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210"/>
  </p:notesMasterIdLst>
  <p:handoutMasterIdLst>
    <p:handoutMasterId r:id="rId211"/>
  </p:handoutMasterIdLst>
  <p:sldIdLst>
    <p:sldId id="679" r:id="rId2"/>
    <p:sldId id="719" r:id="rId3"/>
    <p:sldId id="680" r:id="rId4"/>
    <p:sldId id="650" r:id="rId5"/>
    <p:sldId id="716" r:id="rId6"/>
    <p:sldId id="725" r:id="rId7"/>
    <p:sldId id="712" r:id="rId8"/>
    <p:sldId id="682" r:id="rId9"/>
    <p:sldId id="683" r:id="rId10"/>
    <p:sldId id="684" r:id="rId11"/>
    <p:sldId id="301" r:id="rId12"/>
    <p:sldId id="472" r:id="rId13"/>
    <p:sldId id="473" r:id="rId14"/>
    <p:sldId id="474" r:id="rId15"/>
    <p:sldId id="475" r:id="rId16"/>
    <p:sldId id="476" r:id="rId17"/>
    <p:sldId id="477" r:id="rId18"/>
    <p:sldId id="478" r:id="rId19"/>
    <p:sldId id="481" r:id="rId20"/>
    <p:sldId id="668" r:id="rId21"/>
    <p:sldId id="667" r:id="rId22"/>
    <p:sldId id="632" r:id="rId23"/>
    <p:sldId id="675" r:id="rId24"/>
    <p:sldId id="646" r:id="rId25"/>
    <p:sldId id="637" r:id="rId26"/>
    <p:sldId id="631" r:id="rId27"/>
    <p:sldId id="670" r:id="rId28"/>
    <p:sldId id="671" r:id="rId29"/>
    <p:sldId id="633" r:id="rId30"/>
    <p:sldId id="649" r:id="rId31"/>
    <p:sldId id="673" r:id="rId32"/>
    <p:sldId id="582" r:id="rId33"/>
    <p:sldId id="629" r:id="rId34"/>
    <p:sldId id="630" r:id="rId35"/>
    <p:sldId id="635" r:id="rId36"/>
    <p:sldId id="634" r:id="rId37"/>
    <p:sldId id="636" r:id="rId38"/>
    <p:sldId id="628" r:id="rId39"/>
    <p:sldId id="674" r:id="rId40"/>
    <p:sldId id="644" r:id="rId41"/>
    <p:sldId id="640" r:id="rId42"/>
    <p:sldId id="641" r:id="rId43"/>
    <p:sldId id="648" r:id="rId44"/>
    <p:sldId id="485" r:id="rId45"/>
    <p:sldId id="528" r:id="rId46"/>
    <p:sldId id="507" r:id="rId47"/>
    <p:sldId id="484" r:id="rId48"/>
    <p:sldId id="690" r:id="rId49"/>
    <p:sldId id="652" r:id="rId50"/>
    <p:sldId id="627" r:id="rId51"/>
    <p:sldId id="560" r:id="rId52"/>
    <p:sldId id="558" r:id="rId53"/>
    <p:sldId id="562" r:id="rId54"/>
    <p:sldId id="524" r:id="rId55"/>
    <p:sldId id="580" r:id="rId56"/>
    <p:sldId id="446" r:id="rId57"/>
    <p:sldId id="549" r:id="rId58"/>
    <p:sldId id="691" r:id="rId59"/>
    <p:sldId id="514" r:id="rId60"/>
    <p:sldId id="450" r:id="rId61"/>
    <p:sldId id="561" r:id="rId62"/>
    <p:sldId id="448" r:id="rId63"/>
    <p:sldId id="717" r:id="rId64"/>
    <p:sldId id="611" r:id="rId65"/>
    <p:sldId id="653" r:id="rId66"/>
    <p:sldId id="526" r:id="rId67"/>
    <p:sldId id="527" r:id="rId68"/>
    <p:sldId id="694" r:id="rId69"/>
    <p:sldId id="532" r:id="rId70"/>
    <p:sldId id="548" r:id="rId71"/>
    <p:sldId id="591" r:id="rId72"/>
    <p:sldId id="592" r:id="rId73"/>
    <p:sldId id="520" r:id="rId74"/>
    <p:sldId id="724" r:id="rId75"/>
    <p:sldId id="588" r:id="rId76"/>
    <p:sldId id="541" r:id="rId77"/>
    <p:sldId id="542" r:id="rId78"/>
    <p:sldId id="617" r:id="rId79"/>
    <p:sldId id="689" r:id="rId80"/>
    <p:sldId id="625" r:id="rId81"/>
    <p:sldId id="703" r:id="rId82"/>
    <p:sldId id="702" r:id="rId83"/>
    <p:sldId id="704" r:id="rId84"/>
    <p:sldId id="620" r:id="rId85"/>
    <p:sldId id="678" r:id="rId86"/>
    <p:sldId id="624" r:id="rId87"/>
    <p:sldId id="622" r:id="rId88"/>
    <p:sldId id="581" r:id="rId89"/>
    <p:sldId id="519" r:id="rId90"/>
    <p:sldId id="447" r:id="rId91"/>
    <p:sldId id="579" r:id="rId92"/>
    <p:sldId id="555" r:id="rId93"/>
    <p:sldId id="642" r:id="rId94"/>
    <p:sldId id="610" r:id="rId95"/>
    <p:sldId id="556" r:id="rId96"/>
    <p:sldId id="557" r:id="rId97"/>
    <p:sldId id="585" r:id="rId98"/>
    <p:sldId id="587" r:id="rId99"/>
    <p:sldId id="586" r:id="rId100"/>
    <p:sldId id="658" r:id="rId101"/>
    <p:sldId id="659" r:id="rId102"/>
    <p:sldId id="660" r:id="rId103"/>
    <p:sldId id="695" r:id="rId104"/>
    <p:sldId id="696" r:id="rId105"/>
    <p:sldId id="578" r:id="rId106"/>
    <p:sldId id="643" r:id="rId107"/>
    <p:sldId id="492" r:id="rId108"/>
    <p:sldId id="451" r:id="rId109"/>
    <p:sldId id="709" r:id="rId110"/>
    <p:sldId id="705" r:id="rId111"/>
    <p:sldId id="639" r:id="rId112"/>
    <p:sldId id="487" r:id="rId113"/>
    <p:sldId id="488" r:id="rId114"/>
    <p:sldId id="496" r:id="rId115"/>
    <p:sldId id="489" r:id="rId116"/>
    <p:sldId id="495" r:id="rId117"/>
    <p:sldId id="497" r:id="rId118"/>
    <p:sldId id="498" r:id="rId119"/>
    <p:sldId id="499" r:id="rId120"/>
    <p:sldId id="493" r:id="rId121"/>
    <p:sldId id="701" r:id="rId122"/>
    <p:sldId id="710" r:id="rId123"/>
    <p:sldId id="494" r:id="rId124"/>
    <p:sldId id="665" r:id="rId125"/>
    <p:sldId id="413" r:id="rId126"/>
    <p:sldId id="529" r:id="rId127"/>
    <p:sldId id="721" r:id="rId128"/>
    <p:sldId id="686" r:id="rId129"/>
    <p:sldId id="412" r:id="rId130"/>
    <p:sldId id="426" r:id="rId131"/>
    <p:sldId id="429" r:id="rId132"/>
    <p:sldId id="530" r:id="rId133"/>
    <p:sldId id="687" r:id="rId134"/>
    <p:sldId id="723" r:id="rId135"/>
    <p:sldId id="427" r:id="rId136"/>
    <p:sldId id="688" r:id="rId137"/>
    <p:sldId id="501" r:id="rId138"/>
    <p:sldId id="456" r:id="rId139"/>
    <p:sldId id="428" r:id="rId140"/>
    <p:sldId id="483" r:id="rId141"/>
    <p:sldId id="458" r:id="rId142"/>
    <p:sldId id="605" r:id="rId143"/>
    <p:sldId id="606" r:id="rId144"/>
    <p:sldId id="609" r:id="rId145"/>
    <p:sldId id="608" r:id="rId146"/>
    <p:sldId id="607" r:id="rId147"/>
    <p:sldId id="433" r:id="rId148"/>
    <p:sldId id="460" r:id="rId149"/>
    <p:sldId id="531" r:id="rId150"/>
    <p:sldId id="677" r:id="rId151"/>
    <p:sldId id="415" r:id="rId152"/>
    <p:sldId id="419" r:id="rId153"/>
    <p:sldId id="595" r:id="rId154"/>
    <p:sldId id="600" r:id="rId155"/>
    <p:sldId id="601" r:id="rId156"/>
    <p:sldId id="602" r:id="rId157"/>
    <p:sldId id="603" r:id="rId158"/>
    <p:sldId id="604" r:id="rId159"/>
    <p:sldId id="707" r:id="rId160"/>
    <p:sldId id="708" r:id="rId161"/>
    <p:sldId id="418" r:id="rId162"/>
    <p:sldId id="533" r:id="rId163"/>
    <p:sldId id="692" r:id="rId164"/>
    <p:sldId id="700" r:id="rId165"/>
    <p:sldId id="416" r:id="rId166"/>
    <p:sldId id="420" r:id="rId167"/>
    <p:sldId id="593" r:id="rId168"/>
    <p:sldId id="434" r:id="rId169"/>
    <p:sldId id="590" r:id="rId170"/>
    <p:sldId id="589" r:id="rId171"/>
    <p:sldId id="537" r:id="rId172"/>
    <p:sldId id="534" r:id="rId173"/>
    <p:sldId id="535" r:id="rId174"/>
    <p:sldId id="693" r:id="rId175"/>
    <p:sldId id="594" r:id="rId176"/>
    <p:sldId id="430" r:id="rId177"/>
    <p:sldId id="618" r:id="rId178"/>
    <p:sldId id="623" r:id="rId179"/>
    <p:sldId id="676" r:id="rId180"/>
    <p:sldId id="444" r:id="rId181"/>
    <p:sldId id="619" r:id="rId182"/>
    <p:sldId id="436" r:id="rId183"/>
    <p:sldId id="435" r:id="rId184"/>
    <p:sldId id="722" r:id="rId185"/>
    <p:sldId id="661" r:id="rId186"/>
    <p:sldId id="729" r:id="rId187"/>
    <p:sldId id="731" r:id="rId188"/>
    <p:sldId id="737" r:id="rId189"/>
    <p:sldId id="480" r:id="rId190"/>
    <p:sldId id="664" r:id="rId191"/>
    <p:sldId id="736" r:id="rId192"/>
    <p:sldId id="740" r:id="rId193"/>
    <p:sldId id="738" r:id="rId194"/>
    <p:sldId id="742" r:id="rId195"/>
    <p:sldId id="743" r:id="rId196"/>
    <p:sldId id="741" r:id="rId197"/>
    <p:sldId id="739" r:id="rId198"/>
    <p:sldId id="445" r:id="rId199"/>
    <p:sldId id="615" r:id="rId200"/>
    <p:sldId id="698" r:id="rId201"/>
    <p:sldId id="421" r:id="rId202"/>
    <p:sldId id="437" r:id="rId203"/>
    <p:sldId id="616" r:id="rId204"/>
    <p:sldId id="699" r:id="rId205"/>
    <p:sldId id="425" r:id="rId206"/>
    <p:sldId id="663" r:id="rId207"/>
    <p:sldId id="463" r:id="rId208"/>
    <p:sldId id="409" r:id="rId209"/>
  </p:sldIdLst>
  <p:sldSz cx="10287000" cy="7239000"/>
  <p:notesSz cx="7099300" cy="10234613"/>
  <p:defaultTextStyle>
    <a:defPPr>
      <a:defRPr lang="fr-FR"/>
    </a:defPPr>
    <a:lvl1pPr algn="l" rtl="0" fontAlgn="base">
      <a:spcBef>
        <a:spcPct val="0"/>
      </a:spcBef>
      <a:spcAft>
        <a:spcPct val="0"/>
      </a:spcAft>
      <a:defRPr sz="2400" kern="1200">
        <a:solidFill>
          <a:srgbClr val="CC0000"/>
        </a:solidFill>
        <a:latin typeface="Times New Roman" pitchFamily="18" charset="0"/>
        <a:ea typeface="+mn-ea"/>
        <a:cs typeface="+mn-cs"/>
      </a:defRPr>
    </a:lvl1pPr>
    <a:lvl2pPr marL="457200" algn="l" rtl="0" fontAlgn="base">
      <a:spcBef>
        <a:spcPct val="0"/>
      </a:spcBef>
      <a:spcAft>
        <a:spcPct val="0"/>
      </a:spcAft>
      <a:defRPr sz="2400" kern="1200">
        <a:solidFill>
          <a:srgbClr val="CC0000"/>
        </a:solidFill>
        <a:latin typeface="Times New Roman" pitchFamily="18" charset="0"/>
        <a:ea typeface="+mn-ea"/>
        <a:cs typeface="+mn-cs"/>
      </a:defRPr>
    </a:lvl2pPr>
    <a:lvl3pPr marL="914400" algn="l" rtl="0" fontAlgn="base">
      <a:spcBef>
        <a:spcPct val="0"/>
      </a:spcBef>
      <a:spcAft>
        <a:spcPct val="0"/>
      </a:spcAft>
      <a:defRPr sz="2400" kern="1200">
        <a:solidFill>
          <a:srgbClr val="CC0000"/>
        </a:solidFill>
        <a:latin typeface="Times New Roman" pitchFamily="18" charset="0"/>
        <a:ea typeface="+mn-ea"/>
        <a:cs typeface="+mn-cs"/>
      </a:defRPr>
    </a:lvl3pPr>
    <a:lvl4pPr marL="1371600" algn="l" rtl="0" fontAlgn="base">
      <a:spcBef>
        <a:spcPct val="0"/>
      </a:spcBef>
      <a:spcAft>
        <a:spcPct val="0"/>
      </a:spcAft>
      <a:defRPr sz="2400" kern="1200">
        <a:solidFill>
          <a:srgbClr val="CC0000"/>
        </a:solidFill>
        <a:latin typeface="Times New Roman" pitchFamily="18" charset="0"/>
        <a:ea typeface="+mn-ea"/>
        <a:cs typeface="+mn-cs"/>
      </a:defRPr>
    </a:lvl4pPr>
    <a:lvl5pPr marL="1828800" algn="l" rtl="0" fontAlgn="base">
      <a:spcBef>
        <a:spcPct val="0"/>
      </a:spcBef>
      <a:spcAft>
        <a:spcPct val="0"/>
      </a:spcAft>
      <a:defRPr sz="2400" kern="1200">
        <a:solidFill>
          <a:srgbClr val="CC0000"/>
        </a:solidFill>
        <a:latin typeface="Times New Roman" pitchFamily="18" charset="0"/>
        <a:ea typeface="+mn-ea"/>
        <a:cs typeface="+mn-cs"/>
      </a:defRPr>
    </a:lvl5pPr>
    <a:lvl6pPr marL="2286000" algn="l" defTabSz="914400" rtl="0" eaLnBrk="1" latinLnBrk="0" hangingPunct="1">
      <a:defRPr sz="2400" kern="1200">
        <a:solidFill>
          <a:srgbClr val="CC0000"/>
        </a:solidFill>
        <a:latin typeface="Times New Roman" pitchFamily="18" charset="0"/>
        <a:ea typeface="+mn-ea"/>
        <a:cs typeface="+mn-cs"/>
      </a:defRPr>
    </a:lvl6pPr>
    <a:lvl7pPr marL="2743200" algn="l" defTabSz="914400" rtl="0" eaLnBrk="1" latinLnBrk="0" hangingPunct="1">
      <a:defRPr sz="2400" kern="1200">
        <a:solidFill>
          <a:srgbClr val="CC0000"/>
        </a:solidFill>
        <a:latin typeface="Times New Roman" pitchFamily="18" charset="0"/>
        <a:ea typeface="+mn-ea"/>
        <a:cs typeface="+mn-cs"/>
      </a:defRPr>
    </a:lvl7pPr>
    <a:lvl8pPr marL="3200400" algn="l" defTabSz="914400" rtl="0" eaLnBrk="1" latinLnBrk="0" hangingPunct="1">
      <a:defRPr sz="2400" kern="1200">
        <a:solidFill>
          <a:srgbClr val="CC0000"/>
        </a:solidFill>
        <a:latin typeface="Times New Roman" pitchFamily="18" charset="0"/>
        <a:ea typeface="+mn-ea"/>
        <a:cs typeface="+mn-cs"/>
      </a:defRPr>
    </a:lvl8pPr>
    <a:lvl9pPr marL="3657600" algn="l" defTabSz="914400" rtl="0" eaLnBrk="1" latinLnBrk="0" hangingPunct="1">
      <a:defRPr sz="2400" kern="1200">
        <a:solidFill>
          <a:srgbClr val="CC0000"/>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280">
          <p15:clr>
            <a:srgbClr val="A4A3A4"/>
          </p15:clr>
        </p15:guide>
        <p15:guide id="2" pos="3240">
          <p15:clr>
            <a:srgbClr val="A4A3A4"/>
          </p15:clr>
        </p15:guide>
      </p15:sldGuideLst>
    </p:ext>
    <p:ext uri="{2D200454-40CA-4A62-9FC3-DE9A4176ACB9}">
      <p15:notesGuideLst xmlns:p15="http://schemas.microsoft.com/office/powerpoint/2012/main">
        <p15:guide id="1" orient="horz" pos="2425">
          <p15:clr>
            <a:srgbClr val="A4A3A4"/>
          </p15:clr>
        </p15:guide>
        <p15:guide id="2" pos="333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0066FF"/>
    <a:srgbClr val="FF00FF"/>
    <a:srgbClr val="00CC00"/>
    <a:srgbClr val="0000CC"/>
    <a:srgbClr val="000099"/>
    <a:srgbClr val="009900"/>
    <a:srgbClr val="FF0033"/>
    <a:srgbClr val="FF996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97" autoAdjust="0"/>
    <p:restoredTop sz="98286" autoAdjust="0"/>
  </p:normalViewPr>
  <p:slideViewPr>
    <p:cSldViewPr>
      <p:cViewPr varScale="1">
        <p:scale>
          <a:sx n="82" d="100"/>
          <a:sy n="82" d="100"/>
        </p:scale>
        <p:origin x="1426" y="86"/>
      </p:cViewPr>
      <p:guideLst>
        <p:guide orient="horz" pos="2280"/>
        <p:guide pos="3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3022"/>
    </p:cViewPr>
  </p:sorterViewPr>
  <p:notesViewPr>
    <p:cSldViewPr>
      <p:cViewPr>
        <p:scale>
          <a:sx n="50" d="100"/>
          <a:sy n="50" d="100"/>
        </p:scale>
        <p:origin x="-2136" y="-294"/>
      </p:cViewPr>
      <p:guideLst>
        <p:guide orient="horz" pos="2425"/>
        <p:guide pos="3339"/>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1" Type="http://schemas.openxmlformats.org/officeDocument/2006/relationships/handoutMaster" Target="handoutMasters/handout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presProps" Target="presProps.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theme" Target="theme/theme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notesMaster" Target="notesMasters/notesMaster1.xml"/><Relationship Id="rId215" Type="http://schemas.openxmlformats.org/officeDocument/2006/relationships/tableStyles" Target="tableStyle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6AB3A2-AC22-44EE-898D-6C1B6C0EAA6B}"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fr-BE"/>
        </a:p>
      </dgm:t>
    </dgm:pt>
    <dgm:pt modelId="{4FDB6D9B-1031-437F-9840-28350435B890}">
      <dgm:prSet phldrT="[Texte]"/>
      <dgm:spPr>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dgm:spPr>
      <dgm:t>
        <a:bodyPr/>
        <a:lstStyle/>
        <a:p>
          <a:r>
            <a:rPr lang="fr-BE" b="1" i="0" baseline="0">
              <a:solidFill>
                <a:schemeClr val="tx1"/>
              </a:solidFill>
            </a:rPr>
            <a:t>Admission</a:t>
          </a:r>
        </a:p>
      </dgm:t>
    </dgm:pt>
    <dgm:pt modelId="{97C8FFA1-894D-4289-A625-9A33E74AD799}" type="parTrans" cxnId="{D569FD48-92E0-4518-BCDF-A70042E593A4}">
      <dgm:prSet/>
      <dgm:spPr/>
      <dgm:t>
        <a:bodyPr/>
        <a:lstStyle/>
        <a:p>
          <a:endParaRPr lang="fr-BE"/>
        </a:p>
      </dgm:t>
    </dgm:pt>
    <dgm:pt modelId="{EA970A9E-88FC-4DCC-8EEC-C5FD18C37690}" type="sibTrans" cxnId="{D569FD48-92E0-4518-BCDF-A70042E593A4}">
      <dgm:prSet/>
      <dgm:spPr/>
      <dgm:t>
        <a:bodyPr/>
        <a:lstStyle/>
        <a:p>
          <a:endParaRPr lang="fr-BE" dirty="0"/>
        </a:p>
      </dgm:t>
    </dgm:pt>
    <dgm:pt modelId="{68434AC6-F958-4ED7-A9AA-4D1FA160026D}">
      <dgm:prSet phldrT="[Texte]"/>
      <dgm:spPr>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dgm:spPr>
      <dgm:t>
        <a:bodyPr/>
        <a:lstStyle/>
        <a:p>
          <a:r>
            <a:rPr lang="fr-BE" b="1" i="0" baseline="0">
              <a:solidFill>
                <a:schemeClr val="tx1"/>
              </a:solidFill>
            </a:rPr>
            <a:t>Compression</a:t>
          </a:r>
        </a:p>
      </dgm:t>
    </dgm:pt>
    <dgm:pt modelId="{31C79966-F8DE-48CA-8122-18A4EA47D07F}" type="parTrans" cxnId="{7F272B4E-230A-4927-82B8-8B70D614EEBA}">
      <dgm:prSet/>
      <dgm:spPr/>
      <dgm:t>
        <a:bodyPr/>
        <a:lstStyle/>
        <a:p>
          <a:endParaRPr lang="fr-BE"/>
        </a:p>
      </dgm:t>
    </dgm:pt>
    <dgm:pt modelId="{A16B4219-4068-4827-A8AD-0DDBDEE10755}" type="sibTrans" cxnId="{7F272B4E-230A-4927-82B8-8B70D614EEBA}">
      <dgm:prSet/>
      <dgm:spPr/>
      <dgm:t>
        <a:bodyPr/>
        <a:lstStyle/>
        <a:p>
          <a:endParaRPr lang="fr-BE" dirty="0"/>
        </a:p>
      </dgm:t>
    </dgm:pt>
    <dgm:pt modelId="{EE20607D-97F2-4F44-90D2-CC3382D675AF}">
      <dgm:prSet phldrT="[Texte]"/>
      <dgm:spPr>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dgm:spPr>
      <dgm:t>
        <a:bodyPr/>
        <a:lstStyle/>
        <a:p>
          <a:r>
            <a:rPr lang="fr-BE" b="1" i="0" baseline="0">
              <a:solidFill>
                <a:schemeClr val="tx1"/>
              </a:solidFill>
            </a:rPr>
            <a:t>Détente</a:t>
          </a:r>
        </a:p>
      </dgm:t>
    </dgm:pt>
    <dgm:pt modelId="{064EDDB0-61B2-48A7-AA41-C326ED57BD5E}" type="parTrans" cxnId="{3B4C4DE8-D0CB-46C5-B91F-EE5393D831FF}">
      <dgm:prSet/>
      <dgm:spPr/>
      <dgm:t>
        <a:bodyPr/>
        <a:lstStyle/>
        <a:p>
          <a:endParaRPr lang="fr-BE"/>
        </a:p>
      </dgm:t>
    </dgm:pt>
    <dgm:pt modelId="{85792C49-B930-4C25-95AF-35897FEC881E}" type="sibTrans" cxnId="{3B4C4DE8-D0CB-46C5-B91F-EE5393D831FF}">
      <dgm:prSet/>
      <dgm:spPr/>
      <dgm:t>
        <a:bodyPr/>
        <a:lstStyle/>
        <a:p>
          <a:endParaRPr lang="fr-BE" dirty="0"/>
        </a:p>
      </dgm:t>
    </dgm:pt>
    <dgm:pt modelId="{1FD04013-82DE-4509-B76C-42F3C11B97DA}">
      <dgm:prSet phldrT="[Texte]"/>
      <dgm:spPr>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dgm:spPr>
      <dgm:t>
        <a:bodyPr/>
        <a:lstStyle/>
        <a:p>
          <a:r>
            <a:rPr lang="fr-BE" b="1" i="0" baseline="0">
              <a:solidFill>
                <a:schemeClr val="tx1"/>
              </a:solidFill>
            </a:rPr>
            <a:t>Echappement</a:t>
          </a:r>
        </a:p>
      </dgm:t>
    </dgm:pt>
    <dgm:pt modelId="{CE4B5307-B56F-4722-AE03-2DF965BDDAF5}" type="parTrans" cxnId="{1B073C63-B9D1-4152-ABD5-A1F1E0F67F18}">
      <dgm:prSet/>
      <dgm:spPr/>
      <dgm:t>
        <a:bodyPr/>
        <a:lstStyle/>
        <a:p>
          <a:endParaRPr lang="fr-BE"/>
        </a:p>
      </dgm:t>
    </dgm:pt>
    <dgm:pt modelId="{AC8E0493-BC4D-4B10-9148-2808D78C4B35}" type="sibTrans" cxnId="{1B073C63-B9D1-4152-ABD5-A1F1E0F67F18}">
      <dgm:prSet/>
      <dgm:spPr/>
      <dgm:t>
        <a:bodyPr/>
        <a:lstStyle/>
        <a:p>
          <a:endParaRPr lang="fr-BE" dirty="0"/>
        </a:p>
      </dgm:t>
    </dgm:pt>
    <dgm:pt modelId="{85557EAE-0625-490D-B801-9DB3A709264F}" type="pres">
      <dgm:prSet presAssocID="{D86AB3A2-AC22-44EE-898D-6C1B6C0EAA6B}" presName="cycle" presStyleCnt="0">
        <dgm:presLayoutVars>
          <dgm:dir/>
          <dgm:resizeHandles val="exact"/>
        </dgm:presLayoutVars>
      </dgm:prSet>
      <dgm:spPr/>
    </dgm:pt>
    <dgm:pt modelId="{8B9F3651-FA30-4058-9895-9E903BB12698}" type="pres">
      <dgm:prSet presAssocID="{4FDB6D9B-1031-437F-9840-28350435B890}" presName="node" presStyleLbl="node1" presStyleIdx="0" presStyleCnt="4" custRadScaleRad="100028" custRadScaleInc="3400">
        <dgm:presLayoutVars>
          <dgm:bulletEnabled val="1"/>
        </dgm:presLayoutVars>
      </dgm:prSet>
      <dgm:spPr/>
    </dgm:pt>
    <dgm:pt modelId="{652D5E3A-6535-4203-BE91-E70E03FDFCAA}" type="pres">
      <dgm:prSet presAssocID="{4FDB6D9B-1031-437F-9840-28350435B890}" presName="spNode" presStyleCnt="0"/>
      <dgm:spPr/>
    </dgm:pt>
    <dgm:pt modelId="{753B5C4D-C064-4AA5-B05A-C5D02DD2F0DB}" type="pres">
      <dgm:prSet presAssocID="{EA970A9E-88FC-4DCC-8EEC-C5FD18C37690}" presName="sibTrans" presStyleLbl="sibTrans1D1" presStyleIdx="0" presStyleCnt="4"/>
      <dgm:spPr/>
    </dgm:pt>
    <dgm:pt modelId="{18DDA15E-B5D0-484C-927C-7AA73206286C}" type="pres">
      <dgm:prSet presAssocID="{68434AC6-F958-4ED7-A9AA-4D1FA160026D}" presName="node" presStyleLbl="node1" presStyleIdx="1" presStyleCnt="4">
        <dgm:presLayoutVars>
          <dgm:bulletEnabled val="1"/>
        </dgm:presLayoutVars>
      </dgm:prSet>
      <dgm:spPr/>
    </dgm:pt>
    <dgm:pt modelId="{61DC9708-9DA8-4D7A-A1BE-9A512B4F2CB9}" type="pres">
      <dgm:prSet presAssocID="{68434AC6-F958-4ED7-A9AA-4D1FA160026D}" presName="spNode" presStyleCnt="0"/>
      <dgm:spPr/>
    </dgm:pt>
    <dgm:pt modelId="{B5BC1C2A-D0A4-471A-B201-EAC300CF113D}" type="pres">
      <dgm:prSet presAssocID="{A16B4219-4068-4827-A8AD-0DDBDEE10755}" presName="sibTrans" presStyleLbl="sibTrans1D1" presStyleIdx="1" presStyleCnt="4"/>
      <dgm:spPr/>
    </dgm:pt>
    <dgm:pt modelId="{8D513525-E24D-4311-96E2-3FC706D998C2}" type="pres">
      <dgm:prSet presAssocID="{EE20607D-97F2-4F44-90D2-CC3382D675AF}" presName="node" presStyleLbl="node1" presStyleIdx="2" presStyleCnt="4">
        <dgm:presLayoutVars>
          <dgm:bulletEnabled val="1"/>
        </dgm:presLayoutVars>
      </dgm:prSet>
      <dgm:spPr/>
    </dgm:pt>
    <dgm:pt modelId="{350FB63B-75A2-4C99-BD25-6AB7F42B219A}" type="pres">
      <dgm:prSet presAssocID="{EE20607D-97F2-4F44-90D2-CC3382D675AF}" presName="spNode" presStyleCnt="0"/>
      <dgm:spPr/>
    </dgm:pt>
    <dgm:pt modelId="{FB645208-ACDA-4255-838F-5F6688652491}" type="pres">
      <dgm:prSet presAssocID="{85792C49-B930-4C25-95AF-35897FEC881E}" presName="sibTrans" presStyleLbl="sibTrans1D1" presStyleIdx="2" presStyleCnt="4"/>
      <dgm:spPr/>
    </dgm:pt>
    <dgm:pt modelId="{058EA029-874E-4F5D-8E99-A3A2C23A3CE8}" type="pres">
      <dgm:prSet presAssocID="{1FD04013-82DE-4509-B76C-42F3C11B97DA}" presName="node" presStyleLbl="node1" presStyleIdx="3" presStyleCnt="4">
        <dgm:presLayoutVars>
          <dgm:bulletEnabled val="1"/>
        </dgm:presLayoutVars>
      </dgm:prSet>
      <dgm:spPr/>
    </dgm:pt>
    <dgm:pt modelId="{C3658664-06B9-45AF-B036-D74A5EED5118}" type="pres">
      <dgm:prSet presAssocID="{1FD04013-82DE-4509-B76C-42F3C11B97DA}" presName="spNode" presStyleCnt="0"/>
      <dgm:spPr/>
    </dgm:pt>
    <dgm:pt modelId="{10B30788-2381-4B12-90B8-376D3F74FFFF}" type="pres">
      <dgm:prSet presAssocID="{AC8E0493-BC4D-4B10-9148-2808D78C4B35}" presName="sibTrans" presStyleLbl="sibTrans1D1" presStyleIdx="3" presStyleCnt="4"/>
      <dgm:spPr/>
    </dgm:pt>
  </dgm:ptLst>
  <dgm:cxnLst>
    <dgm:cxn modelId="{BB9B833B-3DBE-4125-AA74-EF23ECF13387}" type="presOf" srcId="{A16B4219-4068-4827-A8AD-0DDBDEE10755}" destId="{B5BC1C2A-D0A4-471A-B201-EAC300CF113D}" srcOrd="0" destOrd="0" presId="urn:microsoft.com/office/officeart/2005/8/layout/cycle5"/>
    <dgm:cxn modelId="{9B94E25E-D809-473E-B830-9180E0374F90}" type="presOf" srcId="{4FDB6D9B-1031-437F-9840-28350435B890}" destId="{8B9F3651-FA30-4058-9895-9E903BB12698}" srcOrd="0" destOrd="0" presId="urn:microsoft.com/office/officeart/2005/8/layout/cycle5"/>
    <dgm:cxn modelId="{1B073C63-B9D1-4152-ABD5-A1F1E0F67F18}" srcId="{D86AB3A2-AC22-44EE-898D-6C1B6C0EAA6B}" destId="{1FD04013-82DE-4509-B76C-42F3C11B97DA}" srcOrd="3" destOrd="0" parTransId="{CE4B5307-B56F-4722-AE03-2DF965BDDAF5}" sibTransId="{AC8E0493-BC4D-4B10-9148-2808D78C4B35}"/>
    <dgm:cxn modelId="{D569FD48-92E0-4518-BCDF-A70042E593A4}" srcId="{D86AB3A2-AC22-44EE-898D-6C1B6C0EAA6B}" destId="{4FDB6D9B-1031-437F-9840-28350435B890}" srcOrd="0" destOrd="0" parTransId="{97C8FFA1-894D-4289-A625-9A33E74AD799}" sibTransId="{EA970A9E-88FC-4DCC-8EEC-C5FD18C37690}"/>
    <dgm:cxn modelId="{11E9356D-F458-481E-9E8F-2C158FEB3239}" type="presOf" srcId="{EE20607D-97F2-4F44-90D2-CC3382D675AF}" destId="{8D513525-E24D-4311-96E2-3FC706D998C2}" srcOrd="0" destOrd="0" presId="urn:microsoft.com/office/officeart/2005/8/layout/cycle5"/>
    <dgm:cxn modelId="{7F272B4E-230A-4927-82B8-8B70D614EEBA}" srcId="{D86AB3A2-AC22-44EE-898D-6C1B6C0EAA6B}" destId="{68434AC6-F958-4ED7-A9AA-4D1FA160026D}" srcOrd="1" destOrd="0" parTransId="{31C79966-F8DE-48CA-8122-18A4EA47D07F}" sibTransId="{A16B4219-4068-4827-A8AD-0DDBDEE10755}"/>
    <dgm:cxn modelId="{85706F7A-3E61-4B42-9A8E-BA4E86378198}" type="presOf" srcId="{EA970A9E-88FC-4DCC-8EEC-C5FD18C37690}" destId="{753B5C4D-C064-4AA5-B05A-C5D02DD2F0DB}" srcOrd="0" destOrd="0" presId="urn:microsoft.com/office/officeart/2005/8/layout/cycle5"/>
    <dgm:cxn modelId="{C35E718C-12EF-4A37-A91B-F346EDA5701D}" type="presOf" srcId="{AC8E0493-BC4D-4B10-9148-2808D78C4B35}" destId="{10B30788-2381-4B12-90B8-376D3F74FFFF}" srcOrd="0" destOrd="0" presId="urn:microsoft.com/office/officeart/2005/8/layout/cycle5"/>
    <dgm:cxn modelId="{110666C7-0368-422F-B13D-4AE4B985CF00}" type="presOf" srcId="{1FD04013-82DE-4509-B76C-42F3C11B97DA}" destId="{058EA029-874E-4F5D-8E99-A3A2C23A3CE8}" srcOrd="0" destOrd="0" presId="urn:microsoft.com/office/officeart/2005/8/layout/cycle5"/>
    <dgm:cxn modelId="{7C491ECD-7443-4A05-B6C1-B8EC9AF8995B}" type="presOf" srcId="{D86AB3A2-AC22-44EE-898D-6C1B6C0EAA6B}" destId="{85557EAE-0625-490D-B801-9DB3A709264F}" srcOrd="0" destOrd="0" presId="urn:microsoft.com/office/officeart/2005/8/layout/cycle5"/>
    <dgm:cxn modelId="{EF5343DC-1130-4550-867C-1C296AFA096F}" type="presOf" srcId="{68434AC6-F958-4ED7-A9AA-4D1FA160026D}" destId="{18DDA15E-B5D0-484C-927C-7AA73206286C}" srcOrd="0" destOrd="0" presId="urn:microsoft.com/office/officeart/2005/8/layout/cycle5"/>
    <dgm:cxn modelId="{3B4C4DE8-D0CB-46C5-B91F-EE5393D831FF}" srcId="{D86AB3A2-AC22-44EE-898D-6C1B6C0EAA6B}" destId="{EE20607D-97F2-4F44-90D2-CC3382D675AF}" srcOrd="2" destOrd="0" parTransId="{064EDDB0-61B2-48A7-AA41-C326ED57BD5E}" sibTransId="{85792C49-B930-4C25-95AF-35897FEC881E}"/>
    <dgm:cxn modelId="{02541DFF-4EBB-49E4-AA1E-F0C62BD77192}" type="presOf" srcId="{85792C49-B930-4C25-95AF-35897FEC881E}" destId="{FB645208-ACDA-4255-838F-5F6688652491}" srcOrd="0" destOrd="0" presId="urn:microsoft.com/office/officeart/2005/8/layout/cycle5"/>
    <dgm:cxn modelId="{6FB9285D-4229-414B-97BD-BD3E8FDE34AD}" type="presParOf" srcId="{85557EAE-0625-490D-B801-9DB3A709264F}" destId="{8B9F3651-FA30-4058-9895-9E903BB12698}" srcOrd="0" destOrd="0" presId="urn:microsoft.com/office/officeart/2005/8/layout/cycle5"/>
    <dgm:cxn modelId="{E5FEA42A-1CDD-4ADB-B2C5-AD10A26ADB2D}" type="presParOf" srcId="{85557EAE-0625-490D-B801-9DB3A709264F}" destId="{652D5E3A-6535-4203-BE91-E70E03FDFCAA}" srcOrd="1" destOrd="0" presId="urn:microsoft.com/office/officeart/2005/8/layout/cycle5"/>
    <dgm:cxn modelId="{A8A84DD8-1E5E-4C8B-9338-F633FE642C80}" type="presParOf" srcId="{85557EAE-0625-490D-B801-9DB3A709264F}" destId="{753B5C4D-C064-4AA5-B05A-C5D02DD2F0DB}" srcOrd="2" destOrd="0" presId="urn:microsoft.com/office/officeart/2005/8/layout/cycle5"/>
    <dgm:cxn modelId="{B6C2BCD3-8AB1-44D3-AF96-6EEF1B6D7F59}" type="presParOf" srcId="{85557EAE-0625-490D-B801-9DB3A709264F}" destId="{18DDA15E-B5D0-484C-927C-7AA73206286C}" srcOrd="3" destOrd="0" presId="urn:microsoft.com/office/officeart/2005/8/layout/cycle5"/>
    <dgm:cxn modelId="{8B119B87-6AAF-4FBD-9BA9-2372C207683B}" type="presParOf" srcId="{85557EAE-0625-490D-B801-9DB3A709264F}" destId="{61DC9708-9DA8-4D7A-A1BE-9A512B4F2CB9}" srcOrd="4" destOrd="0" presId="urn:microsoft.com/office/officeart/2005/8/layout/cycle5"/>
    <dgm:cxn modelId="{5CAFB21C-4A4E-4927-961E-980DAC0E8552}" type="presParOf" srcId="{85557EAE-0625-490D-B801-9DB3A709264F}" destId="{B5BC1C2A-D0A4-471A-B201-EAC300CF113D}" srcOrd="5" destOrd="0" presId="urn:microsoft.com/office/officeart/2005/8/layout/cycle5"/>
    <dgm:cxn modelId="{ECFFC954-6E05-432F-AA55-A4C8C713DE63}" type="presParOf" srcId="{85557EAE-0625-490D-B801-9DB3A709264F}" destId="{8D513525-E24D-4311-96E2-3FC706D998C2}" srcOrd="6" destOrd="0" presId="urn:microsoft.com/office/officeart/2005/8/layout/cycle5"/>
    <dgm:cxn modelId="{2B81C994-84C6-4787-9E64-F1461E49BE3B}" type="presParOf" srcId="{85557EAE-0625-490D-B801-9DB3A709264F}" destId="{350FB63B-75A2-4C99-BD25-6AB7F42B219A}" srcOrd="7" destOrd="0" presId="urn:microsoft.com/office/officeart/2005/8/layout/cycle5"/>
    <dgm:cxn modelId="{A72B439C-C616-47D8-9C46-D38A6E5A2830}" type="presParOf" srcId="{85557EAE-0625-490D-B801-9DB3A709264F}" destId="{FB645208-ACDA-4255-838F-5F6688652491}" srcOrd="8" destOrd="0" presId="urn:microsoft.com/office/officeart/2005/8/layout/cycle5"/>
    <dgm:cxn modelId="{20FAC25E-6662-4485-AD15-577B81CF973C}" type="presParOf" srcId="{85557EAE-0625-490D-B801-9DB3A709264F}" destId="{058EA029-874E-4F5D-8E99-A3A2C23A3CE8}" srcOrd="9" destOrd="0" presId="urn:microsoft.com/office/officeart/2005/8/layout/cycle5"/>
    <dgm:cxn modelId="{6413C12D-E635-4731-B448-925F0BBFDA6B}" type="presParOf" srcId="{85557EAE-0625-490D-B801-9DB3A709264F}" destId="{C3658664-06B9-45AF-B036-D74A5EED5118}" srcOrd="10" destOrd="0" presId="urn:microsoft.com/office/officeart/2005/8/layout/cycle5"/>
    <dgm:cxn modelId="{CD671A03-7D39-4AE6-90B8-6166BC08B089}" type="presParOf" srcId="{85557EAE-0625-490D-B801-9DB3A709264F}" destId="{10B30788-2381-4B12-90B8-376D3F74FFFF}" srcOrd="11"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6AB3A2-AC22-44EE-898D-6C1B6C0EAA6B}"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fr-BE"/>
        </a:p>
      </dgm:t>
    </dgm:pt>
    <dgm:pt modelId="{4FDB6D9B-1031-437F-9840-28350435B890}">
      <dgm:prSet phldrT="[Texte]"/>
      <dgm:spPr>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dgm:spPr>
      <dgm:t>
        <a:bodyPr/>
        <a:lstStyle/>
        <a:p>
          <a:r>
            <a:rPr lang="fr-BE" b="1" i="0" baseline="0">
              <a:solidFill>
                <a:schemeClr val="tx1"/>
              </a:solidFill>
            </a:rPr>
            <a:t>Admission</a:t>
          </a:r>
        </a:p>
      </dgm:t>
    </dgm:pt>
    <dgm:pt modelId="{97C8FFA1-894D-4289-A625-9A33E74AD799}" type="parTrans" cxnId="{D569FD48-92E0-4518-BCDF-A70042E593A4}">
      <dgm:prSet/>
      <dgm:spPr/>
      <dgm:t>
        <a:bodyPr/>
        <a:lstStyle/>
        <a:p>
          <a:endParaRPr lang="fr-BE"/>
        </a:p>
      </dgm:t>
    </dgm:pt>
    <dgm:pt modelId="{EA970A9E-88FC-4DCC-8EEC-C5FD18C37690}" type="sibTrans" cxnId="{D569FD48-92E0-4518-BCDF-A70042E593A4}">
      <dgm:prSet/>
      <dgm:spPr/>
      <dgm:t>
        <a:bodyPr/>
        <a:lstStyle/>
        <a:p>
          <a:endParaRPr lang="fr-BE" dirty="0"/>
        </a:p>
      </dgm:t>
    </dgm:pt>
    <dgm:pt modelId="{68434AC6-F958-4ED7-A9AA-4D1FA160026D}">
      <dgm:prSet phldrT="[Texte]"/>
      <dgm:spPr>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dgm:spPr>
      <dgm:t>
        <a:bodyPr/>
        <a:lstStyle/>
        <a:p>
          <a:r>
            <a:rPr lang="fr-BE" b="1" i="0" baseline="0">
              <a:solidFill>
                <a:schemeClr val="tx1"/>
              </a:solidFill>
            </a:rPr>
            <a:t>Compression</a:t>
          </a:r>
        </a:p>
      </dgm:t>
    </dgm:pt>
    <dgm:pt modelId="{31C79966-F8DE-48CA-8122-18A4EA47D07F}" type="parTrans" cxnId="{7F272B4E-230A-4927-82B8-8B70D614EEBA}">
      <dgm:prSet/>
      <dgm:spPr/>
      <dgm:t>
        <a:bodyPr/>
        <a:lstStyle/>
        <a:p>
          <a:endParaRPr lang="fr-BE"/>
        </a:p>
      </dgm:t>
    </dgm:pt>
    <dgm:pt modelId="{A16B4219-4068-4827-A8AD-0DDBDEE10755}" type="sibTrans" cxnId="{7F272B4E-230A-4927-82B8-8B70D614EEBA}">
      <dgm:prSet/>
      <dgm:spPr/>
      <dgm:t>
        <a:bodyPr/>
        <a:lstStyle/>
        <a:p>
          <a:endParaRPr lang="fr-BE" dirty="0"/>
        </a:p>
      </dgm:t>
    </dgm:pt>
    <dgm:pt modelId="{EE20607D-97F2-4F44-90D2-CC3382D675AF}">
      <dgm:prSet phldrT="[Texte]"/>
      <dgm:spPr>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dgm:spPr>
      <dgm:t>
        <a:bodyPr/>
        <a:lstStyle/>
        <a:p>
          <a:r>
            <a:rPr lang="fr-BE" b="1" i="0" baseline="0">
              <a:solidFill>
                <a:schemeClr val="tx1"/>
              </a:solidFill>
            </a:rPr>
            <a:t>Détente</a:t>
          </a:r>
        </a:p>
      </dgm:t>
    </dgm:pt>
    <dgm:pt modelId="{064EDDB0-61B2-48A7-AA41-C326ED57BD5E}" type="parTrans" cxnId="{3B4C4DE8-D0CB-46C5-B91F-EE5393D831FF}">
      <dgm:prSet/>
      <dgm:spPr/>
      <dgm:t>
        <a:bodyPr/>
        <a:lstStyle/>
        <a:p>
          <a:endParaRPr lang="fr-BE"/>
        </a:p>
      </dgm:t>
    </dgm:pt>
    <dgm:pt modelId="{85792C49-B930-4C25-95AF-35897FEC881E}" type="sibTrans" cxnId="{3B4C4DE8-D0CB-46C5-B91F-EE5393D831FF}">
      <dgm:prSet/>
      <dgm:spPr/>
      <dgm:t>
        <a:bodyPr/>
        <a:lstStyle/>
        <a:p>
          <a:endParaRPr lang="fr-BE" dirty="0"/>
        </a:p>
      </dgm:t>
    </dgm:pt>
    <dgm:pt modelId="{1FD04013-82DE-4509-B76C-42F3C11B97DA}">
      <dgm:prSet phldrT="[Texte]"/>
      <dgm:spPr>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dgm:spPr>
      <dgm:t>
        <a:bodyPr/>
        <a:lstStyle/>
        <a:p>
          <a:r>
            <a:rPr lang="fr-BE" b="1" i="0" baseline="0">
              <a:solidFill>
                <a:schemeClr val="tx1"/>
              </a:solidFill>
            </a:rPr>
            <a:t>Echappement</a:t>
          </a:r>
        </a:p>
      </dgm:t>
    </dgm:pt>
    <dgm:pt modelId="{CE4B5307-B56F-4722-AE03-2DF965BDDAF5}" type="parTrans" cxnId="{1B073C63-B9D1-4152-ABD5-A1F1E0F67F18}">
      <dgm:prSet/>
      <dgm:spPr/>
      <dgm:t>
        <a:bodyPr/>
        <a:lstStyle/>
        <a:p>
          <a:endParaRPr lang="fr-BE"/>
        </a:p>
      </dgm:t>
    </dgm:pt>
    <dgm:pt modelId="{AC8E0493-BC4D-4B10-9148-2808D78C4B35}" type="sibTrans" cxnId="{1B073C63-B9D1-4152-ABD5-A1F1E0F67F18}">
      <dgm:prSet/>
      <dgm:spPr/>
      <dgm:t>
        <a:bodyPr/>
        <a:lstStyle/>
        <a:p>
          <a:endParaRPr lang="fr-BE" dirty="0"/>
        </a:p>
      </dgm:t>
    </dgm:pt>
    <dgm:pt modelId="{85557EAE-0625-490D-B801-9DB3A709264F}" type="pres">
      <dgm:prSet presAssocID="{D86AB3A2-AC22-44EE-898D-6C1B6C0EAA6B}" presName="cycle" presStyleCnt="0">
        <dgm:presLayoutVars>
          <dgm:dir/>
          <dgm:resizeHandles val="exact"/>
        </dgm:presLayoutVars>
      </dgm:prSet>
      <dgm:spPr/>
    </dgm:pt>
    <dgm:pt modelId="{8B9F3651-FA30-4058-9895-9E903BB12698}" type="pres">
      <dgm:prSet presAssocID="{4FDB6D9B-1031-437F-9840-28350435B890}" presName="node" presStyleLbl="node1" presStyleIdx="0" presStyleCnt="4" custRadScaleRad="100028" custRadScaleInc="3400">
        <dgm:presLayoutVars>
          <dgm:bulletEnabled val="1"/>
        </dgm:presLayoutVars>
      </dgm:prSet>
      <dgm:spPr/>
    </dgm:pt>
    <dgm:pt modelId="{652D5E3A-6535-4203-BE91-E70E03FDFCAA}" type="pres">
      <dgm:prSet presAssocID="{4FDB6D9B-1031-437F-9840-28350435B890}" presName="spNode" presStyleCnt="0"/>
      <dgm:spPr/>
    </dgm:pt>
    <dgm:pt modelId="{753B5C4D-C064-4AA5-B05A-C5D02DD2F0DB}" type="pres">
      <dgm:prSet presAssocID="{EA970A9E-88FC-4DCC-8EEC-C5FD18C37690}" presName="sibTrans" presStyleLbl="sibTrans1D1" presStyleIdx="0" presStyleCnt="4"/>
      <dgm:spPr/>
    </dgm:pt>
    <dgm:pt modelId="{18DDA15E-B5D0-484C-927C-7AA73206286C}" type="pres">
      <dgm:prSet presAssocID="{68434AC6-F958-4ED7-A9AA-4D1FA160026D}" presName="node" presStyleLbl="node1" presStyleIdx="1" presStyleCnt="4">
        <dgm:presLayoutVars>
          <dgm:bulletEnabled val="1"/>
        </dgm:presLayoutVars>
      </dgm:prSet>
      <dgm:spPr/>
    </dgm:pt>
    <dgm:pt modelId="{61DC9708-9DA8-4D7A-A1BE-9A512B4F2CB9}" type="pres">
      <dgm:prSet presAssocID="{68434AC6-F958-4ED7-A9AA-4D1FA160026D}" presName="spNode" presStyleCnt="0"/>
      <dgm:spPr/>
    </dgm:pt>
    <dgm:pt modelId="{B5BC1C2A-D0A4-471A-B201-EAC300CF113D}" type="pres">
      <dgm:prSet presAssocID="{A16B4219-4068-4827-A8AD-0DDBDEE10755}" presName="sibTrans" presStyleLbl="sibTrans1D1" presStyleIdx="1" presStyleCnt="4"/>
      <dgm:spPr/>
    </dgm:pt>
    <dgm:pt modelId="{8D513525-E24D-4311-96E2-3FC706D998C2}" type="pres">
      <dgm:prSet presAssocID="{EE20607D-97F2-4F44-90D2-CC3382D675AF}" presName="node" presStyleLbl="node1" presStyleIdx="2" presStyleCnt="4">
        <dgm:presLayoutVars>
          <dgm:bulletEnabled val="1"/>
        </dgm:presLayoutVars>
      </dgm:prSet>
      <dgm:spPr/>
    </dgm:pt>
    <dgm:pt modelId="{350FB63B-75A2-4C99-BD25-6AB7F42B219A}" type="pres">
      <dgm:prSet presAssocID="{EE20607D-97F2-4F44-90D2-CC3382D675AF}" presName="spNode" presStyleCnt="0"/>
      <dgm:spPr/>
    </dgm:pt>
    <dgm:pt modelId="{FB645208-ACDA-4255-838F-5F6688652491}" type="pres">
      <dgm:prSet presAssocID="{85792C49-B930-4C25-95AF-35897FEC881E}" presName="sibTrans" presStyleLbl="sibTrans1D1" presStyleIdx="2" presStyleCnt="4"/>
      <dgm:spPr/>
    </dgm:pt>
    <dgm:pt modelId="{058EA029-874E-4F5D-8E99-A3A2C23A3CE8}" type="pres">
      <dgm:prSet presAssocID="{1FD04013-82DE-4509-B76C-42F3C11B97DA}" presName="node" presStyleLbl="node1" presStyleIdx="3" presStyleCnt="4">
        <dgm:presLayoutVars>
          <dgm:bulletEnabled val="1"/>
        </dgm:presLayoutVars>
      </dgm:prSet>
      <dgm:spPr/>
    </dgm:pt>
    <dgm:pt modelId="{C3658664-06B9-45AF-B036-D74A5EED5118}" type="pres">
      <dgm:prSet presAssocID="{1FD04013-82DE-4509-B76C-42F3C11B97DA}" presName="spNode" presStyleCnt="0"/>
      <dgm:spPr/>
    </dgm:pt>
    <dgm:pt modelId="{10B30788-2381-4B12-90B8-376D3F74FFFF}" type="pres">
      <dgm:prSet presAssocID="{AC8E0493-BC4D-4B10-9148-2808D78C4B35}" presName="sibTrans" presStyleLbl="sibTrans1D1" presStyleIdx="3" presStyleCnt="4"/>
      <dgm:spPr/>
    </dgm:pt>
  </dgm:ptLst>
  <dgm:cxnLst>
    <dgm:cxn modelId="{15577D0C-051B-44A5-A8AC-4D265BF0EB04}" type="presOf" srcId="{68434AC6-F958-4ED7-A9AA-4D1FA160026D}" destId="{18DDA15E-B5D0-484C-927C-7AA73206286C}" srcOrd="0" destOrd="0" presId="urn:microsoft.com/office/officeart/2005/8/layout/cycle5"/>
    <dgm:cxn modelId="{561E061E-4CC9-40F5-9BA0-85DFCB7A0A7C}" type="presOf" srcId="{EA970A9E-88FC-4DCC-8EEC-C5FD18C37690}" destId="{753B5C4D-C064-4AA5-B05A-C5D02DD2F0DB}" srcOrd="0" destOrd="0" presId="urn:microsoft.com/office/officeart/2005/8/layout/cycle5"/>
    <dgm:cxn modelId="{8EC02C25-6204-4215-90E8-5F19B67D299F}" type="presOf" srcId="{A16B4219-4068-4827-A8AD-0DDBDEE10755}" destId="{B5BC1C2A-D0A4-471A-B201-EAC300CF113D}" srcOrd="0" destOrd="0" presId="urn:microsoft.com/office/officeart/2005/8/layout/cycle5"/>
    <dgm:cxn modelId="{1B073C63-B9D1-4152-ABD5-A1F1E0F67F18}" srcId="{D86AB3A2-AC22-44EE-898D-6C1B6C0EAA6B}" destId="{1FD04013-82DE-4509-B76C-42F3C11B97DA}" srcOrd="3" destOrd="0" parTransId="{CE4B5307-B56F-4722-AE03-2DF965BDDAF5}" sibTransId="{AC8E0493-BC4D-4B10-9148-2808D78C4B35}"/>
    <dgm:cxn modelId="{D569FD48-92E0-4518-BCDF-A70042E593A4}" srcId="{D86AB3A2-AC22-44EE-898D-6C1B6C0EAA6B}" destId="{4FDB6D9B-1031-437F-9840-28350435B890}" srcOrd="0" destOrd="0" parTransId="{97C8FFA1-894D-4289-A625-9A33E74AD799}" sibTransId="{EA970A9E-88FC-4DCC-8EEC-C5FD18C37690}"/>
    <dgm:cxn modelId="{7F272B4E-230A-4927-82B8-8B70D614EEBA}" srcId="{D86AB3A2-AC22-44EE-898D-6C1B6C0EAA6B}" destId="{68434AC6-F958-4ED7-A9AA-4D1FA160026D}" srcOrd="1" destOrd="0" parTransId="{31C79966-F8DE-48CA-8122-18A4EA47D07F}" sibTransId="{A16B4219-4068-4827-A8AD-0DDBDEE10755}"/>
    <dgm:cxn modelId="{8F8180A9-788A-4218-AADE-A07AABCA7F89}" type="presOf" srcId="{85792C49-B930-4C25-95AF-35897FEC881E}" destId="{FB645208-ACDA-4255-838F-5F6688652491}" srcOrd="0" destOrd="0" presId="urn:microsoft.com/office/officeart/2005/8/layout/cycle5"/>
    <dgm:cxn modelId="{250ECAB8-5DF8-4A32-8FC9-AAF92D29249D}" type="presOf" srcId="{EE20607D-97F2-4F44-90D2-CC3382D675AF}" destId="{8D513525-E24D-4311-96E2-3FC706D998C2}" srcOrd="0" destOrd="0" presId="urn:microsoft.com/office/officeart/2005/8/layout/cycle5"/>
    <dgm:cxn modelId="{8DB464DE-C708-48D0-8146-440C735D03EE}" type="presOf" srcId="{AC8E0493-BC4D-4B10-9148-2808D78C4B35}" destId="{10B30788-2381-4B12-90B8-376D3F74FFFF}" srcOrd="0" destOrd="0" presId="urn:microsoft.com/office/officeart/2005/8/layout/cycle5"/>
    <dgm:cxn modelId="{371CF7DF-D172-4B57-A507-41D33426EDAF}" type="presOf" srcId="{D86AB3A2-AC22-44EE-898D-6C1B6C0EAA6B}" destId="{85557EAE-0625-490D-B801-9DB3A709264F}" srcOrd="0" destOrd="0" presId="urn:microsoft.com/office/officeart/2005/8/layout/cycle5"/>
    <dgm:cxn modelId="{D13FFEE7-523D-493E-BC89-644C70EAEFA9}" type="presOf" srcId="{1FD04013-82DE-4509-B76C-42F3C11B97DA}" destId="{058EA029-874E-4F5D-8E99-A3A2C23A3CE8}" srcOrd="0" destOrd="0" presId="urn:microsoft.com/office/officeart/2005/8/layout/cycle5"/>
    <dgm:cxn modelId="{3B4C4DE8-D0CB-46C5-B91F-EE5393D831FF}" srcId="{D86AB3A2-AC22-44EE-898D-6C1B6C0EAA6B}" destId="{EE20607D-97F2-4F44-90D2-CC3382D675AF}" srcOrd="2" destOrd="0" parTransId="{064EDDB0-61B2-48A7-AA41-C326ED57BD5E}" sibTransId="{85792C49-B930-4C25-95AF-35897FEC881E}"/>
    <dgm:cxn modelId="{92A957ED-D268-4852-9C07-6757EBE5897E}" type="presOf" srcId="{4FDB6D9B-1031-437F-9840-28350435B890}" destId="{8B9F3651-FA30-4058-9895-9E903BB12698}" srcOrd="0" destOrd="0" presId="urn:microsoft.com/office/officeart/2005/8/layout/cycle5"/>
    <dgm:cxn modelId="{1B501388-D064-49A0-B49D-3A9868177F93}" type="presParOf" srcId="{85557EAE-0625-490D-B801-9DB3A709264F}" destId="{8B9F3651-FA30-4058-9895-9E903BB12698}" srcOrd="0" destOrd="0" presId="urn:microsoft.com/office/officeart/2005/8/layout/cycle5"/>
    <dgm:cxn modelId="{446EB5B0-70E4-4C71-8906-7CBFF4C49DAD}" type="presParOf" srcId="{85557EAE-0625-490D-B801-9DB3A709264F}" destId="{652D5E3A-6535-4203-BE91-E70E03FDFCAA}" srcOrd="1" destOrd="0" presId="urn:microsoft.com/office/officeart/2005/8/layout/cycle5"/>
    <dgm:cxn modelId="{AD585796-5926-4E68-AEED-39B59FDB4571}" type="presParOf" srcId="{85557EAE-0625-490D-B801-9DB3A709264F}" destId="{753B5C4D-C064-4AA5-B05A-C5D02DD2F0DB}" srcOrd="2" destOrd="0" presId="urn:microsoft.com/office/officeart/2005/8/layout/cycle5"/>
    <dgm:cxn modelId="{23D89A17-8C89-4514-A0D8-CBB5F127E81F}" type="presParOf" srcId="{85557EAE-0625-490D-B801-9DB3A709264F}" destId="{18DDA15E-B5D0-484C-927C-7AA73206286C}" srcOrd="3" destOrd="0" presId="urn:microsoft.com/office/officeart/2005/8/layout/cycle5"/>
    <dgm:cxn modelId="{862B4CA2-799C-45E2-AA58-F258F9053C14}" type="presParOf" srcId="{85557EAE-0625-490D-B801-9DB3A709264F}" destId="{61DC9708-9DA8-4D7A-A1BE-9A512B4F2CB9}" srcOrd="4" destOrd="0" presId="urn:microsoft.com/office/officeart/2005/8/layout/cycle5"/>
    <dgm:cxn modelId="{05793E55-E837-4D3C-9F6D-61DDBAB60E78}" type="presParOf" srcId="{85557EAE-0625-490D-B801-9DB3A709264F}" destId="{B5BC1C2A-D0A4-471A-B201-EAC300CF113D}" srcOrd="5" destOrd="0" presId="urn:microsoft.com/office/officeart/2005/8/layout/cycle5"/>
    <dgm:cxn modelId="{62D78E03-0B47-4D9B-B864-922CDE1A5915}" type="presParOf" srcId="{85557EAE-0625-490D-B801-9DB3A709264F}" destId="{8D513525-E24D-4311-96E2-3FC706D998C2}" srcOrd="6" destOrd="0" presId="urn:microsoft.com/office/officeart/2005/8/layout/cycle5"/>
    <dgm:cxn modelId="{7863A085-551A-4FEC-A450-071130532569}" type="presParOf" srcId="{85557EAE-0625-490D-B801-9DB3A709264F}" destId="{350FB63B-75A2-4C99-BD25-6AB7F42B219A}" srcOrd="7" destOrd="0" presId="urn:microsoft.com/office/officeart/2005/8/layout/cycle5"/>
    <dgm:cxn modelId="{E3BE9F56-AF04-40A9-8432-30DC62BC5E90}" type="presParOf" srcId="{85557EAE-0625-490D-B801-9DB3A709264F}" destId="{FB645208-ACDA-4255-838F-5F6688652491}" srcOrd="8" destOrd="0" presId="urn:microsoft.com/office/officeart/2005/8/layout/cycle5"/>
    <dgm:cxn modelId="{A420E582-3B2B-411B-A70A-B089A54E134D}" type="presParOf" srcId="{85557EAE-0625-490D-B801-9DB3A709264F}" destId="{058EA029-874E-4F5D-8E99-A3A2C23A3CE8}" srcOrd="9" destOrd="0" presId="urn:microsoft.com/office/officeart/2005/8/layout/cycle5"/>
    <dgm:cxn modelId="{F8892713-C303-4C61-9E59-89EF4CA0A94F}" type="presParOf" srcId="{85557EAE-0625-490D-B801-9DB3A709264F}" destId="{C3658664-06B9-45AF-B036-D74A5EED5118}" srcOrd="10" destOrd="0" presId="urn:microsoft.com/office/officeart/2005/8/layout/cycle5"/>
    <dgm:cxn modelId="{3FE9C851-5713-4B63-A689-865DB7B0708B}" type="presParOf" srcId="{85557EAE-0625-490D-B801-9DB3A709264F}" destId="{10B30788-2381-4B12-90B8-376D3F74FFFF}" srcOrd="11"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9F3651-FA30-4058-9895-9E903BB12698}">
      <dsp:nvSpPr>
        <dsp:cNvPr id="0" name=""/>
        <dsp:cNvSpPr/>
      </dsp:nvSpPr>
      <dsp:spPr>
        <a:xfrm>
          <a:off x="3471021" y="1819"/>
          <a:ext cx="2066748" cy="1343386"/>
        </a:xfrm>
        <a:prstGeom prst="roundRect">
          <a:avLst/>
        </a:prstGeom>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BE" sz="2100" b="1" i="0" kern="1200" baseline="0">
              <a:solidFill>
                <a:schemeClr val="tx1"/>
              </a:solidFill>
            </a:rPr>
            <a:t>Admission</a:t>
          </a:r>
        </a:p>
      </dsp:txBody>
      <dsp:txXfrm>
        <a:off x="3536600" y="67398"/>
        <a:ext cx="1935590" cy="1212228"/>
      </dsp:txXfrm>
    </dsp:sp>
    <dsp:sp modelId="{753B5C4D-C064-4AA5-B05A-C5D02DD2F0DB}">
      <dsp:nvSpPr>
        <dsp:cNvPr id="0" name=""/>
        <dsp:cNvSpPr/>
      </dsp:nvSpPr>
      <dsp:spPr>
        <a:xfrm>
          <a:off x="2245153" y="672921"/>
          <a:ext cx="4438896" cy="4438896"/>
        </a:xfrm>
        <a:custGeom>
          <a:avLst/>
          <a:gdLst/>
          <a:ahLst/>
          <a:cxnLst/>
          <a:rect l="0" t="0" r="0" b="0"/>
          <a:pathLst>
            <a:path>
              <a:moveTo>
                <a:pt x="3567703" y="456451"/>
              </a:moveTo>
              <a:arcTo wR="2219448" hR="2219448" stAng="18444421" swAng="1590552"/>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8DDA15E-B5D0-484C-927C-7AA73206286C}">
      <dsp:nvSpPr>
        <dsp:cNvPr id="0" name=""/>
        <dsp:cNvSpPr/>
      </dsp:nvSpPr>
      <dsp:spPr>
        <a:xfrm>
          <a:off x="5650949" y="2221537"/>
          <a:ext cx="2066748" cy="1343386"/>
        </a:xfrm>
        <a:prstGeom prst="roundRect">
          <a:avLst/>
        </a:prstGeom>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BE" sz="2100" b="1" i="0" kern="1200" baseline="0">
              <a:solidFill>
                <a:schemeClr val="tx1"/>
              </a:solidFill>
            </a:rPr>
            <a:t>Compression</a:t>
          </a:r>
        </a:p>
      </dsp:txBody>
      <dsp:txXfrm>
        <a:off x="5716528" y="2287116"/>
        <a:ext cx="1935590" cy="1212228"/>
      </dsp:txXfrm>
    </dsp:sp>
    <dsp:sp modelId="{B5BC1C2A-D0A4-471A-B201-EAC300CF113D}">
      <dsp:nvSpPr>
        <dsp:cNvPr id="0" name=""/>
        <dsp:cNvSpPr/>
      </dsp:nvSpPr>
      <dsp:spPr>
        <a:xfrm>
          <a:off x="2245426" y="673782"/>
          <a:ext cx="4438896" cy="4438896"/>
        </a:xfrm>
        <a:custGeom>
          <a:avLst/>
          <a:gdLst/>
          <a:ahLst/>
          <a:cxnLst/>
          <a:rect l="0" t="0" r="0" b="0"/>
          <a:pathLst>
            <a:path>
              <a:moveTo>
                <a:pt x="4208825" y="3203486"/>
              </a:moveTo>
              <a:arcTo wR="2219448" hR="2219448" stAng="1579149" swAng="1633734"/>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8D513525-E24D-4311-96E2-3FC706D998C2}">
      <dsp:nvSpPr>
        <dsp:cNvPr id="0" name=""/>
        <dsp:cNvSpPr/>
      </dsp:nvSpPr>
      <dsp:spPr>
        <a:xfrm>
          <a:off x="3431500" y="4440986"/>
          <a:ext cx="2066748" cy="1343386"/>
        </a:xfrm>
        <a:prstGeom prst="roundRect">
          <a:avLst/>
        </a:prstGeom>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BE" sz="2100" b="1" i="0" kern="1200" baseline="0">
              <a:solidFill>
                <a:schemeClr val="tx1"/>
              </a:solidFill>
            </a:rPr>
            <a:t>Détente</a:t>
          </a:r>
        </a:p>
      </dsp:txBody>
      <dsp:txXfrm>
        <a:off x="3497079" y="4506565"/>
        <a:ext cx="1935590" cy="1212228"/>
      </dsp:txXfrm>
    </dsp:sp>
    <dsp:sp modelId="{FB645208-ACDA-4255-838F-5F6688652491}">
      <dsp:nvSpPr>
        <dsp:cNvPr id="0" name=""/>
        <dsp:cNvSpPr/>
      </dsp:nvSpPr>
      <dsp:spPr>
        <a:xfrm>
          <a:off x="2245426" y="673782"/>
          <a:ext cx="4438896" cy="4438896"/>
        </a:xfrm>
        <a:custGeom>
          <a:avLst/>
          <a:gdLst/>
          <a:ahLst/>
          <a:cxnLst/>
          <a:rect l="0" t="0" r="0" b="0"/>
          <a:pathLst>
            <a:path>
              <a:moveTo>
                <a:pt x="900766" y="4004673"/>
              </a:moveTo>
              <a:arcTo wR="2219448" hR="2219448" stAng="7587118" swAng="1633734"/>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58EA029-874E-4F5D-8E99-A3A2C23A3CE8}">
      <dsp:nvSpPr>
        <dsp:cNvPr id="0" name=""/>
        <dsp:cNvSpPr/>
      </dsp:nvSpPr>
      <dsp:spPr>
        <a:xfrm>
          <a:off x="1212052" y="2221537"/>
          <a:ext cx="2066748" cy="1343386"/>
        </a:xfrm>
        <a:prstGeom prst="roundRect">
          <a:avLst/>
        </a:prstGeom>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BE" sz="2100" b="1" i="0" kern="1200" baseline="0">
              <a:solidFill>
                <a:schemeClr val="tx1"/>
              </a:solidFill>
            </a:rPr>
            <a:t>Echappement</a:t>
          </a:r>
        </a:p>
      </dsp:txBody>
      <dsp:txXfrm>
        <a:off x="1277631" y="2287116"/>
        <a:ext cx="1935590" cy="1212228"/>
      </dsp:txXfrm>
    </dsp:sp>
    <dsp:sp modelId="{10B30788-2381-4B12-90B8-376D3F74FFFF}">
      <dsp:nvSpPr>
        <dsp:cNvPr id="0" name=""/>
        <dsp:cNvSpPr/>
      </dsp:nvSpPr>
      <dsp:spPr>
        <a:xfrm>
          <a:off x="2245688" y="672956"/>
          <a:ext cx="4438896" cy="4438896"/>
        </a:xfrm>
        <a:custGeom>
          <a:avLst/>
          <a:gdLst/>
          <a:ahLst/>
          <a:cxnLst/>
          <a:rect l="0" t="0" r="0" b="0"/>
          <a:pathLst>
            <a:path>
              <a:moveTo>
                <a:pt x="233382" y="1228745"/>
              </a:moveTo>
              <a:arcTo wR="2219448" hR="2219448" stAng="12390675" swAng="1677696"/>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9F3651-FA30-4058-9895-9E903BB12698}">
      <dsp:nvSpPr>
        <dsp:cNvPr id="0" name=""/>
        <dsp:cNvSpPr/>
      </dsp:nvSpPr>
      <dsp:spPr>
        <a:xfrm>
          <a:off x="3471021" y="1819"/>
          <a:ext cx="2066748" cy="1343386"/>
        </a:xfrm>
        <a:prstGeom prst="roundRect">
          <a:avLst/>
        </a:prstGeom>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BE" sz="2100" b="1" i="0" kern="1200" baseline="0">
              <a:solidFill>
                <a:schemeClr val="tx1"/>
              </a:solidFill>
            </a:rPr>
            <a:t>Admission</a:t>
          </a:r>
        </a:p>
      </dsp:txBody>
      <dsp:txXfrm>
        <a:off x="3536600" y="67398"/>
        <a:ext cx="1935590" cy="1212228"/>
      </dsp:txXfrm>
    </dsp:sp>
    <dsp:sp modelId="{753B5C4D-C064-4AA5-B05A-C5D02DD2F0DB}">
      <dsp:nvSpPr>
        <dsp:cNvPr id="0" name=""/>
        <dsp:cNvSpPr/>
      </dsp:nvSpPr>
      <dsp:spPr>
        <a:xfrm>
          <a:off x="2245153" y="672921"/>
          <a:ext cx="4438896" cy="4438896"/>
        </a:xfrm>
        <a:custGeom>
          <a:avLst/>
          <a:gdLst/>
          <a:ahLst/>
          <a:cxnLst/>
          <a:rect l="0" t="0" r="0" b="0"/>
          <a:pathLst>
            <a:path>
              <a:moveTo>
                <a:pt x="3567703" y="456451"/>
              </a:moveTo>
              <a:arcTo wR="2219448" hR="2219448" stAng="18444421" swAng="1590552"/>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8DDA15E-B5D0-484C-927C-7AA73206286C}">
      <dsp:nvSpPr>
        <dsp:cNvPr id="0" name=""/>
        <dsp:cNvSpPr/>
      </dsp:nvSpPr>
      <dsp:spPr>
        <a:xfrm>
          <a:off x="5650949" y="2221537"/>
          <a:ext cx="2066748" cy="1343386"/>
        </a:xfrm>
        <a:prstGeom prst="roundRect">
          <a:avLst/>
        </a:prstGeom>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BE" sz="2100" b="1" i="0" kern="1200" baseline="0">
              <a:solidFill>
                <a:schemeClr val="tx1"/>
              </a:solidFill>
            </a:rPr>
            <a:t>Compression</a:t>
          </a:r>
        </a:p>
      </dsp:txBody>
      <dsp:txXfrm>
        <a:off x="5716528" y="2287116"/>
        <a:ext cx="1935590" cy="1212228"/>
      </dsp:txXfrm>
    </dsp:sp>
    <dsp:sp modelId="{B5BC1C2A-D0A4-471A-B201-EAC300CF113D}">
      <dsp:nvSpPr>
        <dsp:cNvPr id="0" name=""/>
        <dsp:cNvSpPr/>
      </dsp:nvSpPr>
      <dsp:spPr>
        <a:xfrm>
          <a:off x="2245426" y="673782"/>
          <a:ext cx="4438896" cy="4438896"/>
        </a:xfrm>
        <a:custGeom>
          <a:avLst/>
          <a:gdLst/>
          <a:ahLst/>
          <a:cxnLst/>
          <a:rect l="0" t="0" r="0" b="0"/>
          <a:pathLst>
            <a:path>
              <a:moveTo>
                <a:pt x="4208825" y="3203486"/>
              </a:moveTo>
              <a:arcTo wR="2219448" hR="2219448" stAng="1579149" swAng="1633734"/>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8D513525-E24D-4311-96E2-3FC706D998C2}">
      <dsp:nvSpPr>
        <dsp:cNvPr id="0" name=""/>
        <dsp:cNvSpPr/>
      </dsp:nvSpPr>
      <dsp:spPr>
        <a:xfrm>
          <a:off x="3431500" y="4440986"/>
          <a:ext cx="2066748" cy="1343386"/>
        </a:xfrm>
        <a:prstGeom prst="roundRect">
          <a:avLst/>
        </a:prstGeom>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BE" sz="2100" b="1" i="0" kern="1200" baseline="0">
              <a:solidFill>
                <a:schemeClr val="tx1"/>
              </a:solidFill>
            </a:rPr>
            <a:t>Détente</a:t>
          </a:r>
        </a:p>
      </dsp:txBody>
      <dsp:txXfrm>
        <a:off x="3497079" y="4506565"/>
        <a:ext cx="1935590" cy="1212228"/>
      </dsp:txXfrm>
    </dsp:sp>
    <dsp:sp modelId="{FB645208-ACDA-4255-838F-5F6688652491}">
      <dsp:nvSpPr>
        <dsp:cNvPr id="0" name=""/>
        <dsp:cNvSpPr/>
      </dsp:nvSpPr>
      <dsp:spPr>
        <a:xfrm>
          <a:off x="2245426" y="673782"/>
          <a:ext cx="4438896" cy="4438896"/>
        </a:xfrm>
        <a:custGeom>
          <a:avLst/>
          <a:gdLst/>
          <a:ahLst/>
          <a:cxnLst/>
          <a:rect l="0" t="0" r="0" b="0"/>
          <a:pathLst>
            <a:path>
              <a:moveTo>
                <a:pt x="900766" y="4004673"/>
              </a:moveTo>
              <a:arcTo wR="2219448" hR="2219448" stAng="7587118" swAng="1633734"/>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58EA029-874E-4F5D-8E99-A3A2C23A3CE8}">
      <dsp:nvSpPr>
        <dsp:cNvPr id="0" name=""/>
        <dsp:cNvSpPr/>
      </dsp:nvSpPr>
      <dsp:spPr>
        <a:xfrm>
          <a:off x="1212052" y="2221537"/>
          <a:ext cx="2066748" cy="1343386"/>
        </a:xfrm>
        <a:prstGeom prst="roundRect">
          <a:avLst/>
        </a:prstGeom>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BE" sz="2100" b="1" i="0" kern="1200" baseline="0">
              <a:solidFill>
                <a:schemeClr val="tx1"/>
              </a:solidFill>
            </a:rPr>
            <a:t>Echappement</a:t>
          </a:r>
        </a:p>
      </dsp:txBody>
      <dsp:txXfrm>
        <a:off x="1277631" y="2287116"/>
        <a:ext cx="1935590" cy="1212228"/>
      </dsp:txXfrm>
    </dsp:sp>
    <dsp:sp modelId="{10B30788-2381-4B12-90B8-376D3F74FFFF}">
      <dsp:nvSpPr>
        <dsp:cNvPr id="0" name=""/>
        <dsp:cNvSpPr/>
      </dsp:nvSpPr>
      <dsp:spPr>
        <a:xfrm>
          <a:off x="2245688" y="672956"/>
          <a:ext cx="4438896" cy="4438896"/>
        </a:xfrm>
        <a:custGeom>
          <a:avLst/>
          <a:gdLst/>
          <a:ahLst/>
          <a:cxnLst/>
          <a:rect l="0" t="0" r="0" b="0"/>
          <a:pathLst>
            <a:path>
              <a:moveTo>
                <a:pt x="233382" y="1228745"/>
              </a:moveTo>
              <a:arcTo wR="2219448" hR="2219448" stAng="12390675" swAng="1677696"/>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3175" y="0"/>
            <a:ext cx="3078163" cy="512763"/>
          </a:xfrm>
          <a:prstGeom prst="rect">
            <a:avLst/>
          </a:prstGeom>
          <a:noFill/>
          <a:ln w="9525">
            <a:noFill/>
            <a:miter lim="800000"/>
            <a:headEnd/>
            <a:tailEnd/>
          </a:ln>
          <a:effectLst/>
        </p:spPr>
        <p:txBody>
          <a:bodyPr vert="horz" wrap="square" lIns="19999" tIns="0" rIns="19999" bIns="0" numCol="1" anchor="t" anchorCtr="0" compatLnSpc="1">
            <a:prstTxWarp prst="textNoShape">
              <a:avLst/>
            </a:prstTxWarp>
          </a:bodyPr>
          <a:lstStyle>
            <a:lvl1pPr eaLnBrk="0" hangingPunct="0">
              <a:defRPr sz="1300" b="1" i="1">
                <a:solidFill>
                  <a:schemeClr val="tx1"/>
                </a:solidFill>
              </a:defRPr>
            </a:lvl1pPr>
          </a:lstStyle>
          <a:p>
            <a:pPr>
              <a:defRPr/>
            </a:pPr>
            <a:endParaRPr lang="fr-FR"/>
          </a:p>
        </p:txBody>
      </p:sp>
      <p:sp>
        <p:nvSpPr>
          <p:cNvPr id="4099" name="Rectangle 3"/>
          <p:cNvSpPr>
            <a:spLocks noGrp="1" noChangeArrowheads="1"/>
          </p:cNvSpPr>
          <p:nvPr>
            <p:ph type="dt" sz="quarter" idx="1"/>
          </p:nvPr>
        </p:nvSpPr>
        <p:spPr bwMode="auto">
          <a:xfrm>
            <a:off x="4022725" y="0"/>
            <a:ext cx="3078163" cy="512763"/>
          </a:xfrm>
          <a:prstGeom prst="rect">
            <a:avLst/>
          </a:prstGeom>
          <a:noFill/>
          <a:ln w="9525">
            <a:noFill/>
            <a:miter lim="800000"/>
            <a:headEnd/>
            <a:tailEnd/>
          </a:ln>
          <a:effectLst/>
        </p:spPr>
        <p:txBody>
          <a:bodyPr vert="horz" wrap="square" lIns="19999" tIns="0" rIns="19999" bIns="0" numCol="1" anchor="t" anchorCtr="0" compatLnSpc="1">
            <a:prstTxWarp prst="textNoShape">
              <a:avLst/>
            </a:prstTxWarp>
          </a:bodyPr>
          <a:lstStyle>
            <a:lvl1pPr algn="r" eaLnBrk="0" hangingPunct="0">
              <a:defRPr sz="1000" i="1">
                <a:solidFill>
                  <a:schemeClr val="tx1"/>
                </a:solidFill>
              </a:defRPr>
            </a:lvl1pPr>
          </a:lstStyle>
          <a:p>
            <a:pPr>
              <a:defRPr/>
            </a:pPr>
            <a:fld id="{AE3FEE27-77FA-4A55-B705-845C08107563}" type="datetime1">
              <a:rPr lang="fr-FR"/>
              <a:pPr>
                <a:defRPr/>
              </a:pPr>
              <a:t>09/04/2022</a:t>
            </a:fld>
            <a:endParaRPr lang="fr-FR"/>
          </a:p>
        </p:txBody>
      </p:sp>
      <p:sp>
        <p:nvSpPr>
          <p:cNvPr id="4100" name="Rectangle 4"/>
          <p:cNvSpPr>
            <a:spLocks noGrp="1" noChangeArrowheads="1"/>
          </p:cNvSpPr>
          <p:nvPr>
            <p:ph type="ftr" sz="quarter" idx="2"/>
          </p:nvPr>
        </p:nvSpPr>
        <p:spPr bwMode="auto">
          <a:xfrm>
            <a:off x="1892300" y="9721850"/>
            <a:ext cx="3076575" cy="427038"/>
          </a:xfrm>
          <a:prstGeom prst="rect">
            <a:avLst/>
          </a:prstGeom>
          <a:noFill/>
          <a:ln w="9525">
            <a:noFill/>
            <a:miter lim="800000"/>
            <a:headEnd/>
            <a:tailEnd/>
          </a:ln>
          <a:effectLst/>
        </p:spPr>
        <p:txBody>
          <a:bodyPr vert="horz" wrap="square" lIns="19999" tIns="0" rIns="19999" bIns="0" numCol="1" anchor="b" anchorCtr="0" compatLnSpc="1">
            <a:prstTxWarp prst="textNoShape">
              <a:avLst/>
            </a:prstTxWarp>
          </a:bodyPr>
          <a:lstStyle>
            <a:lvl1pPr eaLnBrk="0" hangingPunct="0">
              <a:defRPr sz="1000" i="1">
                <a:solidFill>
                  <a:schemeClr val="tx1"/>
                </a:solidFill>
              </a:defRPr>
            </a:lvl1pPr>
          </a:lstStyle>
          <a:p>
            <a:pPr>
              <a:defRPr/>
            </a:pPr>
            <a:r>
              <a:rPr lang="fr-FR"/>
              <a:t>Nom/Sujet de la présentation (cf. menu "Affichage", "Entête/pied..."</a:t>
            </a:r>
          </a:p>
        </p:txBody>
      </p:sp>
      <p:sp>
        <p:nvSpPr>
          <p:cNvPr id="4101" name="Rectangle 5"/>
          <p:cNvSpPr>
            <a:spLocks noGrp="1" noChangeArrowheads="1"/>
          </p:cNvSpPr>
          <p:nvPr>
            <p:ph type="sldNum" sz="quarter" idx="3"/>
          </p:nvPr>
        </p:nvSpPr>
        <p:spPr bwMode="auto">
          <a:xfrm>
            <a:off x="5048250" y="9894888"/>
            <a:ext cx="2052638" cy="339725"/>
          </a:xfrm>
          <a:prstGeom prst="rect">
            <a:avLst/>
          </a:prstGeom>
          <a:noFill/>
          <a:ln w="9525">
            <a:noFill/>
            <a:miter lim="800000"/>
            <a:headEnd/>
            <a:tailEnd/>
          </a:ln>
          <a:effectLst/>
        </p:spPr>
        <p:txBody>
          <a:bodyPr vert="horz" wrap="square" lIns="19999" tIns="0" rIns="19999" bIns="0" numCol="1" anchor="b" anchorCtr="0" compatLnSpc="1">
            <a:prstTxWarp prst="textNoShape">
              <a:avLst/>
            </a:prstTxWarp>
          </a:bodyPr>
          <a:lstStyle>
            <a:lvl1pPr algn="r" eaLnBrk="0" hangingPunct="0">
              <a:defRPr sz="1000" i="1">
                <a:solidFill>
                  <a:schemeClr val="tx1"/>
                </a:solidFill>
              </a:defRPr>
            </a:lvl1pPr>
          </a:lstStyle>
          <a:p>
            <a:pPr>
              <a:defRPr/>
            </a:pPr>
            <a:fld id="{14738589-A018-47FA-9E15-9C331EA8C432}" type="slidenum">
              <a:rPr lang="fr-FR"/>
              <a:pPr>
                <a:defRPr/>
              </a:pPr>
              <a:t>‹N°›</a:t>
            </a:fld>
            <a:endParaRPr lang="fr-FR"/>
          </a:p>
        </p:txBody>
      </p:sp>
    </p:spTree>
    <p:extLst>
      <p:ext uri="{BB962C8B-B14F-4D97-AF65-F5344CB8AC3E}">
        <p14:creationId xmlns:p14="http://schemas.microsoft.com/office/powerpoint/2010/main" val="24909196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3175" y="0"/>
            <a:ext cx="3078163" cy="512763"/>
          </a:xfrm>
          <a:prstGeom prst="rect">
            <a:avLst/>
          </a:prstGeom>
          <a:noFill/>
          <a:ln w="9525">
            <a:noFill/>
            <a:miter lim="800000"/>
            <a:headEnd/>
            <a:tailEnd/>
          </a:ln>
          <a:effectLst/>
        </p:spPr>
        <p:txBody>
          <a:bodyPr vert="horz" wrap="square" lIns="19999" tIns="0" rIns="19999" bIns="0" numCol="1" anchor="t" anchorCtr="0" compatLnSpc="1">
            <a:prstTxWarp prst="textNoShape">
              <a:avLst/>
            </a:prstTxWarp>
          </a:bodyPr>
          <a:lstStyle>
            <a:lvl1pPr eaLnBrk="0" hangingPunct="0">
              <a:defRPr sz="1300" b="1" i="1">
                <a:solidFill>
                  <a:schemeClr val="tx1"/>
                </a:solidFill>
              </a:defRPr>
            </a:lvl1pPr>
          </a:lstStyle>
          <a:p>
            <a:pPr>
              <a:defRPr/>
            </a:pPr>
            <a:endParaRPr lang="fr-FR"/>
          </a:p>
        </p:txBody>
      </p:sp>
      <p:sp>
        <p:nvSpPr>
          <p:cNvPr id="2051" name="Rectangle 3"/>
          <p:cNvSpPr>
            <a:spLocks noGrp="1" noChangeArrowheads="1"/>
          </p:cNvSpPr>
          <p:nvPr>
            <p:ph type="dt" idx="1"/>
          </p:nvPr>
        </p:nvSpPr>
        <p:spPr bwMode="auto">
          <a:xfrm>
            <a:off x="4022725" y="0"/>
            <a:ext cx="3078163" cy="512763"/>
          </a:xfrm>
          <a:prstGeom prst="rect">
            <a:avLst/>
          </a:prstGeom>
          <a:noFill/>
          <a:ln w="9525">
            <a:noFill/>
            <a:miter lim="800000"/>
            <a:headEnd/>
            <a:tailEnd/>
          </a:ln>
          <a:effectLst/>
        </p:spPr>
        <p:txBody>
          <a:bodyPr vert="horz" wrap="square" lIns="19999" tIns="0" rIns="19999" bIns="0" numCol="1" anchor="t" anchorCtr="0" compatLnSpc="1">
            <a:prstTxWarp prst="textNoShape">
              <a:avLst/>
            </a:prstTxWarp>
          </a:bodyPr>
          <a:lstStyle>
            <a:lvl1pPr algn="r" eaLnBrk="0" hangingPunct="0">
              <a:defRPr sz="1000" i="1">
                <a:solidFill>
                  <a:schemeClr val="tx1"/>
                </a:solidFill>
              </a:defRPr>
            </a:lvl1pPr>
          </a:lstStyle>
          <a:p>
            <a:pPr>
              <a:defRPr/>
            </a:pPr>
            <a:fld id="{3C39BD59-4F69-48F4-B09A-C1624675C3EA}" type="datetime1">
              <a:rPr lang="fr-FR"/>
              <a:pPr>
                <a:defRPr/>
              </a:pPr>
              <a:t>09/04/2022</a:t>
            </a:fld>
            <a:endParaRPr lang="fr-FR"/>
          </a:p>
        </p:txBody>
      </p:sp>
      <p:sp>
        <p:nvSpPr>
          <p:cNvPr id="113668" name="Rectangle 4"/>
          <p:cNvSpPr>
            <a:spLocks noGrp="1" noRot="1" noChangeAspect="1" noChangeArrowheads="1" noTextEdit="1"/>
          </p:cNvSpPr>
          <p:nvPr>
            <p:ph type="sldImg" idx="2"/>
          </p:nvPr>
        </p:nvSpPr>
        <p:spPr bwMode="auto">
          <a:xfrm>
            <a:off x="835025" y="776288"/>
            <a:ext cx="5427663" cy="3821112"/>
          </a:xfrm>
          <a:prstGeom prst="rect">
            <a:avLst/>
          </a:prstGeom>
          <a:noFill/>
          <a:ln w="12700">
            <a:solidFill>
              <a:schemeClr val="tx1"/>
            </a:solidFill>
            <a:miter lim="800000"/>
            <a:headEnd/>
            <a:tailEnd/>
          </a:ln>
        </p:spPr>
      </p:sp>
      <p:sp>
        <p:nvSpPr>
          <p:cNvPr id="2053" name="Rectangle 5"/>
          <p:cNvSpPr>
            <a:spLocks noGrp="1" noChangeArrowheads="1"/>
          </p:cNvSpPr>
          <p:nvPr>
            <p:ph type="body" sz="quarter" idx="3"/>
          </p:nvPr>
        </p:nvSpPr>
        <p:spPr bwMode="auto">
          <a:xfrm>
            <a:off x="946150" y="4862513"/>
            <a:ext cx="5205413" cy="4605337"/>
          </a:xfrm>
          <a:prstGeom prst="rect">
            <a:avLst/>
          </a:prstGeom>
          <a:noFill/>
          <a:ln w="9525">
            <a:noFill/>
            <a:miter lim="800000"/>
            <a:headEnd/>
            <a:tailEnd/>
          </a:ln>
          <a:effectLst/>
        </p:spPr>
        <p:txBody>
          <a:bodyPr vert="horz" wrap="square" lIns="96660" tIns="46664" rIns="96660" bIns="46664"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2054" name="Rectangle 6"/>
          <p:cNvSpPr>
            <a:spLocks noGrp="1" noChangeArrowheads="1"/>
          </p:cNvSpPr>
          <p:nvPr>
            <p:ph type="ftr" sz="quarter" idx="4"/>
          </p:nvPr>
        </p:nvSpPr>
        <p:spPr bwMode="auto">
          <a:xfrm>
            <a:off x="-3175" y="9721850"/>
            <a:ext cx="3078163" cy="512763"/>
          </a:xfrm>
          <a:prstGeom prst="rect">
            <a:avLst/>
          </a:prstGeom>
          <a:noFill/>
          <a:ln w="9525">
            <a:noFill/>
            <a:miter lim="800000"/>
            <a:headEnd/>
            <a:tailEnd/>
          </a:ln>
          <a:effectLst/>
        </p:spPr>
        <p:txBody>
          <a:bodyPr vert="horz" wrap="square" lIns="19999" tIns="0" rIns="19999" bIns="0" numCol="1" anchor="b" anchorCtr="0" compatLnSpc="1">
            <a:prstTxWarp prst="textNoShape">
              <a:avLst/>
            </a:prstTxWarp>
          </a:bodyPr>
          <a:lstStyle>
            <a:lvl1pPr eaLnBrk="0" hangingPunct="0">
              <a:defRPr sz="1000" i="1">
                <a:solidFill>
                  <a:schemeClr val="tx1"/>
                </a:solidFill>
              </a:defRPr>
            </a:lvl1pPr>
          </a:lstStyle>
          <a:p>
            <a:pPr>
              <a:defRPr/>
            </a:pPr>
            <a:r>
              <a:rPr lang="fr-FR"/>
              <a:t>Nom/Sujet de la présentation (cf. menu "Affichage", "Entête/pied..."</a:t>
            </a:r>
          </a:p>
        </p:txBody>
      </p:sp>
      <p:sp>
        <p:nvSpPr>
          <p:cNvPr id="2055" name="Rectangle 7"/>
          <p:cNvSpPr>
            <a:spLocks noGrp="1" noChangeArrowheads="1"/>
          </p:cNvSpPr>
          <p:nvPr>
            <p:ph type="sldNum" sz="quarter" idx="5"/>
          </p:nvPr>
        </p:nvSpPr>
        <p:spPr bwMode="auto">
          <a:xfrm>
            <a:off x="4022725" y="9721850"/>
            <a:ext cx="3078163" cy="512763"/>
          </a:xfrm>
          <a:prstGeom prst="rect">
            <a:avLst/>
          </a:prstGeom>
          <a:noFill/>
          <a:ln w="9525">
            <a:noFill/>
            <a:miter lim="800000"/>
            <a:headEnd/>
            <a:tailEnd/>
          </a:ln>
          <a:effectLst/>
        </p:spPr>
        <p:txBody>
          <a:bodyPr vert="horz" wrap="square" lIns="19999" tIns="0" rIns="19999" bIns="0" numCol="1" anchor="b" anchorCtr="0" compatLnSpc="1">
            <a:prstTxWarp prst="textNoShape">
              <a:avLst/>
            </a:prstTxWarp>
          </a:bodyPr>
          <a:lstStyle>
            <a:lvl1pPr algn="r" eaLnBrk="0" hangingPunct="0">
              <a:defRPr sz="1000" i="1">
                <a:solidFill>
                  <a:schemeClr val="tx1"/>
                </a:solidFill>
              </a:defRPr>
            </a:lvl1pPr>
          </a:lstStyle>
          <a:p>
            <a:pPr>
              <a:defRPr/>
            </a:pPr>
            <a:fld id="{532B5005-EF69-4A81-B4C9-DD9505446939}" type="slidenum">
              <a:rPr lang="fr-FR"/>
              <a:pPr>
                <a:defRPr/>
              </a:pPr>
              <a:t>‹N°›</a:t>
            </a:fld>
            <a:endParaRPr lang="fr-FR"/>
          </a:p>
        </p:txBody>
      </p:sp>
    </p:spTree>
    <p:extLst>
      <p:ext uri="{BB962C8B-B14F-4D97-AF65-F5344CB8AC3E}">
        <p14:creationId xmlns:p14="http://schemas.microsoft.com/office/powerpoint/2010/main" val="985271645"/>
      </p:ext>
    </p:extLst>
  </p:cSld>
  <p:clrMap bg1="lt1" tx1="dk1" bg2="lt2" tx2="dk2" accent1="accent1" accent2="accent2" accent3="accent3" accent4="accent4" accent5="accent5" accent6="accent6" hlink="hlink" folHlink="folHlink"/>
  <p:hf hdr="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8788"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3188"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3"/>
          <p:cNvSpPr>
            <a:spLocks noGrp="1" noChangeArrowheads="1"/>
          </p:cNvSpPr>
          <p:nvPr>
            <p:ph type="dt" sz="quarter" idx="1"/>
          </p:nvPr>
        </p:nvSpPr>
        <p:spPr>
          <a:noFill/>
        </p:spPr>
        <p:txBody>
          <a:bodyPr/>
          <a:lstStyle/>
          <a:p>
            <a:fld id="{6C8F012D-05DF-4F40-9FFD-EC5F27E09267}" type="datetime1">
              <a:rPr lang="fr-FR" smtClean="0"/>
              <a:pPr/>
              <a:t>09/04/2022</a:t>
            </a:fld>
            <a:endParaRPr lang="fr-FR"/>
          </a:p>
        </p:txBody>
      </p:sp>
      <p:sp>
        <p:nvSpPr>
          <p:cNvPr id="11469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14692" name="Rectangle 7"/>
          <p:cNvSpPr>
            <a:spLocks noGrp="1" noChangeArrowheads="1"/>
          </p:cNvSpPr>
          <p:nvPr>
            <p:ph type="sldNum" sz="quarter" idx="5"/>
          </p:nvPr>
        </p:nvSpPr>
        <p:spPr>
          <a:noFill/>
        </p:spPr>
        <p:txBody>
          <a:bodyPr/>
          <a:lstStyle/>
          <a:p>
            <a:fld id="{41E096C3-5AE6-49EF-8F9A-31E09ADE0D70}" type="slidenum">
              <a:rPr lang="fr-FR" smtClean="0"/>
              <a:pPr/>
              <a:t>1</a:t>
            </a:fld>
            <a:endParaRPr lang="fr-FR"/>
          </a:p>
        </p:txBody>
      </p:sp>
      <p:sp>
        <p:nvSpPr>
          <p:cNvPr id="114693" name="Rectangle 2"/>
          <p:cNvSpPr>
            <a:spLocks noGrp="1" noRot="1" noChangeAspect="1" noChangeArrowheads="1" noTextEdit="1"/>
          </p:cNvSpPr>
          <p:nvPr>
            <p:ph type="sldImg"/>
          </p:nvPr>
        </p:nvSpPr>
        <p:spPr>
          <a:ln cap="flat"/>
        </p:spPr>
      </p:sp>
      <p:sp>
        <p:nvSpPr>
          <p:cNvPr id="11469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3374313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3"/>
          <p:cNvSpPr>
            <a:spLocks noGrp="1" noChangeArrowheads="1"/>
          </p:cNvSpPr>
          <p:nvPr>
            <p:ph type="dt" sz="quarter" idx="1"/>
          </p:nvPr>
        </p:nvSpPr>
        <p:spPr>
          <a:noFill/>
        </p:spPr>
        <p:txBody>
          <a:bodyPr/>
          <a:lstStyle/>
          <a:p>
            <a:fld id="{55E00CD4-D699-426B-80EB-366768457E23}" type="datetime1">
              <a:rPr lang="fr-FR" smtClean="0"/>
              <a:pPr/>
              <a:t>09/04/2022</a:t>
            </a:fld>
            <a:endParaRPr lang="fr-FR"/>
          </a:p>
        </p:txBody>
      </p:sp>
      <p:sp>
        <p:nvSpPr>
          <p:cNvPr id="115715"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15716" name="Rectangle 7"/>
          <p:cNvSpPr>
            <a:spLocks noGrp="1" noChangeArrowheads="1"/>
          </p:cNvSpPr>
          <p:nvPr>
            <p:ph type="sldNum" sz="quarter" idx="5"/>
          </p:nvPr>
        </p:nvSpPr>
        <p:spPr>
          <a:noFill/>
        </p:spPr>
        <p:txBody>
          <a:bodyPr/>
          <a:lstStyle/>
          <a:p>
            <a:fld id="{22B46E49-62E3-4022-885B-8B8EB02BB3C9}" type="slidenum">
              <a:rPr lang="fr-FR" smtClean="0"/>
              <a:pPr/>
              <a:t>11</a:t>
            </a:fld>
            <a:endParaRPr lang="fr-FR"/>
          </a:p>
        </p:txBody>
      </p:sp>
      <p:sp>
        <p:nvSpPr>
          <p:cNvPr id="115717" name="Rectangle 2"/>
          <p:cNvSpPr>
            <a:spLocks noGrp="1" noRot="1" noChangeAspect="1" noChangeArrowheads="1" noTextEdit="1"/>
          </p:cNvSpPr>
          <p:nvPr>
            <p:ph type="sldImg"/>
          </p:nvPr>
        </p:nvSpPr>
        <p:spPr>
          <a:ln cap="flat"/>
        </p:spPr>
      </p:sp>
      <p:sp>
        <p:nvSpPr>
          <p:cNvPr id="115718"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173987013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3"/>
          <p:cNvSpPr>
            <a:spLocks noGrp="1" noChangeArrowheads="1"/>
          </p:cNvSpPr>
          <p:nvPr>
            <p:ph type="dt" sz="quarter" idx="1"/>
          </p:nvPr>
        </p:nvSpPr>
        <p:spPr>
          <a:noFill/>
        </p:spPr>
        <p:txBody>
          <a:bodyPr/>
          <a:lstStyle/>
          <a:p>
            <a:fld id="{3A282C14-EE93-466F-BBC0-76AF082610F9}" type="datetime1">
              <a:rPr lang="fr-FR" smtClean="0"/>
              <a:pPr/>
              <a:t>09/04/2022</a:t>
            </a:fld>
            <a:endParaRPr lang="fr-FR"/>
          </a:p>
        </p:txBody>
      </p:sp>
      <p:sp>
        <p:nvSpPr>
          <p:cNvPr id="172035"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72036" name="Rectangle 7"/>
          <p:cNvSpPr>
            <a:spLocks noGrp="1" noChangeArrowheads="1"/>
          </p:cNvSpPr>
          <p:nvPr>
            <p:ph type="sldNum" sz="quarter" idx="5"/>
          </p:nvPr>
        </p:nvSpPr>
        <p:spPr>
          <a:noFill/>
        </p:spPr>
        <p:txBody>
          <a:bodyPr/>
          <a:lstStyle/>
          <a:p>
            <a:fld id="{8CDCBB4F-2FBC-4B7B-8A52-BBA2132BF3CF}" type="slidenum">
              <a:rPr lang="fr-FR" smtClean="0"/>
              <a:pPr/>
              <a:t>101</a:t>
            </a:fld>
            <a:endParaRPr lang="fr-FR"/>
          </a:p>
        </p:txBody>
      </p:sp>
      <p:sp>
        <p:nvSpPr>
          <p:cNvPr id="172037" name="Rectangle 2"/>
          <p:cNvSpPr>
            <a:spLocks noGrp="1" noRot="1" noChangeAspect="1" noChangeArrowheads="1" noTextEdit="1"/>
          </p:cNvSpPr>
          <p:nvPr>
            <p:ph type="sldImg"/>
          </p:nvPr>
        </p:nvSpPr>
        <p:spPr>
          <a:ln cap="flat"/>
        </p:spPr>
      </p:sp>
      <p:sp>
        <p:nvSpPr>
          <p:cNvPr id="172038"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237135648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3"/>
          <p:cNvSpPr>
            <a:spLocks noGrp="1" noChangeArrowheads="1"/>
          </p:cNvSpPr>
          <p:nvPr>
            <p:ph type="dt" sz="quarter" idx="1"/>
          </p:nvPr>
        </p:nvSpPr>
        <p:spPr>
          <a:noFill/>
        </p:spPr>
        <p:txBody>
          <a:bodyPr/>
          <a:lstStyle/>
          <a:p>
            <a:fld id="{3A282C14-EE93-466F-BBC0-76AF082610F9}" type="datetime1">
              <a:rPr lang="fr-FR" smtClean="0"/>
              <a:pPr/>
              <a:t>09/04/2022</a:t>
            </a:fld>
            <a:endParaRPr lang="fr-FR"/>
          </a:p>
        </p:txBody>
      </p:sp>
      <p:sp>
        <p:nvSpPr>
          <p:cNvPr id="172035"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72036" name="Rectangle 7"/>
          <p:cNvSpPr>
            <a:spLocks noGrp="1" noChangeArrowheads="1"/>
          </p:cNvSpPr>
          <p:nvPr>
            <p:ph type="sldNum" sz="quarter" idx="5"/>
          </p:nvPr>
        </p:nvSpPr>
        <p:spPr>
          <a:noFill/>
        </p:spPr>
        <p:txBody>
          <a:bodyPr/>
          <a:lstStyle/>
          <a:p>
            <a:fld id="{8CDCBB4F-2FBC-4B7B-8A52-BBA2132BF3CF}" type="slidenum">
              <a:rPr lang="fr-FR" smtClean="0"/>
              <a:pPr/>
              <a:t>102</a:t>
            </a:fld>
            <a:endParaRPr lang="fr-FR"/>
          </a:p>
        </p:txBody>
      </p:sp>
      <p:sp>
        <p:nvSpPr>
          <p:cNvPr id="172037" name="Rectangle 2"/>
          <p:cNvSpPr>
            <a:spLocks noGrp="1" noRot="1" noChangeAspect="1" noChangeArrowheads="1" noTextEdit="1"/>
          </p:cNvSpPr>
          <p:nvPr>
            <p:ph type="sldImg"/>
          </p:nvPr>
        </p:nvSpPr>
        <p:spPr>
          <a:ln cap="flat"/>
        </p:spPr>
      </p:sp>
      <p:sp>
        <p:nvSpPr>
          <p:cNvPr id="172038"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66167114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3"/>
          <p:cNvSpPr>
            <a:spLocks noGrp="1" noChangeArrowheads="1"/>
          </p:cNvSpPr>
          <p:nvPr>
            <p:ph type="dt" sz="quarter" idx="1"/>
          </p:nvPr>
        </p:nvSpPr>
        <p:spPr>
          <a:noFill/>
        </p:spPr>
        <p:txBody>
          <a:bodyPr/>
          <a:lstStyle/>
          <a:p>
            <a:fld id="{3A282C14-EE93-466F-BBC0-76AF082610F9}" type="datetime1">
              <a:rPr lang="fr-FR" smtClean="0"/>
              <a:pPr/>
              <a:t>09/04/2022</a:t>
            </a:fld>
            <a:endParaRPr lang="fr-FR"/>
          </a:p>
        </p:txBody>
      </p:sp>
      <p:sp>
        <p:nvSpPr>
          <p:cNvPr id="172035"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72036" name="Rectangle 7"/>
          <p:cNvSpPr>
            <a:spLocks noGrp="1" noChangeArrowheads="1"/>
          </p:cNvSpPr>
          <p:nvPr>
            <p:ph type="sldNum" sz="quarter" idx="5"/>
          </p:nvPr>
        </p:nvSpPr>
        <p:spPr>
          <a:noFill/>
        </p:spPr>
        <p:txBody>
          <a:bodyPr/>
          <a:lstStyle/>
          <a:p>
            <a:fld id="{8CDCBB4F-2FBC-4B7B-8A52-BBA2132BF3CF}" type="slidenum">
              <a:rPr lang="fr-FR" smtClean="0"/>
              <a:pPr/>
              <a:t>103</a:t>
            </a:fld>
            <a:endParaRPr lang="fr-FR"/>
          </a:p>
        </p:txBody>
      </p:sp>
      <p:sp>
        <p:nvSpPr>
          <p:cNvPr id="172037" name="Rectangle 2"/>
          <p:cNvSpPr>
            <a:spLocks noGrp="1" noRot="1" noChangeAspect="1" noChangeArrowheads="1" noTextEdit="1"/>
          </p:cNvSpPr>
          <p:nvPr>
            <p:ph type="sldImg"/>
          </p:nvPr>
        </p:nvSpPr>
        <p:spPr>
          <a:ln cap="flat"/>
        </p:spPr>
      </p:sp>
      <p:sp>
        <p:nvSpPr>
          <p:cNvPr id="172038"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224150254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3"/>
          <p:cNvSpPr>
            <a:spLocks noGrp="1" noChangeArrowheads="1"/>
          </p:cNvSpPr>
          <p:nvPr>
            <p:ph type="dt" sz="quarter" idx="1"/>
          </p:nvPr>
        </p:nvSpPr>
        <p:spPr>
          <a:noFill/>
        </p:spPr>
        <p:txBody>
          <a:bodyPr/>
          <a:lstStyle/>
          <a:p>
            <a:fld id="{3A282C14-EE93-466F-BBC0-76AF082610F9}" type="datetime1">
              <a:rPr lang="fr-FR" smtClean="0"/>
              <a:pPr/>
              <a:t>09/04/2022</a:t>
            </a:fld>
            <a:endParaRPr lang="fr-FR"/>
          </a:p>
        </p:txBody>
      </p:sp>
      <p:sp>
        <p:nvSpPr>
          <p:cNvPr id="172035"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72036" name="Rectangle 7"/>
          <p:cNvSpPr>
            <a:spLocks noGrp="1" noChangeArrowheads="1"/>
          </p:cNvSpPr>
          <p:nvPr>
            <p:ph type="sldNum" sz="quarter" idx="5"/>
          </p:nvPr>
        </p:nvSpPr>
        <p:spPr>
          <a:noFill/>
        </p:spPr>
        <p:txBody>
          <a:bodyPr/>
          <a:lstStyle/>
          <a:p>
            <a:fld id="{8CDCBB4F-2FBC-4B7B-8A52-BBA2132BF3CF}" type="slidenum">
              <a:rPr lang="fr-FR" smtClean="0"/>
              <a:pPr/>
              <a:t>104</a:t>
            </a:fld>
            <a:endParaRPr lang="fr-FR"/>
          </a:p>
        </p:txBody>
      </p:sp>
      <p:sp>
        <p:nvSpPr>
          <p:cNvPr id="172037" name="Rectangle 2"/>
          <p:cNvSpPr>
            <a:spLocks noGrp="1" noRot="1" noChangeAspect="1" noChangeArrowheads="1" noTextEdit="1"/>
          </p:cNvSpPr>
          <p:nvPr>
            <p:ph type="sldImg"/>
          </p:nvPr>
        </p:nvSpPr>
        <p:spPr>
          <a:ln cap="flat"/>
        </p:spPr>
      </p:sp>
      <p:sp>
        <p:nvSpPr>
          <p:cNvPr id="172038"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291525332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3"/>
          <p:cNvSpPr>
            <a:spLocks noGrp="1" noChangeArrowheads="1"/>
          </p:cNvSpPr>
          <p:nvPr>
            <p:ph type="dt" sz="quarter" idx="1"/>
          </p:nvPr>
        </p:nvSpPr>
        <p:spPr>
          <a:noFill/>
        </p:spPr>
        <p:txBody>
          <a:bodyPr/>
          <a:lstStyle/>
          <a:p>
            <a:fld id="{49BF6B0B-BEE0-47DC-900B-1D074E617B99}" type="datetime1">
              <a:rPr lang="fr-FR" smtClean="0"/>
              <a:pPr/>
              <a:t>09/04/2022</a:t>
            </a:fld>
            <a:endParaRPr lang="fr-FR"/>
          </a:p>
        </p:txBody>
      </p:sp>
      <p:sp>
        <p:nvSpPr>
          <p:cNvPr id="15565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55652" name="Rectangle 7"/>
          <p:cNvSpPr>
            <a:spLocks noGrp="1" noChangeArrowheads="1"/>
          </p:cNvSpPr>
          <p:nvPr>
            <p:ph type="sldNum" sz="quarter" idx="5"/>
          </p:nvPr>
        </p:nvSpPr>
        <p:spPr>
          <a:noFill/>
        </p:spPr>
        <p:txBody>
          <a:bodyPr/>
          <a:lstStyle/>
          <a:p>
            <a:fld id="{C0A422E9-0FF9-4013-A558-BB4D58F4686D}" type="slidenum">
              <a:rPr lang="fr-FR" smtClean="0"/>
              <a:pPr/>
              <a:t>105</a:t>
            </a:fld>
            <a:endParaRPr lang="fr-FR"/>
          </a:p>
        </p:txBody>
      </p:sp>
      <p:sp>
        <p:nvSpPr>
          <p:cNvPr id="155653" name="Rectangle 2"/>
          <p:cNvSpPr>
            <a:spLocks noGrp="1" noRot="1" noChangeAspect="1" noChangeArrowheads="1" noTextEdit="1"/>
          </p:cNvSpPr>
          <p:nvPr>
            <p:ph type="sldImg"/>
          </p:nvPr>
        </p:nvSpPr>
        <p:spPr>
          <a:ln cap="flat"/>
        </p:spPr>
      </p:sp>
      <p:sp>
        <p:nvSpPr>
          <p:cNvPr id="15565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153805769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3"/>
          <p:cNvSpPr>
            <a:spLocks noGrp="1" noChangeArrowheads="1"/>
          </p:cNvSpPr>
          <p:nvPr>
            <p:ph type="dt" sz="quarter" idx="1"/>
          </p:nvPr>
        </p:nvSpPr>
        <p:spPr>
          <a:noFill/>
        </p:spPr>
        <p:txBody>
          <a:bodyPr/>
          <a:lstStyle/>
          <a:p>
            <a:fld id="{E35E234C-815E-4E89-B8BC-ACE163B37F99}" type="datetime1">
              <a:rPr lang="fr-FR" smtClean="0"/>
              <a:pPr/>
              <a:t>09/04/2022</a:t>
            </a:fld>
            <a:endParaRPr lang="fr-FR"/>
          </a:p>
        </p:txBody>
      </p:sp>
      <p:sp>
        <p:nvSpPr>
          <p:cNvPr id="156675"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56676" name="Rectangle 7"/>
          <p:cNvSpPr>
            <a:spLocks noGrp="1" noChangeArrowheads="1"/>
          </p:cNvSpPr>
          <p:nvPr>
            <p:ph type="sldNum" sz="quarter" idx="5"/>
          </p:nvPr>
        </p:nvSpPr>
        <p:spPr>
          <a:noFill/>
        </p:spPr>
        <p:txBody>
          <a:bodyPr/>
          <a:lstStyle/>
          <a:p>
            <a:fld id="{0F3AF1D0-EF18-4AC3-BFF1-8EE759F4A0A1}" type="slidenum">
              <a:rPr lang="fr-FR" smtClean="0"/>
              <a:pPr/>
              <a:t>106</a:t>
            </a:fld>
            <a:endParaRPr lang="fr-FR"/>
          </a:p>
        </p:txBody>
      </p:sp>
      <p:sp>
        <p:nvSpPr>
          <p:cNvPr id="156677" name="Rectangle 2"/>
          <p:cNvSpPr>
            <a:spLocks noGrp="1" noRot="1" noChangeAspect="1" noChangeArrowheads="1" noTextEdit="1"/>
          </p:cNvSpPr>
          <p:nvPr>
            <p:ph type="sldImg"/>
          </p:nvPr>
        </p:nvSpPr>
        <p:spPr>
          <a:ln cap="flat"/>
        </p:spPr>
      </p:sp>
      <p:sp>
        <p:nvSpPr>
          <p:cNvPr id="156678"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82962112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3"/>
          <p:cNvSpPr>
            <a:spLocks noGrp="1" noChangeArrowheads="1"/>
          </p:cNvSpPr>
          <p:nvPr>
            <p:ph type="dt" sz="quarter" idx="1"/>
          </p:nvPr>
        </p:nvSpPr>
        <p:spPr>
          <a:noFill/>
        </p:spPr>
        <p:txBody>
          <a:bodyPr/>
          <a:lstStyle/>
          <a:p>
            <a:fld id="{0BE8B7A9-9639-479C-A45E-70A65026380B}" type="datetime1">
              <a:rPr lang="fr-FR" smtClean="0"/>
              <a:pPr/>
              <a:t>09/04/2022</a:t>
            </a:fld>
            <a:endParaRPr lang="fr-FR"/>
          </a:p>
        </p:txBody>
      </p:sp>
      <p:sp>
        <p:nvSpPr>
          <p:cNvPr id="157699"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57700" name="Rectangle 7"/>
          <p:cNvSpPr>
            <a:spLocks noGrp="1" noChangeArrowheads="1"/>
          </p:cNvSpPr>
          <p:nvPr>
            <p:ph type="sldNum" sz="quarter" idx="5"/>
          </p:nvPr>
        </p:nvSpPr>
        <p:spPr>
          <a:noFill/>
        </p:spPr>
        <p:txBody>
          <a:bodyPr/>
          <a:lstStyle/>
          <a:p>
            <a:fld id="{9BC561F8-E5BD-44A1-83C9-F48C46F70095}" type="slidenum">
              <a:rPr lang="fr-FR" smtClean="0"/>
              <a:pPr/>
              <a:t>107</a:t>
            </a:fld>
            <a:endParaRPr lang="fr-FR"/>
          </a:p>
        </p:txBody>
      </p:sp>
      <p:sp>
        <p:nvSpPr>
          <p:cNvPr id="157701" name="Rectangle 2"/>
          <p:cNvSpPr>
            <a:spLocks noGrp="1" noRot="1" noChangeAspect="1" noChangeArrowheads="1" noTextEdit="1"/>
          </p:cNvSpPr>
          <p:nvPr>
            <p:ph type="sldImg"/>
          </p:nvPr>
        </p:nvSpPr>
        <p:spPr>
          <a:ln cap="flat"/>
        </p:spPr>
      </p:sp>
      <p:sp>
        <p:nvSpPr>
          <p:cNvPr id="157702"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90973266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3"/>
          <p:cNvSpPr>
            <a:spLocks noGrp="1" noChangeArrowheads="1"/>
          </p:cNvSpPr>
          <p:nvPr>
            <p:ph type="dt" sz="quarter" idx="1"/>
          </p:nvPr>
        </p:nvSpPr>
        <p:spPr>
          <a:noFill/>
        </p:spPr>
        <p:txBody>
          <a:bodyPr/>
          <a:lstStyle/>
          <a:p>
            <a:fld id="{F9D9D39D-12CC-41DE-A3D8-27F0F3E43244}" type="datetime1">
              <a:rPr lang="fr-FR" smtClean="0"/>
              <a:pPr/>
              <a:t>09/04/2022</a:t>
            </a:fld>
            <a:endParaRPr lang="fr-FR"/>
          </a:p>
        </p:txBody>
      </p:sp>
      <p:sp>
        <p:nvSpPr>
          <p:cNvPr id="158723"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58724" name="Rectangle 7"/>
          <p:cNvSpPr>
            <a:spLocks noGrp="1" noChangeArrowheads="1"/>
          </p:cNvSpPr>
          <p:nvPr>
            <p:ph type="sldNum" sz="quarter" idx="5"/>
          </p:nvPr>
        </p:nvSpPr>
        <p:spPr>
          <a:noFill/>
        </p:spPr>
        <p:txBody>
          <a:bodyPr/>
          <a:lstStyle/>
          <a:p>
            <a:fld id="{BB873577-B4EC-4F60-BEB2-A92B04AF219F}" type="slidenum">
              <a:rPr lang="fr-FR" smtClean="0"/>
              <a:pPr/>
              <a:t>108</a:t>
            </a:fld>
            <a:endParaRPr lang="fr-FR"/>
          </a:p>
        </p:txBody>
      </p:sp>
      <p:sp>
        <p:nvSpPr>
          <p:cNvPr id="158725" name="Rectangle 2"/>
          <p:cNvSpPr>
            <a:spLocks noGrp="1" noRot="1" noChangeAspect="1" noChangeArrowheads="1" noTextEdit="1"/>
          </p:cNvSpPr>
          <p:nvPr>
            <p:ph type="sldImg"/>
          </p:nvPr>
        </p:nvSpPr>
        <p:spPr>
          <a:ln cap="flat"/>
        </p:spPr>
      </p:sp>
      <p:sp>
        <p:nvSpPr>
          <p:cNvPr id="158726"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33867959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3"/>
          <p:cNvSpPr>
            <a:spLocks noGrp="1" noChangeArrowheads="1"/>
          </p:cNvSpPr>
          <p:nvPr>
            <p:ph type="dt" sz="quarter" idx="1"/>
          </p:nvPr>
        </p:nvSpPr>
        <p:spPr>
          <a:noFill/>
        </p:spPr>
        <p:txBody>
          <a:bodyPr/>
          <a:lstStyle/>
          <a:p>
            <a:fld id="{0BE8B7A9-9639-479C-A45E-70A65026380B}" type="datetime1">
              <a:rPr lang="fr-FR" smtClean="0"/>
              <a:pPr/>
              <a:t>09/04/2022</a:t>
            </a:fld>
            <a:endParaRPr lang="fr-FR"/>
          </a:p>
        </p:txBody>
      </p:sp>
      <p:sp>
        <p:nvSpPr>
          <p:cNvPr id="157699"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57700" name="Rectangle 7"/>
          <p:cNvSpPr>
            <a:spLocks noGrp="1" noChangeArrowheads="1"/>
          </p:cNvSpPr>
          <p:nvPr>
            <p:ph type="sldNum" sz="quarter" idx="5"/>
          </p:nvPr>
        </p:nvSpPr>
        <p:spPr>
          <a:noFill/>
        </p:spPr>
        <p:txBody>
          <a:bodyPr/>
          <a:lstStyle/>
          <a:p>
            <a:fld id="{9BC561F8-E5BD-44A1-83C9-F48C46F70095}" type="slidenum">
              <a:rPr lang="fr-FR" smtClean="0"/>
              <a:pPr/>
              <a:t>109</a:t>
            </a:fld>
            <a:endParaRPr lang="fr-FR"/>
          </a:p>
        </p:txBody>
      </p:sp>
      <p:sp>
        <p:nvSpPr>
          <p:cNvPr id="157701" name="Rectangle 2"/>
          <p:cNvSpPr>
            <a:spLocks noGrp="1" noRot="1" noChangeAspect="1" noChangeArrowheads="1" noTextEdit="1"/>
          </p:cNvSpPr>
          <p:nvPr>
            <p:ph type="sldImg"/>
          </p:nvPr>
        </p:nvSpPr>
        <p:spPr>
          <a:ln cap="flat"/>
        </p:spPr>
      </p:sp>
      <p:sp>
        <p:nvSpPr>
          <p:cNvPr id="157702"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115851718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3"/>
          <p:cNvSpPr>
            <a:spLocks noGrp="1" noChangeArrowheads="1"/>
          </p:cNvSpPr>
          <p:nvPr>
            <p:ph type="dt" sz="quarter" idx="1"/>
          </p:nvPr>
        </p:nvSpPr>
        <p:spPr>
          <a:noFill/>
        </p:spPr>
        <p:txBody>
          <a:bodyPr/>
          <a:lstStyle/>
          <a:p>
            <a:fld id="{01AEAE2B-BF78-43F4-9422-3C7276EC2CD0}" type="datetime1">
              <a:rPr lang="fr-FR" smtClean="0"/>
              <a:pPr/>
              <a:t>09/04/2022</a:t>
            </a:fld>
            <a:endParaRPr lang="fr-FR"/>
          </a:p>
        </p:txBody>
      </p:sp>
      <p:sp>
        <p:nvSpPr>
          <p:cNvPr id="159747"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59748" name="Rectangle 7"/>
          <p:cNvSpPr>
            <a:spLocks noGrp="1" noChangeArrowheads="1"/>
          </p:cNvSpPr>
          <p:nvPr>
            <p:ph type="sldNum" sz="quarter" idx="5"/>
          </p:nvPr>
        </p:nvSpPr>
        <p:spPr>
          <a:noFill/>
        </p:spPr>
        <p:txBody>
          <a:bodyPr/>
          <a:lstStyle/>
          <a:p>
            <a:fld id="{5A4CB942-F32A-4F71-A7E0-C9D03B3FA51E}" type="slidenum">
              <a:rPr lang="fr-FR" smtClean="0"/>
              <a:pPr/>
              <a:t>110</a:t>
            </a:fld>
            <a:endParaRPr lang="fr-FR"/>
          </a:p>
        </p:txBody>
      </p:sp>
      <p:sp>
        <p:nvSpPr>
          <p:cNvPr id="159749" name="Rectangle 2"/>
          <p:cNvSpPr>
            <a:spLocks noGrp="1" noRot="1" noChangeAspect="1" noChangeArrowheads="1" noTextEdit="1"/>
          </p:cNvSpPr>
          <p:nvPr>
            <p:ph type="sldImg"/>
          </p:nvPr>
        </p:nvSpPr>
        <p:spPr>
          <a:ln cap="flat"/>
        </p:spPr>
      </p:sp>
      <p:sp>
        <p:nvSpPr>
          <p:cNvPr id="159750"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927689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3"/>
          <p:cNvSpPr>
            <a:spLocks noGrp="1" noChangeArrowheads="1"/>
          </p:cNvSpPr>
          <p:nvPr>
            <p:ph type="dt" sz="quarter" idx="1"/>
          </p:nvPr>
        </p:nvSpPr>
        <p:spPr>
          <a:noFill/>
        </p:spPr>
        <p:txBody>
          <a:bodyPr/>
          <a:lstStyle/>
          <a:p>
            <a:fld id="{48A7EC5D-73F7-4D74-9D23-637E729EA8D4}" type="datetime1">
              <a:rPr lang="fr-FR" smtClean="0"/>
              <a:pPr/>
              <a:t>09/04/2022</a:t>
            </a:fld>
            <a:endParaRPr lang="fr-FR"/>
          </a:p>
        </p:txBody>
      </p:sp>
      <p:sp>
        <p:nvSpPr>
          <p:cNvPr id="116739"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16740" name="Rectangle 7"/>
          <p:cNvSpPr>
            <a:spLocks noGrp="1" noChangeArrowheads="1"/>
          </p:cNvSpPr>
          <p:nvPr>
            <p:ph type="sldNum" sz="quarter" idx="5"/>
          </p:nvPr>
        </p:nvSpPr>
        <p:spPr>
          <a:noFill/>
        </p:spPr>
        <p:txBody>
          <a:bodyPr/>
          <a:lstStyle/>
          <a:p>
            <a:fld id="{FBBABB0A-6526-448E-9FA5-3F0BB21DC485}" type="slidenum">
              <a:rPr lang="fr-FR" smtClean="0"/>
              <a:pPr/>
              <a:t>12</a:t>
            </a:fld>
            <a:endParaRPr lang="fr-FR"/>
          </a:p>
        </p:txBody>
      </p:sp>
      <p:sp>
        <p:nvSpPr>
          <p:cNvPr id="116741" name="Rectangle 2"/>
          <p:cNvSpPr>
            <a:spLocks noGrp="1" noRot="1" noChangeAspect="1" noChangeArrowheads="1" noTextEdit="1"/>
          </p:cNvSpPr>
          <p:nvPr>
            <p:ph type="sldImg"/>
          </p:nvPr>
        </p:nvSpPr>
        <p:spPr>
          <a:ln cap="flat"/>
        </p:spPr>
      </p:sp>
      <p:sp>
        <p:nvSpPr>
          <p:cNvPr id="116742"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31058359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3"/>
          <p:cNvSpPr>
            <a:spLocks noGrp="1" noChangeArrowheads="1"/>
          </p:cNvSpPr>
          <p:nvPr>
            <p:ph type="dt" sz="quarter" idx="1"/>
          </p:nvPr>
        </p:nvSpPr>
        <p:spPr>
          <a:noFill/>
        </p:spPr>
        <p:txBody>
          <a:bodyPr/>
          <a:lstStyle/>
          <a:p>
            <a:fld id="{01AEAE2B-BF78-43F4-9422-3C7276EC2CD0}" type="datetime1">
              <a:rPr lang="fr-FR" smtClean="0"/>
              <a:pPr/>
              <a:t>09/04/2022</a:t>
            </a:fld>
            <a:endParaRPr lang="fr-FR"/>
          </a:p>
        </p:txBody>
      </p:sp>
      <p:sp>
        <p:nvSpPr>
          <p:cNvPr id="159747"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59748" name="Rectangle 7"/>
          <p:cNvSpPr>
            <a:spLocks noGrp="1" noChangeArrowheads="1"/>
          </p:cNvSpPr>
          <p:nvPr>
            <p:ph type="sldNum" sz="quarter" idx="5"/>
          </p:nvPr>
        </p:nvSpPr>
        <p:spPr>
          <a:noFill/>
        </p:spPr>
        <p:txBody>
          <a:bodyPr/>
          <a:lstStyle/>
          <a:p>
            <a:fld id="{5A4CB942-F32A-4F71-A7E0-C9D03B3FA51E}" type="slidenum">
              <a:rPr lang="fr-FR" smtClean="0"/>
              <a:pPr/>
              <a:t>111</a:t>
            </a:fld>
            <a:endParaRPr lang="fr-FR"/>
          </a:p>
        </p:txBody>
      </p:sp>
      <p:sp>
        <p:nvSpPr>
          <p:cNvPr id="159749" name="Rectangle 2"/>
          <p:cNvSpPr>
            <a:spLocks noGrp="1" noRot="1" noChangeAspect="1" noChangeArrowheads="1" noTextEdit="1"/>
          </p:cNvSpPr>
          <p:nvPr>
            <p:ph type="sldImg"/>
          </p:nvPr>
        </p:nvSpPr>
        <p:spPr>
          <a:ln cap="flat"/>
        </p:spPr>
      </p:sp>
      <p:sp>
        <p:nvSpPr>
          <p:cNvPr id="159750"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304394673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3"/>
          <p:cNvSpPr>
            <a:spLocks noGrp="1" noChangeArrowheads="1"/>
          </p:cNvSpPr>
          <p:nvPr>
            <p:ph type="dt" sz="quarter" idx="1"/>
          </p:nvPr>
        </p:nvSpPr>
        <p:spPr>
          <a:noFill/>
        </p:spPr>
        <p:txBody>
          <a:bodyPr/>
          <a:lstStyle/>
          <a:p>
            <a:fld id="{48E02A5E-C22D-46D1-98C8-1B548F35E7DD}" type="datetime1">
              <a:rPr lang="fr-FR" smtClean="0"/>
              <a:pPr/>
              <a:t>09/04/2022</a:t>
            </a:fld>
            <a:endParaRPr lang="fr-FR"/>
          </a:p>
        </p:txBody>
      </p:sp>
      <p:sp>
        <p:nvSpPr>
          <p:cNvPr id="16077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60772" name="Rectangle 7"/>
          <p:cNvSpPr>
            <a:spLocks noGrp="1" noChangeArrowheads="1"/>
          </p:cNvSpPr>
          <p:nvPr>
            <p:ph type="sldNum" sz="quarter" idx="5"/>
          </p:nvPr>
        </p:nvSpPr>
        <p:spPr>
          <a:noFill/>
        </p:spPr>
        <p:txBody>
          <a:bodyPr/>
          <a:lstStyle/>
          <a:p>
            <a:fld id="{8EA4F777-9625-46E2-B9D9-E0D32030E6B5}" type="slidenum">
              <a:rPr lang="fr-FR" smtClean="0"/>
              <a:pPr/>
              <a:t>112</a:t>
            </a:fld>
            <a:endParaRPr lang="fr-FR"/>
          </a:p>
        </p:txBody>
      </p:sp>
      <p:sp>
        <p:nvSpPr>
          <p:cNvPr id="160773" name="Rectangle 2"/>
          <p:cNvSpPr>
            <a:spLocks noGrp="1" noRot="1" noChangeAspect="1" noChangeArrowheads="1" noTextEdit="1"/>
          </p:cNvSpPr>
          <p:nvPr>
            <p:ph type="sldImg"/>
          </p:nvPr>
        </p:nvSpPr>
        <p:spPr>
          <a:ln cap="flat"/>
        </p:spPr>
      </p:sp>
      <p:sp>
        <p:nvSpPr>
          <p:cNvPr id="16077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179126278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3"/>
          <p:cNvSpPr>
            <a:spLocks noGrp="1" noChangeArrowheads="1"/>
          </p:cNvSpPr>
          <p:nvPr>
            <p:ph type="dt" sz="quarter" idx="1"/>
          </p:nvPr>
        </p:nvSpPr>
        <p:spPr>
          <a:noFill/>
        </p:spPr>
        <p:txBody>
          <a:bodyPr/>
          <a:lstStyle/>
          <a:p>
            <a:fld id="{5DD7FF62-F6EC-49FC-B3BB-59CD0BEE07DC}" type="datetime1">
              <a:rPr lang="fr-FR" smtClean="0"/>
              <a:pPr/>
              <a:t>09/04/2022</a:t>
            </a:fld>
            <a:endParaRPr lang="fr-FR"/>
          </a:p>
        </p:txBody>
      </p:sp>
      <p:sp>
        <p:nvSpPr>
          <p:cNvPr id="161795"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61796" name="Rectangle 7"/>
          <p:cNvSpPr>
            <a:spLocks noGrp="1" noChangeArrowheads="1"/>
          </p:cNvSpPr>
          <p:nvPr>
            <p:ph type="sldNum" sz="quarter" idx="5"/>
          </p:nvPr>
        </p:nvSpPr>
        <p:spPr>
          <a:noFill/>
        </p:spPr>
        <p:txBody>
          <a:bodyPr/>
          <a:lstStyle/>
          <a:p>
            <a:fld id="{234036C9-6D03-4D9F-B04D-3E95CFDB4D8E}" type="slidenum">
              <a:rPr lang="fr-FR" smtClean="0"/>
              <a:pPr/>
              <a:t>113</a:t>
            </a:fld>
            <a:endParaRPr lang="fr-FR"/>
          </a:p>
        </p:txBody>
      </p:sp>
      <p:sp>
        <p:nvSpPr>
          <p:cNvPr id="161797" name="Rectangle 2"/>
          <p:cNvSpPr>
            <a:spLocks noGrp="1" noRot="1" noChangeAspect="1" noChangeArrowheads="1" noTextEdit="1"/>
          </p:cNvSpPr>
          <p:nvPr>
            <p:ph type="sldImg"/>
          </p:nvPr>
        </p:nvSpPr>
        <p:spPr>
          <a:ln cap="flat"/>
        </p:spPr>
      </p:sp>
      <p:sp>
        <p:nvSpPr>
          <p:cNvPr id="161798"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151444676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3"/>
          <p:cNvSpPr>
            <a:spLocks noGrp="1" noChangeArrowheads="1"/>
          </p:cNvSpPr>
          <p:nvPr>
            <p:ph type="dt" sz="quarter" idx="1"/>
          </p:nvPr>
        </p:nvSpPr>
        <p:spPr>
          <a:noFill/>
        </p:spPr>
        <p:txBody>
          <a:bodyPr/>
          <a:lstStyle/>
          <a:p>
            <a:fld id="{F6BA3512-37A9-4152-96A1-A567430FDEB8}" type="datetime1">
              <a:rPr lang="fr-FR" smtClean="0"/>
              <a:pPr/>
              <a:t>09/04/2022</a:t>
            </a:fld>
            <a:endParaRPr lang="fr-FR"/>
          </a:p>
        </p:txBody>
      </p:sp>
      <p:sp>
        <p:nvSpPr>
          <p:cNvPr id="164867"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64868" name="Rectangle 7"/>
          <p:cNvSpPr>
            <a:spLocks noGrp="1" noChangeArrowheads="1"/>
          </p:cNvSpPr>
          <p:nvPr>
            <p:ph type="sldNum" sz="quarter" idx="5"/>
          </p:nvPr>
        </p:nvSpPr>
        <p:spPr>
          <a:noFill/>
        </p:spPr>
        <p:txBody>
          <a:bodyPr/>
          <a:lstStyle/>
          <a:p>
            <a:fld id="{D51B6CE6-8458-4F05-85BC-195639F4AAE2}" type="slidenum">
              <a:rPr lang="fr-FR" smtClean="0"/>
              <a:pPr/>
              <a:t>114</a:t>
            </a:fld>
            <a:endParaRPr lang="fr-FR"/>
          </a:p>
        </p:txBody>
      </p:sp>
      <p:sp>
        <p:nvSpPr>
          <p:cNvPr id="164869" name="Rectangle 2"/>
          <p:cNvSpPr>
            <a:spLocks noGrp="1" noRot="1" noChangeAspect="1" noChangeArrowheads="1" noTextEdit="1"/>
          </p:cNvSpPr>
          <p:nvPr>
            <p:ph type="sldImg"/>
          </p:nvPr>
        </p:nvSpPr>
        <p:spPr>
          <a:ln cap="flat"/>
        </p:spPr>
      </p:sp>
      <p:sp>
        <p:nvSpPr>
          <p:cNvPr id="164870"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364611613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3"/>
          <p:cNvSpPr>
            <a:spLocks noGrp="1" noChangeArrowheads="1"/>
          </p:cNvSpPr>
          <p:nvPr>
            <p:ph type="dt" sz="quarter" idx="1"/>
          </p:nvPr>
        </p:nvSpPr>
        <p:spPr>
          <a:noFill/>
        </p:spPr>
        <p:txBody>
          <a:bodyPr/>
          <a:lstStyle/>
          <a:p>
            <a:fld id="{ABCC5B63-1DD1-49E8-B462-3C4A0C83360A}" type="datetime1">
              <a:rPr lang="fr-FR" smtClean="0"/>
              <a:pPr/>
              <a:t>09/04/2022</a:t>
            </a:fld>
            <a:endParaRPr lang="fr-FR"/>
          </a:p>
        </p:txBody>
      </p:sp>
      <p:sp>
        <p:nvSpPr>
          <p:cNvPr id="162819"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62820" name="Rectangle 7"/>
          <p:cNvSpPr>
            <a:spLocks noGrp="1" noChangeArrowheads="1"/>
          </p:cNvSpPr>
          <p:nvPr>
            <p:ph type="sldNum" sz="quarter" idx="5"/>
          </p:nvPr>
        </p:nvSpPr>
        <p:spPr>
          <a:noFill/>
        </p:spPr>
        <p:txBody>
          <a:bodyPr/>
          <a:lstStyle/>
          <a:p>
            <a:fld id="{8B44D321-204D-40FA-AEB3-5797241B44DB}" type="slidenum">
              <a:rPr lang="fr-FR" smtClean="0"/>
              <a:pPr/>
              <a:t>115</a:t>
            </a:fld>
            <a:endParaRPr lang="fr-FR"/>
          </a:p>
        </p:txBody>
      </p:sp>
      <p:sp>
        <p:nvSpPr>
          <p:cNvPr id="162821" name="Rectangle 2"/>
          <p:cNvSpPr>
            <a:spLocks noGrp="1" noRot="1" noChangeAspect="1" noChangeArrowheads="1" noTextEdit="1"/>
          </p:cNvSpPr>
          <p:nvPr>
            <p:ph type="sldImg"/>
          </p:nvPr>
        </p:nvSpPr>
        <p:spPr>
          <a:ln cap="flat"/>
        </p:spPr>
      </p:sp>
      <p:sp>
        <p:nvSpPr>
          <p:cNvPr id="162822"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392644086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3"/>
          <p:cNvSpPr>
            <a:spLocks noGrp="1" noChangeArrowheads="1"/>
          </p:cNvSpPr>
          <p:nvPr>
            <p:ph type="dt" sz="quarter" idx="1"/>
          </p:nvPr>
        </p:nvSpPr>
        <p:spPr>
          <a:noFill/>
        </p:spPr>
        <p:txBody>
          <a:bodyPr/>
          <a:lstStyle/>
          <a:p>
            <a:fld id="{DD83FBC8-04FA-4137-88A8-338D0842D98E}" type="datetime1">
              <a:rPr lang="fr-FR" smtClean="0"/>
              <a:pPr/>
              <a:t>09/04/2022</a:t>
            </a:fld>
            <a:endParaRPr lang="fr-FR"/>
          </a:p>
        </p:txBody>
      </p:sp>
      <p:sp>
        <p:nvSpPr>
          <p:cNvPr id="163843"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63844" name="Rectangle 7"/>
          <p:cNvSpPr>
            <a:spLocks noGrp="1" noChangeArrowheads="1"/>
          </p:cNvSpPr>
          <p:nvPr>
            <p:ph type="sldNum" sz="quarter" idx="5"/>
          </p:nvPr>
        </p:nvSpPr>
        <p:spPr>
          <a:noFill/>
        </p:spPr>
        <p:txBody>
          <a:bodyPr/>
          <a:lstStyle/>
          <a:p>
            <a:fld id="{FB80AF23-B13D-43D4-8A95-E708A6992840}" type="slidenum">
              <a:rPr lang="fr-FR" smtClean="0"/>
              <a:pPr/>
              <a:t>116</a:t>
            </a:fld>
            <a:endParaRPr lang="fr-FR"/>
          </a:p>
        </p:txBody>
      </p:sp>
      <p:sp>
        <p:nvSpPr>
          <p:cNvPr id="163845" name="Rectangle 2"/>
          <p:cNvSpPr>
            <a:spLocks noGrp="1" noRot="1" noChangeAspect="1" noChangeArrowheads="1" noTextEdit="1"/>
          </p:cNvSpPr>
          <p:nvPr>
            <p:ph type="sldImg"/>
          </p:nvPr>
        </p:nvSpPr>
        <p:spPr>
          <a:ln cap="flat"/>
        </p:spPr>
      </p:sp>
      <p:sp>
        <p:nvSpPr>
          <p:cNvPr id="163846"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95105575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3"/>
          <p:cNvSpPr>
            <a:spLocks noGrp="1" noChangeArrowheads="1"/>
          </p:cNvSpPr>
          <p:nvPr>
            <p:ph type="dt" sz="quarter" idx="1"/>
          </p:nvPr>
        </p:nvSpPr>
        <p:spPr>
          <a:noFill/>
        </p:spPr>
        <p:txBody>
          <a:bodyPr/>
          <a:lstStyle/>
          <a:p>
            <a:fld id="{8A9802D0-E272-40C3-9F45-21115CD893D0}" type="datetime1">
              <a:rPr lang="fr-FR" smtClean="0"/>
              <a:pPr/>
              <a:t>09/04/2022</a:t>
            </a:fld>
            <a:endParaRPr lang="fr-FR"/>
          </a:p>
        </p:txBody>
      </p:sp>
      <p:sp>
        <p:nvSpPr>
          <p:cNvPr id="16589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65892" name="Rectangle 7"/>
          <p:cNvSpPr>
            <a:spLocks noGrp="1" noChangeArrowheads="1"/>
          </p:cNvSpPr>
          <p:nvPr>
            <p:ph type="sldNum" sz="quarter" idx="5"/>
          </p:nvPr>
        </p:nvSpPr>
        <p:spPr>
          <a:noFill/>
        </p:spPr>
        <p:txBody>
          <a:bodyPr/>
          <a:lstStyle/>
          <a:p>
            <a:fld id="{920D158D-A208-4EEB-AC72-C187A3598273}" type="slidenum">
              <a:rPr lang="fr-FR" smtClean="0"/>
              <a:pPr/>
              <a:t>117</a:t>
            </a:fld>
            <a:endParaRPr lang="fr-FR"/>
          </a:p>
        </p:txBody>
      </p:sp>
      <p:sp>
        <p:nvSpPr>
          <p:cNvPr id="165893" name="Rectangle 2"/>
          <p:cNvSpPr>
            <a:spLocks noGrp="1" noRot="1" noChangeAspect="1" noChangeArrowheads="1" noTextEdit="1"/>
          </p:cNvSpPr>
          <p:nvPr>
            <p:ph type="sldImg"/>
          </p:nvPr>
        </p:nvSpPr>
        <p:spPr>
          <a:ln cap="flat"/>
        </p:spPr>
      </p:sp>
      <p:sp>
        <p:nvSpPr>
          <p:cNvPr id="16589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302973042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3"/>
          <p:cNvSpPr>
            <a:spLocks noGrp="1" noChangeArrowheads="1"/>
          </p:cNvSpPr>
          <p:nvPr>
            <p:ph type="dt" sz="quarter" idx="1"/>
          </p:nvPr>
        </p:nvSpPr>
        <p:spPr>
          <a:noFill/>
        </p:spPr>
        <p:txBody>
          <a:bodyPr/>
          <a:lstStyle/>
          <a:p>
            <a:fld id="{A4E1EBE4-8DAF-4BB2-891A-14855331018D}" type="datetime1">
              <a:rPr lang="fr-FR" smtClean="0"/>
              <a:pPr/>
              <a:t>09/04/2022</a:t>
            </a:fld>
            <a:endParaRPr lang="fr-FR"/>
          </a:p>
        </p:txBody>
      </p:sp>
      <p:sp>
        <p:nvSpPr>
          <p:cNvPr id="166915"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66916" name="Rectangle 7"/>
          <p:cNvSpPr>
            <a:spLocks noGrp="1" noChangeArrowheads="1"/>
          </p:cNvSpPr>
          <p:nvPr>
            <p:ph type="sldNum" sz="quarter" idx="5"/>
          </p:nvPr>
        </p:nvSpPr>
        <p:spPr>
          <a:noFill/>
        </p:spPr>
        <p:txBody>
          <a:bodyPr/>
          <a:lstStyle/>
          <a:p>
            <a:fld id="{36700267-6EA5-4F4F-A127-D7C5040B734A}" type="slidenum">
              <a:rPr lang="fr-FR" smtClean="0"/>
              <a:pPr/>
              <a:t>118</a:t>
            </a:fld>
            <a:endParaRPr lang="fr-FR"/>
          </a:p>
        </p:txBody>
      </p:sp>
      <p:sp>
        <p:nvSpPr>
          <p:cNvPr id="166917" name="Rectangle 2"/>
          <p:cNvSpPr>
            <a:spLocks noGrp="1" noRot="1" noChangeAspect="1" noChangeArrowheads="1" noTextEdit="1"/>
          </p:cNvSpPr>
          <p:nvPr>
            <p:ph type="sldImg"/>
          </p:nvPr>
        </p:nvSpPr>
        <p:spPr>
          <a:ln cap="flat"/>
        </p:spPr>
      </p:sp>
      <p:sp>
        <p:nvSpPr>
          <p:cNvPr id="166918"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227888485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3"/>
          <p:cNvSpPr>
            <a:spLocks noGrp="1" noChangeArrowheads="1"/>
          </p:cNvSpPr>
          <p:nvPr>
            <p:ph type="dt" sz="quarter" idx="1"/>
          </p:nvPr>
        </p:nvSpPr>
        <p:spPr>
          <a:noFill/>
        </p:spPr>
        <p:txBody>
          <a:bodyPr/>
          <a:lstStyle/>
          <a:p>
            <a:fld id="{0E955E60-99CC-4087-82DF-A2D7DC27ADDC}" type="datetime1">
              <a:rPr lang="fr-FR" smtClean="0"/>
              <a:pPr/>
              <a:t>09/04/2022</a:t>
            </a:fld>
            <a:endParaRPr lang="fr-FR"/>
          </a:p>
        </p:txBody>
      </p:sp>
      <p:sp>
        <p:nvSpPr>
          <p:cNvPr id="167939"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67940" name="Rectangle 7"/>
          <p:cNvSpPr>
            <a:spLocks noGrp="1" noChangeArrowheads="1"/>
          </p:cNvSpPr>
          <p:nvPr>
            <p:ph type="sldNum" sz="quarter" idx="5"/>
          </p:nvPr>
        </p:nvSpPr>
        <p:spPr>
          <a:noFill/>
        </p:spPr>
        <p:txBody>
          <a:bodyPr/>
          <a:lstStyle/>
          <a:p>
            <a:fld id="{14936562-D73E-478F-B590-78329F8DD9AA}" type="slidenum">
              <a:rPr lang="fr-FR" smtClean="0"/>
              <a:pPr/>
              <a:t>119</a:t>
            </a:fld>
            <a:endParaRPr lang="fr-FR"/>
          </a:p>
        </p:txBody>
      </p:sp>
      <p:sp>
        <p:nvSpPr>
          <p:cNvPr id="167941" name="Rectangle 2"/>
          <p:cNvSpPr>
            <a:spLocks noGrp="1" noRot="1" noChangeAspect="1" noChangeArrowheads="1" noTextEdit="1"/>
          </p:cNvSpPr>
          <p:nvPr>
            <p:ph type="sldImg"/>
          </p:nvPr>
        </p:nvSpPr>
        <p:spPr>
          <a:ln cap="flat"/>
        </p:spPr>
      </p:sp>
      <p:sp>
        <p:nvSpPr>
          <p:cNvPr id="167942"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15473824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3"/>
          <p:cNvSpPr>
            <a:spLocks noGrp="1" noChangeArrowheads="1"/>
          </p:cNvSpPr>
          <p:nvPr>
            <p:ph type="dt" sz="quarter" idx="1"/>
          </p:nvPr>
        </p:nvSpPr>
        <p:spPr>
          <a:noFill/>
        </p:spPr>
        <p:txBody>
          <a:bodyPr/>
          <a:lstStyle/>
          <a:p>
            <a:fld id="{8A80DE54-C283-4EF6-830F-610ED452AD0A}" type="datetime1">
              <a:rPr lang="fr-FR" smtClean="0"/>
              <a:pPr/>
              <a:t>09/04/2022</a:t>
            </a:fld>
            <a:endParaRPr lang="fr-FR"/>
          </a:p>
        </p:txBody>
      </p:sp>
      <p:sp>
        <p:nvSpPr>
          <p:cNvPr id="168963"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68964" name="Rectangle 7"/>
          <p:cNvSpPr>
            <a:spLocks noGrp="1" noChangeArrowheads="1"/>
          </p:cNvSpPr>
          <p:nvPr>
            <p:ph type="sldNum" sz="quarter" idx="5"/>
          </p:nvPr>
        </p:nvSpPr>
        <p:spPr>
          <a:noFill/>
        </p:spPr>
        <p:txBody>
          <a:bodyPr/>
          <a:lstStyle/>
          <a:p>
            <a:fld id="{2DF6E0F1-B6E6-4EF8-B9A9-3C40EA8BD189}" type="slidenum">
              <a:rPr lang="fr-FR" smtClean="0"/>
              <a:pPr/>
              <a:t>120</a:t>
            </a:fld>
            <a:endParaRPr lang="fr-FR"/>
          </a:p>
        </p:txBody>
      </p:sp>
      <p:sp>
        <p:nvSpPr>
          <p:cNvPr id="168965" name="Rectangle 2"/>
          <p:cNvSpPr>
            <a:spLocks noGrp="1" noRot="1" noChangeAspect="1" noChangeArrowheads="1" noTextEdit="1"/>
          </p:cNvSpPr>
          <p:nvPr>
            <p:ph type="sldImg"/>
          </p:nvPr>
        </p:nvSpPr>
        <p:spPr>
          <a:ln cap="flat"/>
        </p:spPr>
      </p:sp>
      <p:sp>
        <p:nvSpPr>
          <p:cNvPr id="168966"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63001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3"/>
          <p:cNvSpPr>
            <a:spLocks noGrp="1" noChangeArrowheads="1"/>
          </p:cNvSpPr>
          <p:nvPr>
            <p:ph type="dt" sz="quarter" idx="1"/>
          </p:nvPr>
        </p:nvSpPr>
        <p:spPr>
          <a:noFill/>
        </p:spPr>
        <p:txBody>
          <a:bodyPr/>
          <a:lstStyle/>
          <a:p>
            <a:fld id="{EA8C3004-8428-4D3E-8445-640D36A4C6D0}" type="datetime1">
              <a:rPr lang="fr-FR" smtClean="0"/>
              <a:pPr/>
              <a:t>09/04/2022</a:t>
            </a:fld>
            <a:endParaRPr lang="fr-FR"/>
          </a:p>
        </p:txBody>
      </p:sp>
      <p:sp>
        <p:nvSpPr>
          <p:cNvPr id="117763"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17764" name="Rectangle 7"/>
          <p:cNvSpPr>
            <a:spLocks noGrp="1" noChangeArrowheads="1"/>
          </p:cNvSpPr>
          <p:nvPr>
            <p:ph type="sldNum" sz="quarter" idx="5"/>
          </p:nvPr>
        </p:nvSpPr>
        <p:spPr>
          <a:noFill/>
        </p:spPr>
        <p:txBody>
          <a:bodyPr/>
          <a:lstStyle/>
          <a:p>
            <a:fld id="{3DDA8CC3-04B0-41F3-AAF6-DD1D1C1F0AB6}" type="slidenum">
              <a:rPr lang="fr-FR" smtClean="0"/>
              <a:pPr/>
              <a:t>13</a:t>
            </a:fld>
            <a:endParaRPr lang="fr-FR"/>
          </a:p>
        </p:txBody>
      </p:sp>
      <p:sp>
        <p:nvSpPr>
          <p:cNvPr id="117765" name="Rectangle 2"/>
          <p:cNvSpPr>
            <a:spLocks noGrp="1" noRot="1" noChangeAspect="1" noChangeArrowheads="1" noTextEdit="1"/>
          </p:cNvSpPr>
          <p:nvPr>
            <p:ph type="sldImg"/>
          </p:nvPr>
        </p:nvSpPr>
        <p:spPr>
          <a:ln cap="flat"/>
        </p:spPr>
      </p:sp>
      <p:sp>
        <p:nvSpPr>
          <p:cNvPr id="117766"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114046740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3"/>
          <p:cNvSpPr>
            <a:spLocks noGrp="1" noChangeArrowheads="1"/>
          </p:cNvSpPr>
          <p:nvPr>
            <p:ph type="dt" sz="quarter" idx="1"/>
          </p:nvPr>
        </p:nvSpPr>
        <p:spPr>
          <a:noFill/>
        </p:spPr>
        <p:txBody>
          <a:bodyPr/>
          <a:lstStyle/>
          <a:p>
            <a:fld id="{7CDEE45C-F3C4-43FC-B33D-5FA584176AAD}" type="datetime1">
              <a:rPr lang="fr-FR" smtClean="0"/>
              <a:pPr/>
              <a:t>09/04/2022</a:t>
            </a:fld>
            <a:endParaRPr lang="fr-FR"/>
          </a:p>
        </p:txBody>
      </p:sp>
      <p:sp>
        <p:nvSpPr>
          <p:cNvPr id="169987"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69988" name="Rectangle 7"/>
          <p:cNvSpPr>
            <a:spLocks noGrp="1" noChangeArrowheads="1"/>
          </p:cNvSpPr>
          <p:nvPr>
            <p:ph type="sldNum" sz="quarter" idx="5"/>
          </p:nvPr>
        </p:nvSpPr>
        <p:spPr>
          <a:noFill/>
        </p:spPr>
        <p:txBody>
          <a:bodyPr/>
          <a:lstStyle/>
          <a:p>
            <a:fld id="{4520B9E9-B78F-4936-88C9-836A5998E9F6}" type="slidenum">
              <a:rPr lang="fr-FR" smtClean="0"/>
              <a:pPr/>
              <a:t>121</a:t>
            </a:fld>
            <a:endParaRPr lang="fr-FR"/>
          </a:p>
        </p:txBody>
      </p:sp>
      <p:sp>
        <p:nvSpPr>
          <p:cNvPr id="169989" name="Rectangle 2"/>
          <p:cNvSpPr>
            <a:spLocks noGrp="1" noRot="1" noChangeAspect="1" noChangeArrowheads="1" noTextEdit="1"/>
          </p:cNvSpPr>
          <p:nvPr>
            <p:ph type="sldImg"/>
          </p:nvPr>
        </p:nvSpPr>
        <p:spPr>
          <a:ln cap="flat"/>
        </p:spPr>
      </p:sp>
      <p:sp>
        <p:nvSpPr>
          <p:cNvPr id="169990"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320815480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3"/>
          <p:cNvSpPr>
            <a:spLocks noGrp="1" noChangeArrowheads="1"/>
          </p:cNvSpPr>
          <p:nvPr>
            <p:ph type="dt" sz="quarter" idx="1"/>
          </p:nvPr>
        </p:nvSpPr>
        <p:spPr>
          <a:noFill/>
        </p:spPr>
        <p:txBody>
          <a:bodyPr/>
          <a:lstStyle/>
          <a:p>
            <a:fld id="{7CDEE45C-F3C4-43FC-B33D-5FA584176AAD}" type="datetime1">
              <a:rPr lang="fr-FR" smtClean="0"/>
              <a:pPr/>
              <a:t>09/04/2022</a:t>
            </a:fld>
            <a:endParaRPr lang="fr-FR"/>
          </a:p>
        </p:txBody>
      </p:sp>
      <p:sp>
        <p:nvSpPr>
          <p:cNvPr id="169987"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69988" name="Rectangle 7"/>
          <p:cNvSpPr>
            <a:spLocks noGrp="1" noChangeArrowheads="1"/>
          </p:cNvSpPr>
          <p:nvPr>
            <p:ph type="sldNum" sz="quarter" idx="5"/>
          </p:nvPr>
        </p:nvSpPr>
        <p:spPr>
          <a:noFill/>
        </p:spPr>
        <p:txBody>
          <a:bodyPr/>
          <a:lstStyle/>
          <a:p>
            <a:fld id="{4520B9E9-B78F-4936-88C9-836A5998E9F6}" type="slidenum">
              <a:rPr lang="fr-FR" smtClean="0"/>
              <a:pPr/>
              <a:t>122</a:t>
            </a:fld>
            <a:endParaRPr lang="fr-FR"/>
          </a:p>
        </p:txBody>
      </p:sp>
      <p:sp>
        <p:nvSpPr>
          <p:cNvPr id="169989" name="Rectangle 2"/>
          <p:cNvSpPr>
            <a:spLocks noGrp="1" noRot="1" noChangeAspect="1" noChangeArrowheads="1" noTextEdit="1"/>
          </p:cNvSpPr>
          <p:nvPr>
            <p:ph type="sldImg"/>
          </p:nvPr>
        </p:nvSpPr>
        <p:spPr>
          <a:ln cap="flat"/>
        </p:spPr>
      </p:sp>
      <p:sp>
        <p:nvSpPr>
          <p:cNvPr id="169990"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424925006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3"/>
          <p:cNvSpPr>
            <a:spLocks noGrp="1" noChangeArrowheads="1"/>
          </p:cNvSpPr>
          <p:nvPr>
            <p:ph type="dt" sz="quarter" idx="1"/>
          </p:nvPr>
        </p:nvSpPr>
        <p:spPr>
          <a:noFill/>
        </p:spPr>
        <p:txBody>
          <a:bodyPr/>
          <a:lstStyle/>
          <a:p>
            <a:fld id="{7CDEE45C-F3C4-43FC-B33D-5FA584176AAD}" type="datetime1">
              <a:rPr lang="fr-FR" smtClean="0"/>
              <a:pPr/>
              <a:t>09/04/2022</a:t>
            </a:fld>
            <a:endParaRPr lang="fr-FR"/>
          </a:p>
        </p:txBody>
      </p:sp>
      <p:sp>
        <p:nvSpPr>
          <p:cNvPr id="169987"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69988" name="Rectangle 7"/>
          <p:cNvSpPr>
            <a:spLocks noGrp="1" noChangeArrowheads="1"/>
          </p:cNvSpPr>
          <p:nvPr>
            <p:ph type="sldNum" sz="quarter" idx="5"/>
          </p:nvPr>
        </p:nvSpPr>
        <p:spPr>
          <a:noFill/>
        </p:spPr>
        <p:txBody>
          <a:bodyPr/>
          <a:lstStyle/>
          <a:p>
            <a:fld id="{4520B9E9-B78F-4936-88C9-836A5998E9F6}" type="slidenum">
              <a:rPr lang="fr-FR" smtClean="0"/>
              <a:pPr/>
              <a:t>123</a:t>
            </a:fld>
            <a:endParaRPr lang="fr-FR"/>
          </a:p>
        </p:txBody>
      </p:sp>
      <p:sp>
        <p:nvSpPr>
          <p:cNvPr id="169989" name="Rectangle 2"/>
          <p:cNvSpPr>
            <a:spLocks noGrp="1" noRot="1" noChangeAspect="1" noChangeArrowheads="1" noTextEdit="1"/>
          </p:cNvSpPr>
          <p:nvPr>
            <p:ph type="sldImg"/>
          </p:nvPr>
        </p:nvSpPr>
        <p:spPr>
          <a:ln cap="flat"/>
        </p:spPr>
      </p:sp>
      <p:sp>
        <p:nvSpPr>
          <p:cNvPr id="169990"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79415205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3"/>
          <p:cNvSpPr>
            <a:spLocks noGrp="1" noChangeArrowheads="1"/>
          </p:cNvSpPr>
          <p:nvPr>
            <p:ph type="dt" sz="quarter" idx="1"/>
          </p:nvPr>
        </p:nvSpPr>
        <p:spPr>
          <a:noFill/>
        </p:spPr>
        <p:txBody>
          <a:bodyPr/>
          <a:lstStyle/>
          <a:p>
            <a:fld id="{7CDEE45C-F3C4-43FC-B33D-5FA584176AAD}" type="datetime1">
              <a:rPr lang="fr-FR" smtClean="0"/>
              <a:pPr/>
              <a:t>09/04/2022</a:t>
            </a:fld>
            <a:endParaRPr lang="fr-FR"/>
          </a:p>
        </p:txBody>
      </p:sp>
      <p:sp>
        <p:nvSpPr>
          <p:cNvPr id="169987"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69988" name="Rectangle 7"/>
          <p:cNvSpPr>
            <a:spLocks noGrp="1" noChangeArrowheads="1"/>
          </p:cNvSpPr>
          <p:nvPr>
            <p:ph type="sldNum" sz="quarter" idx="5"/>
          </p:nvPr>
        </p:nvSpPr>
        <p:spPr>
          <a:noFill/>
        </p:spPr>
        <p:txBody>
          <a:bodyPr/>
          <a:lstStyle/>
          <a:p>
            <a:fld id="{4520B9E9-B78F-4936-88C9-836A5998E9F6}" type="slidenum">
              <a:rPr lang="fr-FR" smtClean="0"/>
              <a:pPr/>
              <a:t>124</a:t>
            </a:fld>
            <a:endParaRPr lang="fr-FR"/>
          </a:p>
        </p:txBody>
      </p:sp>
      <p:sp>
        <p:nvSpPr>
          <p:cNvPr id="169989" name="Rectangle 2"/>
          <p:cNvSpPr>
            <a:spLocks noGrp="1" noRot="1" noChangeAspect="1" noChangeArrowheads="1" noTextEdit="1"/>
          </p:cNvSpPr>
          <p:nvPr>
            <p:ph type="sldImg"/>
          </p:nvPr>
        </p:nvSpPr>
        <p:spPr>
          <a:ln cap="flat"/>
        </p:spPr>
      </p:sp>
      <p:sp>
        <p:nvSpPr>
          <p:cNvPr id="169990"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333031411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3"/>
          <p:cNvSpPr>
            <a:spLocks noGrp="1" noChangeArrowheads="1"/>
          </p:cNvSpPr>
          <p:nvPr>
            <p:ph type="dt" sz="quarter" idx="1"/>
          </p:nvPr>
        </p:nvSpPr>
        <p:spPr>
          <a:noFill/>
        </p:spPr>
        <p:txBody>
          <a:bodyPr/>
          <a:lstStyle/>
          <a:p>
            <a:fld id="{8E432229-A369-4B84-A00D-B1D32FC43756}" type="datetime1">
              <a:rPr lang="fr-FR" smtClean="0"/>
              <a:pPr/>
              <a:t>09/04/2022</a:t>
            </a:fld>
            <a:endParaRPr lang="fr-FR"/>
          </a:p>
        </p:txBody>
      </p:sp>
      <p:sp>
        <p:nvSpPr>
          <p:cNvPr id="174083"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74084" name="Rectangle 7"/>
          <p:cNvSpPr>
            <a:spLocks noGrp="1" noChangeArrowheads="1"/>
          </p:cNvSpPr>
          <p:nvPr>
            <p:ph type="sldNum" sz="quarter" idx="5"/>
          </p:nvPr>
        </p:nvSpPr>
        <p:spPr>
          <a:noFill/>
        </p:spPr>
        <p:txBody>
          <a:bodyPr/>
          <a:lstStyle/>
          <a:p>
            <a:fld id="{00D78E98-31EF-47CA-B386-CBCB088B36AE}" type="slidenum">
              <a:rPr lang="fr-FR" smtClean="0"/>
              <a:pPr/>
              <a:t>125</a:t>
            </a:fld>
            <a:endParaRPr lang="fr-FR"/>
          </a:p>
        </p:txBody>
      </p:sp>
      <p:sp>
        <p:nvSpPr>
          <p:cNvPr id="174085" name="Rectangle 2"/>
          <p:cNvSpPr>
            <a:spLocks noGrp="1" noRot="1" noChangeAspect="1" noChangeArrowheads="1" noTextEdit="1"/>
          </p:cNvSpPr>
          <p:nvPr>
            <p:ph type="sldImg"/>
          </p:nvPr>
        </p:nvSpPr>
        <p:spPr>
          <a:ln cap="flat"/>
        </p:spPr>
      </p:sp>
      <p:sp>
        <p:nvSpPr>
          <p:cNvPr id="174086"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89947479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3"/>
          <p:cNvSpPr>
            <a:spLocks noGrp="1" noChangeArrowheads="1"/>
          </p:cNvSpPr>
          <p:nvPr>
            <p:ph type="dt" sz="quarter" idx="1"/>
          </p:nvPr>
        </p:nvSpPr>
        <p:spPr>
          <a:noFill/>
        </p:spPr>
        <p:txBody>
          <a:bodyPr/>
          <a:lstStyle/>
          <a:p>
            <a:fld id="{E8F8BA3D-3CE3-45AE-8B97-FB0D68A8B9A8}" type="datetime1">
              <a:rPr lang="fr-FR" smtClean="0"/>
              <a:pPr/>
              <a:t>09/04/2022</a:t>
            </a:fld>
            <a:endParaRPr lang="fr-FR"/>
          </a:p>
        </p:txBody>
      </p:sp>
      <p:sp>
        <p:nvSpPr>
          <p:cNvPr id="175107"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75108" name="Rectangle 7"/>
          <p:cNvSpPr>
            <a:spLocks noGrp="1" noChangeArrowheads="1"/>
          </p:cNvSpPr>
          <p:nvPr>
            <p:ph type="sldNum" sz="quarter" idx="5"/>
          </p:nvPr>
        </p:nvSpPr>
        <p:spPr>
          <a:noFill/>
        </p:spPr>
        <p:txBody>
          <a:bodyPr/>
          <a:lstStyle/>
          <a:p>
            <a:fld id="{D0800CE7-8FCE-4610-9D10-AD42D2E063EE}" type="slidenum">
              <a:rPr lang="fr-FR" smtClean="0"/>
              <a:pPr/>
              <a:t>126</a:t>
            </a:fld>
            <a:endParaRPr lang="fr-FR"/>
          </a:p>
        </p:txBody>
      </p:sp>
      <p:sp>
        <p:nvSpPr>
          <p:cNvPr id="175109" name="Rectangle 2"/>
          <p:cNvSpPr>
            <a:spLocks noGrp="1" noRot="1" noChangeAspect="1" noChangeArrowheads="1" noTextEdit="1"/>
          </p:cNvSpPr>
          <p:nvPr>
            <p:ph type="sldImg"/>
          </p:nvPr>
        </p:nvSpPr>
        <p:spPr>
          <a:ln cap="flat"/>
        </p:spPr>
      </p:sp>
      <p:sp>
        <p:nvSpPr>
          <p:cNvPr id="175110"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190494814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3"/>
          <p:cNvSpPr>
            <a:spLocks noGrp="1" noChangeArrowheads="1"/>
          </p:cNvSpPr>
          <p:nvPr>
            <p:ph type="dt" sz="quarter" idx="1"/>
          </p:nvPr>
        </p:nvSpPr>
        <p:spPr>
          <a:noFill/>
        </p:spPr>
        <p:txBody>
          <a:bodyPr/>
          <a:lstStyle/>
          <a:p>
            <a:fld id="{E8F8BA3D-3CE3-45AE-8B97-FB0D68A8B9A8}" type="datetime1">
              <a:rPr lang="fr-FR" smtClean="0"/>
              <a:pPr/>
              <a:t>09/04/2022</a:t>
            </a:fld>
            <a:endParaRPr lang="fr-FR"/>
          </a:p>
        </p:txBody>
      </p:sp>
      <p:sp>
        <p:nvSpPr>
          <p:cNvPr id="175107"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75108" name="Rectangle 7"/>
          <p:cNvSpPr>
            <a:spLocks noGrp="1" noChangeArrowheads="1"/>
          </p:cNvSpPr>
          <p:nvPr>
            <p:ph type="sldNum" sz="quarter" idx="5"/>
          </p:nvPr>
        </p:nvSpPr>
        <p:spPr>
          <a:noFill/>
        </p:spPr>
        <p:txBody>
          <a:bodyPr/>
          <a:lstStyle/>
          <a:p>
            <a:fld id="{D0800CE7-8FCE-4610-9D10-AD42D2E063EE}" type="slidenum">
              <a:rPr lang="fr-FR" smtClean="0"/>
              <a:pPr/>
              <a:t>127</a:t>
            </a:fld>
            <a:endParaRPr lang="fr-FR"/>
          </a:p>
        </p:txBody>
      </p:sp>
      <p:sp>
        <p:nvSpPr>
          <p:cNvPr id="175109" name="Rectangle 2"/>
          <p:cNvSpPr>
            <a:spLocks noGrp="1" noRot="1" noChangeAspect="1" noChangeArrowheads="1" noTextEdit="1"/>
          </p:cNvSpPr>
          <p:nvPr>
            <p:ph type="sldImg"/>
          </p:nvPr>
        </p:nvSpPr>
        <p:spPr>
          <a:ln cap="flat"/>
        </p:spPr>
      </p:sp>
      <p:sp>
        <p:nvSpPr>
          <p:cNvPr id="175110"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340345544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3"/>
          <p:cNvSpPr>
            <a:spLocks noGrp="1" noChangeArrowheads="1"/>
          </p:cNvSpPr>
          <p:nvPr>
            <p:ph type="dt" sz="quarter" idx="1"/>
          </p:nvPr>
        </p:nvSpPr>
        <p:spPr>
          <a:noFill/>
        </p:spPr>
        <p:txBody>
          <a:bodyPr/>
          <a:lstStyle/>
          <a:p>
            <a:fld id="{2AFF0524-344F-4F3D-9691-1B2BCAE167D6}" type="datetime1">
              <a:rPr lang="fr-FR" smtClean="0"/>
              <a:pPr/>
              <a:t>09/04/2022</a:t>
            </a:fld>
            <a:endParaRPr lang="fr-FR"/>
          </a:p>
        </p:txBody>
      </p:sp>
      <p:sp>
        <p:nvSpPr>
          <p:cNvPr id="179203"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79204" name="Rectangle 7"/>
          <p:cNvSpPr>
            <a:spLocks noGrp="1" noChangeArrowheads="1"/>
          </p:cNvSpPr>
          <p:nvPr>
            <p:ph type="sldNum" sz="quarter" idx="5"/>
          </p:nvPr>
        </p:nvSpPr>
        <p:spPr>
          <a:noFill/>
        </p:spPr>
        <p:txBody>
          <a:bodyPr/>
          <a:lstStyle/>
          <a:p>
            <a:fld id="{01450870-EC57-4276-8F8F-0481365D7426}" type="slidenum">
              <a:rPr lang="fr-FR" smtClean="0"/>
              <a:pPr/>
              <a:t>128</a:t>
            </a:fld>
            <a:endParaRPr lang="fr-FR"/>
          </a:p>
        </p:txBody>
      </p:sp>
      <p:sp>
        <p:nvSpPr>
          <p:cNvPr id="179205" name="Rectangle 2"/>
          <p:cNvSpPr>
            <a:spLocks noGrp="1" noRot="1" noChangeAspect="1" noChangeArrowheads="1" noTextEdit="1"/>
          </p:cNvSpPr>
          <p:nvPr>
            <p:ph type="sldImg"/>
          </p:nvPr>
        </p:nvSpPr>
        <p:spPr>
          <a:ln cap="flat"/>
        </p:spPr>
      </p:sp>
      <p:sp>
        <p:nvSpPr>
          <p:cNvPr id="179206"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364872461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3"/>
          <p:cNvSpPr>
            <a:spLocks noGrp="1" noChangeArrowheads="1"/>
          </p:cNvSpPr>
          <p:nvPr>
            <p:ph type="dt" sz="quarter" idx="1"/>
          </p:nvPr>
        </p:nvSpPr>
        <p:spPr>
          <a:noFill/>
        </p:spPr>
        <p:txBody>
          <a:bodyPr/>
          <a:lstStyle/>
          <a:p>
            <a:fld id="{046652C4-C812-4803-882C-5F8364009C86}" type="datetime1">
              <a:rPr lang="fr-FR" smtClean="0"/>
              <a:pPr/>
              <a:t>09/04/2022</a:t>
            </a:fld>
            <a:endParaRPr lang="fr-FR"/>
          </a:p>
        </p:txBody>
      </p:sp>
      <p:sp>
        <p:nvSpPr>
          <p:cNvPr id="17613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76132" name="Rectangle 7"/>
          <p:cNvSpPr>
            <a:spLocks noGrp="1" noChangeArrowheads="1"/>
          </p:cNvSpPr>
          <p:nvPr>
            <p:ph type="sldNum" sz="quarter" idx="5"/>
          </p:nvPr>
        </p:nvSpPr>
        <p:spPr>
          <a:noFill/>
        </p:spPr>
        <p:txBody>
          <a:bodyPr/>
          <a:lstStyle/>
          <a:p>
            <a:fld id="{1A61EC61-540C-4FB7-B6D7-81A196BD0DB4}" type="slidenum">
              <a:rPr lang="fr-FR" smtClean="0"/>
              <a:pPr/>
              <a:t>129</a:t>
            </a:fld>
            <a:endParaRPr lang="fr-FR"/>
          </a:p>
        </p:txBody>
      </p:sp>
      <p:sp>
        <p:nvSpPr>
          <p:cNvPr id="176133" name="Rectangle 2"/>
          <p:cNvSpPr>
            <a:spLocks noGrp="1" noRot="1" noChangeAspect="1" noChangeArrowheads="1" noTextEdit="1"/>
          </p:cNvSpPr>
          <p:nvPr>
            <p:ph type="sldImg"/>
          </p:nvPr>
        </p:nvSpPr>
        <p:spPr>
          <a:ln cap="flat"/>
        </p:spPr>
      </p:sp>
      <p:sp>
        <p:nvSpPr>
          <p:cNvPr id="17613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60669984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3"/>
          <p:cNvSpPr>
            <a:spLocks noGrp="1" noChangeArrowheads="1"/>
          </p:cNvSpPr>
          <p:nvPr>
            <p:ph type="dt" sz="quarter" idx="1"/>
          </p:nvPr>
        </p:nvSpPr>
        <p:spPr>
          <a:noFill/>
        </p:spPr>
        <p:txBody>
          <a:bodyPr/>
          <a:lstStyle/>
          <a:p>
            <a:fld id="{593622B8-2623-4F41-850F-97EC2A6570F5}" type="datetime1">
              <a:rPr lang="fr-FR" smtClean="0"/>
              <a:pPr/>
              <a:t>09/04/2022</a:t>
            </a:fld>
            <a:endParaRPr lang="fr-FR"/>
          </a:p>
        </p:txBody>
      </p:sp>
      <p:sp>
        <p:nvSpPr>
          <p:cNvPr id="177155"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77156" name="Rectangle 7"/>
          <p:cNvSpPr>
            <a:spLocks noGrp="1" noChangeArrowheads="1"/>
          </p:cNvSpPr>
          <p:nvPr>
            <p:ph type="sldNum" sz="quarter" idx="5"/>
          </p:nvPr>
        </p:nvSpPr>
        <p:spPr>
          <a:noFill/>
        </p:spPr>
        <p:txBody>
          <a:bodyPr/>
          <a:lstStyle/>
          <a:p>
            <a:fld id="{5E5090F6-5318-4F2E-9A68-6FCCD06774B1}" type="slidenum">
              <a:rPr lang="fr-FR" smtClean="0"/>
              <a:pPr/>
              <a:t>130</a:t>
            </a:fld>
            <a:endParaRPr lang="fr-FR"/>
          </a:p>
        </p:txBody>
      </p:sp>
      <p:sp>
        <p:nvSpPr>
          <p:cNvPr id="177157" name="Rectangle 2"/>
          <p:cNvSpPr>
            <a:spLocks noGrp="1" noRot="1" noChangeAspect="1" noChangeArrowheads="1" noTextEdit="1"/>
          </p:cNvSpPr>
          <p:nvPr>
            <p:ph type="sldImg"/>
          </p:nvPr>
        </p:nvSpPr>
        <p:spPr>
          <a:ln cap="flat"/>
        </p:spPr>
      </p:sp>
      <p:sp>
        <p:nvSpPr>
          <p:cNvPr id="177158"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4195607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3"/>
          <p:cNvSpPr>
            <a:spLocks noGrp="1" noChangeArrowheads="1"/>
          </p:cNvSpPr>
          <p:nvPr>
            <p:ph type="dt" sz="quarter" idx="1"/>
          </p:nvPr>
        </p:nvSpPr>
        <p:spPr>
          <a:noFill/>
        </p:spPr>
        <p:txBody>
          <a:bodyPr/>
          <a:lstStyle/>
          <a:p>
            <a:fld id="{1D323085-2AF8-42CA-A800-AA4C8503C5A5}" type="datetime1">
              <a:rPr lang="fr-FR" smtClean="0"/>
              <a:pPr/>
              <a:t>09/04/2022</a:t>
            </a:fld>
            <a:endParaRPr lang="fr-FR"/>
          </a:p>
        </p:txBody>
      </p:sp>
      <p:sp>
        <p:nvSpPr>
          <p:cNvPr id="118787"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18788" name="Rectangle 7"/>
          <p:cNvSpPr>
            <a:spLocks noGrp="1" noChangeArrowheads="1"/>
          </p:cNvSpPr>
          <p:nvPr>
            <p:ph type="sldNum" sz="quarter" idx="5"/>
          </p:nvPr>
        </p:nvSpPr>
        <p:spPr>
          <a:noFill/>
        </p:spPr>
        <p:txBody>
          <a:bodyPr/>
          <a:lstStyle/>
          <a:p>
            <a:fld id="{3FFAA0E5-85FF-40C3-A8B5-3534A2C0EB23}" type="slidenum">
              <a:rPr lang="fr-FR" smtClean="0"/>
              <a:pPr/>
              <a:t>14</a:t>
            </a:fld>
            <a:endParaRPr lang="fr-FR"/>
          </a:p>
        </p:txBody>
      </p:sp>
      <p:sp>
        <p:nvSpPr>
          <p:cNvPr id="118789" name="Rectangle 2"/>
          <p:cNvSpPr>
            <a:spLocks noGrp="1" noRot="1" noChangeAspect="1" noChangeArrowheads="1" noTextEdit="1"/>
          </p:cNvSpPr>
          <p:nvPr>
            <p:ph type="sldImg"/>
          </p:nvPr>
        </p:nvSpPr>
        <p:spPr>
          <a:ln cap="flat"/>
        </p:spPr>
      </p:sp>
      <p:sp>
        <p:nvSpPr>
          <p:cNvPr id="118790"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314502368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3"/>
          <p:cNvSpPr>
            <a:spLocks noGrp="1" noChangeArrowheads="1"/>
          </p:cNvSpPr>
          <p:nvPr>
            <p:ph type="dt" sz="quarter" idx="1"/>
          </p:nvPr>
        </p:nvSpPr>
        <p:spPr>
          <a:noFill/>
        </p:spPr>
        <p:txBody>
          <a:bodyPr/>
          <a:lstStyle/>
          <a:p>
            <a:fld id="{27918931-E53D-40CD-B21F-13E0CE182C21}" type="datetime1">
              <a:rPr lang="fr-FR" smtClean="0"/>
              <a:pPr/>
              <a:t>09/04/2022</a:t>
            </a:fld>
            <a:endParaRPr lang="fr-FR"/>
          </a:p>
        </p:txBody>
      </p:sp>
      <p:sp>
        <p:nvSpPr>
          <p:cNvPr id="178179"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78180" name="Rectangle 7"/>
          <p:cNvSpPr>
            <a:spLocks noGrp="1" noChangeArrowheads="1"/>
          </p:cNvSpPr>
          <p:nvPr>
            <p:ph type="sldNum" sz="quarter" idx="5"/>
          </p:nvPr>
        </p:nvSpPr>
        <p:spPr>
          <a:noFill/>
        </p:spPr>
        <p:txBody>
          <a:bodyPr/>
          <a:lstStyle/>
          <a:p>
            <a:fld id="{5FCD2B29-ACFB-4271-9552-640641D9259F}" type="slidenum">
              <a:rPr lang="fr-FR" smtClean="0"/>
              <a:pPr/>
              <a:t>131</a:t>
            </a:fld>
            <a:endParaRPr lang="fr-FR"/>
          </a:p>
        </p:txBody>
      </p:sp>
      <p:sp>
        <p:nvSpPr>
          <p:cNvPr id="178181" name="Rectangle 2"/>
          <p:cNvSpPr>
            <a:spLocks noGrp="1" noRot="1" noChangeAspect="1" noChangeArrowheads="1" noTextEdit="1"/>
          </p:cNvSpPr>
          <p:nvPr>
            <p:ph type="sldImg"/>
          </p:nvPr>
        </p:nvSpPr>
        <p:spPr>
          <a:ln cap="flat"/>
        </p:spPr>
      </p:sp>
      <p:sp>
        <p:nvSpPr>
          <p:cNvPr id="178182"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122187637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3"/>
          <p:cNvSpPr>
            <a:spLocks noGrp="1" noChangeArrowheads="1"/>
          </p:cNvSpPr>
          <p:nvPr>
            <p:ph type="dt" sz="quarter" idx="1"/>
          </p:nvPr>
        </p:nvSpPr>
        <p:spPr>
          <a:noFill/>
        </p:spPr>
        <p:txBody>
          <a:bodyPr/>
          <a:lstStyle/>
          <a:p>
            <a:fld id="{2AFF0524-344F-4F3D-9691-1B2BCAE167D6}" type="datetime1">
              <a:rPr lang="fr-FR" smtClean="0"/>
              <a:pPr/>
              <a:t>09/04/2022</a:t>
            </a:fld>
            <a:endParaRPr lang="fr-FR"/>
          </a:p>
        </p:txBody>
      </p:sp>
      <p:sp>
        <p:nvSpPr>
          <p:cNvPr id="179203"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79204" name="Rectangle 7"/>
          <p:cNvSpPr>
            <a:spLocks noGrp="1" noChangeArrowheads="1"/>
          </p:cNvSpPr>
          <p:nvPr>
            <p:ph type="sldNum" sz="quarter" idx="5"/>
          </p:nvPr>
        </p:nvSpPr>
        <p:spPr>
          <a:noFill/>
        </p:spPr>
        <p:txBody>
          <a:bodyPr/>
          <a:lstStyle/>
          <a:p>
            <a:fld id="{01450870-EC57-4276-8F8F-0481365D7426}" type="slidenum">
              <a:rPr lang="fr-FR" smtClean="0"/>
              <a:pPr/>
              <a:t>132</a:t>
            </a:fld>
            <a:endParaRPr lang="fr-FR"/>
          </a:p>
        </p:txBody>
      </p:sp>
      <p:sp>
        <p:nvSpPr>
          <p:cNvPr id="179205" name="Rectangle 2"/>
          <p:cNvSpPr>
            <a:spLocks noGrp="1" noRot="1" noChangeAspect="1" noChangeArrowheads="1" noTextEdit="1"/>
          </p:cNvSpPr>
          <p:nvPr>
            <p:ph type="sldImg"/>
          </p:nvPr>
        </p:nvSpPr>
        <p:spPr>
          <a:ln cap="flat"/>
        </p:spPr>
      </p:sp>
      <p:sp>
        <p:nvSpPr>
          <p:cNvPr id="179206"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82431993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3"/>
          <p:cNvSpPr>
            <a:spLocks noGrp="1" noChangeArrowheads="1"/>
          </p:cNvSpPr>
          <p:nvPr>
            <p:ph type="dt" sz="quarter" idx="1"/>
          </p:nvPr>
        </p:nvSpPr>
        <p:spPr>
          <a:noFill/>
        </p:spPr>
        <p:txBody>
          <a:bodyPr/>
          <a:lstStyle/>
          <a:p>
            <a:fld id="{2AFF0524-344F-4F3D-9691-1B2BCAE167D6}" type="datetime1">
              <a:rPr lang="fr-FR" smtClean="0"/>
              <a:pPr/>
              <a:t>09/04/2022</a:t>
            </a:fld>
            <a:endParaRPr lang="fr-FR"/>
          </a:p>
        </p:txBody>
      </p:sp>
      <p:sp>
        <p:nvSpPr>
          <p:cNvPr id="179203"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79204" name="Rectangle 7"/>
          <p:cNvSpPr>
            <a:spLocks noGrp="1" noChangeArrowheads="1"/>
          </p:cNvSpPr>
          <p:nvPr>
            <p:ph type="sldNum" sz="quarter" idx="5"/>
          </p:nvPr>
        </p:nvSpPr>
        <p:spPr>
          <a:noFill/>
        </p:spPr>
        <p:txBody>
          <a:bodyPr/>
          <a:lstStyle/>
          <a:p>
            <a:fld id="{01450870-EC57-4276-8F8F-0481365D7426}" type="slidenum">
              <a:rPr lang="fr-FR" smtClean="0"/>
              <a:pPr/>
              <a:t>133</a:t>
            </a:fld>
            <a:endParaRPr lang="fr-FR"/>
          </a:p>
        </p:txBody>
      </p:sp>
      <p:sp>
        <p:nvSpPr>
          <p:cNvPr id="179205" name="Rectangle 2"/>
          <p:cNvSpPr>
            <a:spLocks noGrp="1" noRot="1" noChangeAspect="1" noChangeArrowheads="1" noTextEdit="1"/>
          </p:cNvSpPr>
          <p:nvPr>
            <p:ph type="sldImg"/>
          </p:nvPr>
        </p:nvSpPr>
        <p:spPr>
          <a:ln cap="flat"/>
        </p:spPr>
      </p:sp>
      <p:sp>
        <p:nvSpPr>
          <p:cNvPr id="179206"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421821070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3"/>
          <p:cNvSpPr>
            <a:spLocks noGrp="1" noChangeArrowheads="1"/>
          </p:cNvSpPr>
          <p:nvPr>
            <p:ph type="dt" sz="quarter" idx="1"/>
          </p:nvPr>
        </p:nvSpPr>
        <p:spPr>
          <a:noFill/>
        </p:spPr>
        <p:txBody>
          <a:bodyPr/>
          <a:lstStyle/>
          <a:p>
            <a:fld id="{2AFF0524-344F-4F3D-9691-1B2BCAE167D6}" type="datetime1">
              <a:rPr lang="fr-FR" smtClean="0"/>
              <a:pPr/>
              <a:t>09/04/2022</a:t>
            </a:fld>
            <a:endParaRPr lang="fr-FR"/>
          </a:p>
        </p:txBody>
      </p:sp>
      <p:sp>
        <p:nvSpPr>
          <p:cNvPr id="179203"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79204" name="Rectangle 7"/>
          <p:cNvSpPr>
            <a:spLocks noGrp="1" noChangeArrowheads="1"/>
          </p:cNvSpPr>
          <p:nvPr>
            <p:ph type="sldNum" sz="quarter" idx="5"/>
          </p:nvPr>
        </p:nvSpPr>
        <p:spPr>
          <a:noFill/>
        </p:spPr>
        <p:txBody>
          <a:bodyPr/>
          <a:lstStyle/>
          <a:p>
            <a:fld id="{01450870-EC57-4276-8F8F-0481365D7426}" type="slidenum">
              <a:rPr lang="fr-FR" smtClean="0"/>
              <a:pPr/>
              <a:t>134</a:t>
            </a:fld>
            <a:endParaRPr lang="fr-FR"/>
          </a:p>
        </p:txBody>
      </p:sp>
      <p:sp>
        <p:nvSpPr>
          <p:cNvPr id="179205" name="Rectangle 2"/>
          <p:cNvSpPr>
            <a:spLocks noGrp="1" noRot="1" noChangeAspect="1" noChangeArrowheads="1" noTextEdit="1"/>
          </p:cNvSpPr>
          <p:nvPr>
            <p:ph type="sldImg"/>
          </p:nvPr>
        </p:nvSpPr>
        <p:spPr>
          <a:ln cap="flat"/>
        </p:spPr>
      </p:sp>
      <p:sp>
        <p:nvSpPr>
          <p:cNvPr id="179206"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331475817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3"/>
          <p:cNvSpPr>
            <a:spLocks noGrp="1" noChangeArrowheads="1"/>
          </p:cNvSpPr>
          <p:nvPr>
            <p:ph type="dt" sz="quarter" idx="1"/>
          </p:nvPr>
        </p:nvSpPr>
        <p:spPr>
          <a:noFill/>
        </p:spPr>
        <p:txBody>
          <a:bodyPr/>
          <a:lstStyle/>
          <a:p>
            <a:fld id="{F49EBADF-3FE1-43E5-8EEA-239DC8A41E73}" type="datetime1">
              <a:rPr lang="fr-FR" smtClean="0"/>
              <a:pPr/>
              <a:t>09/04/2022</a:t>
            </a:fld>
            <a:endParaRPr lang="fr-FR"/>
          </a:p>
        </p:txBody>
      </p:sp>
      <p:sp>
        <p:nvSpPr>
          <p:cNvPr id="180227"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80228" name="Rectangle 7"/>
          <p:cNvSpPr>
            <a:spLocks noGrp="1" noChangeArrowheads="1"/>
          </p:cNvSpPr>
          <p:nvPr>
            <p:ph type="sldNum" sz="quarter" idx="5"/>
          </p:nvPr>
        </p:nvSpPr>
        <p:spPr>
          <a:noFill/>
        </p:spPr>
        <p:txBody>
          <a:bodyPr/>
          <a:lstStyle/>
          <a:p>
            <a:fld id="{F86443AC-10FF-42C1-BB45-A5AC605B9BBB}" type="slidenum">
              <a:rPr lang="fr-FR" smtClean="0"/>
              <a:pPr/>
              <a:t>135</a:t>
            </a:fld>
            <a:endParaRPr lang="fr-FR"/>
          </a:p>
        </p:txBody>
      </p:sp>
      <p:sp>
        <p:nvSpPr>
          <p:cNvPr id="180229" name="Rectangle 2"/>
          <p:cNvSpPr>
            <a:spLocks noGrp="1" noRot="1" noChangeAspect="1" noChangeArrowheads="1" noTextEdit="1"/>
          </p:cNvSpPr>
          <p:nvPr>
            <p:ph type="sldImg"/>
          </p:nvPr>
        </p:nvSpPr>
        <p:spPr>
          <a:ln cap="flat"/>
        </p:spPr>
      </p:sp>
      <p:sp>
        <p:nvSpPr>
          <p:cNvPr id="180230"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315426164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3"/>
          <p:cNvSpPr>
            <a:spLocks noGrp="1" noChangeArrowheads="1"/>
          </p:cNvSpPr>
          <p:nvPr>
            <p:ph type="dt" sz="quarter" idx="1"/>
          </p:nvPr>
        </p:nvSpPr>
        <p:spPr>
          <a:noFill/>
        </p:spPr>
        <p:txBody>
          <a:bodyPr/>
          <a:lstStyle/>
          <a:p>
            <a:fld id="{F49EBADF-3FE1-43E5-8EEA-239DC8A41E73}" type="datetime1">
              <a:rPr lang="fr-FR" smtClean="0"/>
              <a:pPr/>
              <a:t>09/04/2022</a:t>
            </a:fld>
            <a:endParaRPr lang="fr-FR"/>
          </a:p>
        </p:txBody>
      </p:sp>
      <p:sp>
        <p:nvSpPr>
          <p:cNvPr id="180227"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80228" name="Rectangle 7"/>
          <p:cNvSpPr>
            <a:spLocks noGrp="1" noChangeArrowheads="1"/>
          </p:cNvSpPr>
          <p:nvPr>
            <p:ph type="sldNum" sz="quarter" idx="5"/>
          </p:nvPr>
        </p:nvSpPr>
        <p:spPr>
          <a:noFill/>
        </p:spPr>
        <p:txBody>
          <a:bodyPr/>
          <a:lstStyle/>
          <a:p>
            <a:fld id="{F86443AC-10FF-42C1-BB45-A5AC605B9BBB}" type="slidenum">
              <a:rPr lang="fr-FR" smtClean="0"/>
              <a:pPr/>
              <a:t>136</a:t>
            </a:fld>
            <a:endParaRPr lang="fr-FR"/>
          </a:p>
        </p:txBody>
      </p:sp>
      <p:sp>
        <p:nvSpPr>
          <p:cNvPr id="180229" name="Rectangle 2"/>
          <p:cNvSpPr>
            <a:spLocks noGrp="1" noRot="1" noChangeAspect="1" noChangeArrowheads="1" noTextEdit="1"/>
          </p:cNvSpPr>
          <p:nvPr>
            <p:ph type="sldImg"/>
          </p:nvPr>
        </p:nvSpPr>
        <p:spPr>
          <a:ln cap="flat"/>
        </p:spPr>
      </p:sp>
      <p:sp>
        <p:nvSpPr>
          <p:cNvPr id="180230"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208786468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3"/>
          <p:cNvSpPr>
            <a:spLocks noGrp="1" noChangeArrowheads="1"/>
          </p:cNvSpPr>
          <p:nvPr>
            <p:ph type="dt" sz="quarter" idx="1"/>
          </p:nvPr>
        </p:nvSpPr>
        <p:spPr>
          <a:noFill/>
        </p:spPr>
        <p:txBody>
          <a:bodyPr/>
          <a:lstStyle/>
          <a:p>
            <a:fld id="{05853602-CC4A-4D90-841F-8460943BD521}" type="datetime1">
              <a:rPr lang="fr-FR" smtClean="0"/>
              <a:pPr/>
              <a:t>09/04/2022</a:t>
            </a:fld>
            <a:endParaRPr lang="fr-FR"/>
          </a:p>
        </p:txBody>
      </p:sp>
      <p:sp>
        <p:nvSpPr>
          <p:cNvPr id="18125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81252" name="Rectangle 7"/>
          <p:cNvSpPr>
            <a:spLocks noGrp="1" noChangeArrowheads="1"/>
          </p:cNvSpPr>
          <p:nvPr>
            <p:ph type="sldNum" sz="quarter" idx="5"/>
          </p:nvPr>
        </p:nvSpPr>
        <p:spPr>
          <a:noFill/>
        </p:spPr>
        <p:txBody>
          <a:bodyPr/>
          <a:lstStyle/>
          <a:p>
            <a:fld id="{56DDC53C-E18E-4C68-B308-C6D3247531A1}" type="slidenum">
              <a:rPr lang="fr-FR" smtClean="0"/>
              <a:pPr/>
              <a:t>137</a:t>
            </a:fld>
            <a:endParaRPr lang="fr-FR"/>
          </a:p>
        </p:txBody>
      </p:sp>
      <p:sp>
        <p:nvSpPr>
          <p:cNvPr id="181253" name="Rectangle 2"/>
          <p:cNvSpPr>
            <a:spLocks noGrp="1" noRot="1" noChangeAspect="1" noChangeArrowheads="1" noTextEdit="1"/>
          </p:cNvSpPr>
          <p:nvPr>
            <p:ph type="sldImg"/>
          </p:nvPr>
        </p:nvSpPr>
        <p:spPr>
          <a:ln cap="flat"/>
        </p:spPr>
      </p:sp>
      <p:sp>
        <p:nvSpPr>
          <p:cNvPr id="18125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285723691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3"/>
          <p:cNvSpPr>
            <a:spLocks noGrp="1" noChangeArrowheads="1"/>
          </p:cNvSpPr>
          <p:nvPr>
            <p:ph type="dt" sz="quarter" idx="1"/>
          </p:nvPr>
        </p:nvSpPr>
        <p:spPr>
          <a:noFill/>
        </p:spPr>
        <p:txBody>
          <a:bodyPr/>
          <a:lstStyle/>
          <a:p>
            <a:fld id="{A84FB06E-056B-40FD-B252-55EE0481ADA5}" type="datetime1">
              <a:rPr lang="fr-FR" smtClean="0"/>
              <a:pPr/>
              <a:t>09/04/2022</a:t>
            </a:fld>
            <a:endParaRPr lang="fr-FR"/>
          </a:p>
        </p:txBody>
      </p:sp>
      <p:sp>
        <p:nvSpPr>
          <p:cNvPr id="182275"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82276" name="Rectangle 7"/>
          <p:cNvSpPr>
            <a:spLocks noGrp="1" noChangeArrowheads="1"/>
          </p:cNvSpPr>
          <p:nvPr>
            <p:ph type="sldNum" sz="quarter" idx="5"/>
          </p:nvPr>
        </p:nvSpPr>
        <p:spPr>
          <a:noFill/>
        </p:spPr>
        <p:txBody>
          <a:bodyPr/>
          <a:lstStyle/>
          <a:p>
            <a:fld id="{10DEC4EC-12D3-45D8-B681-0C665785A65F}" type="slidenum">
              <a:rPr lang="fr-FR" smtClean="0"/>
              <a:pPr/>
              <a:t>138</a:t>
            </a:fld>
            <a:endParaRPr lang="fr-FR"/>
          </a:p>
        </p:txBody>
      </p:sp>
      <p:sp>
        <p:nvSpPr>
          <p:cNvPr id="182277" name="Rectangle 2"/>
          <p:cNvSpPr>
            <a:spLocks noGrp="1" noRot="1" noChangeAspect="1" noChangeArrowheads="1" noTextEdit="1"/>
          </p:cNvSpPr>
          <p:nvPr>
            <p:ph type="sldImg"/>
          </p:nvPr>
        </p:nvSpPr>
        <p:spPr>
          <a:ln cap="flat"/>
        </p:spPr>
      </p:sp>
      <p:sp>
        <p:nvSpPr>
          <p:cNvPr id="182278"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366677205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3"/>
          <p:cNvSpPr>
            <a:spLocks noGrp="1" noChangeArrowheads="1"/>
          </p:cNvSpPr>
          <p:nvPr>
            <p:ph type="dt" sz="quarter" idx="1"/>
          </p:nvPr>
        </p:nvSpPr>
        <p:spPr>
          <a:noFill/>
        </p:spPr>
        <p:txBody>
          <a:bodyPr/>
          <a:lstStyle/>
          <a:p>
            <a:fld id="{2FCE1631-9947-41FB-BA7B-718772D9C17A}" type="datetime1">
              <a:rPr lang="fr-FR" smtClean="0"/>
              <a:pPr/>
              <a:t>09/04/2022</a:t>
            </a:fld>
            <a:endParaRPr lang="fr-FR"/>
          </a:p>
        </p:txBody>
      </p:sp>
      <p:sp>
        <p:nvSpPr>
          <p:cNvPr id="183299"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83300" name="Rectangle 7"/>
          <p:cNvSpPr>
            <a:spLocks noGrp="1" noChangeArrowheads="1"/>
          </p:cNvSpPr>
          <p:nvPr>
            <p:ph type="sldNum" sz="quarter" idx="5"/>
          </p:nvPr>
        </p:nvSpPr>
        <p:spPr>
          <a:noFill/>
        </p:spPr>
        <p:txBody>
          <a:bodyPr/>
          <a:lstStyle/>
          <a:p>
            <a:fld id="{D793213F-7FF5-4A01-BE61-645C6B5DF878}" type="slidenum">
              <a:rPr lang="fr-FR" smtClean="0"/>
              <a:pPr/>
              <a:t>139</a:t>
            </a:fld>
            <a:endParaRPr lang="fr-FR"/>
          </a:p>
        </p:txBody>
      </p:sp>
      <p:sp>
        <p:nvSpPr>
          <p:cNvPr id="183301" name="Rectangle 2"/>
          <p:cNvSpPr>
            <a:spLocks noGrp="1" noRot="1" noChangeAspect="1" noChangeArrowheads="1" noTextEdit="1"/>
          </p:cNvSpPr>
          <p:nvPr>
            <p:ph type="sldImg"/>
          </p:nvPr>
        </p:nvSpPr>
        <p:spPr>
          <a:ln cap="flat"/>
        </p:spPr>
      </p:sp>
      <p:sp>
        <p:nvSpPr>
          <p:cNvPr id="183302"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84051793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3"/>
          <p:cNvSpPr>
            <a:spLocks noGrp="1" noChangeArrowheads="1"/>
          </p:cNvSpPr>
          <p:nvPr>
            <p:ph type="dt" sz="quarter" idx="1"/>
          </p:nvPr>
        </p:nvSpPr>
        <p:spPr>
          <a:noFill/>
        </p:spPr>
        <p:txBody>
          <a:bodyPr/>
          <a:lstStyle/>
          <a:p>
            <a:fld id="{DB360C84-3851-4120-B9BB-E5430BEA629F}" type="datetime1">
              <a:rPr lang="fr-FR" smtClean="0"/>
              <a:pPr/>
              <a:t>09/04/2022</a:t>
            </a:fld>
            <a:endParaRPr lang="fr-FR"/>
          </a:p>
        </p:txBody>
      </p:sp>
      <p:sp>
        <p:nvSpPr>
          <p:cNvPr id="184323"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84324" name="Rectangle 7"/>
          <p:cNvSpPr>
            <a:spLocks noGrp="1" noChangeArrowheads="1"/>
          </p:cNvSpPr>
          <p:nvPr>
            <p:ph type="sldNum" sz="quarter" idx="5"/>
          </p:nvPr>
        </p:nvSpPr>
        <p:spPr>
          <a:noFill/>
        </p:spPr>
        <p:txBody>
          <a:bodyPr/>
          <a:lstStyle/>
          <a:p>
            <a:fld id="{0E88CACE-A9A2-4F7E-BB44-EDE6926C7D8D}" type="slidenum">
              <a:rPr lang="fr-FR" smtClean="0"/>
              <a:pPr/>
              <a:t>140</a:t>
            </a:fld>
            <a:endParaRPr lang="fr-FR"/>
          </a:p>
        </p:txBody>
      </p:sp>
      <p:sp>
        <p:nvSpPr>
          <p:cNvPr id="184325" name="Rectangle 2"/>
          <p:cNvSpPr>
            <a:spLocks noGrp="1" noRot="1" noChangeAspect="1" noChangeArrowheads="1" noTextEdit="1"/>
          </p:cNvSpPr>
          <p:nvPr>
            <p:ph type="sldImg"/>
          </p:nvPr>
        </p:nvSpPr>
        <p:spPr>
          <a:ln cap="flat"/>
        </p:spPr>
      </p:sp>
      <p:sp>
        <p:nvSpPr>
          <p:cNvPr id="184326"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3832151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3"/>
          <p:cNvSpPr>
            <a:spLocks noGrp="1" noChangeArrowheads="1"/>
          </p:cNvSpPr>
          <p:nvPr>
            <p:ph type="dt" sz="quarter" idx="1"/>
          </p:nvPr>
        </p:nvSpPr>
        <p:spPr>
          <a:noFill/>
        </p:spPr>
        <p:txBody>
          <a:bodyPr/>
          <a:lstStyle/>
          <a:p>
            <a:fld id="{BE2F634C-5362-4C83-BF18-ACD1050607A3}" type="datetime1">
              <a:rPr lang="fr-FR" smtClean="0"/>
              <a:pPr/>
              <a:t>09/04/2022</a:t>
            </a:fld>
            <a:endParaRPr lang="fr-FR"/>
          </a:p>
        </p:txBody>
      </p:sp>
      <p:sp>
        <p:nvSpPr>
          <p:cNvPr id="11981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19812" name="Rectangle 7"/>
          <p:cNvSpPr>
            <a:spLocks noGrp="1" noChangeArrowheads="1"/>
          </p:cNvSpPr>
          <p:nvPr>
            <p:ph type="sldNum" sz="quarter" idx="5"/>
          </p:nvPr>
        </p:nvSpPr>
        <p:spPr>
          <a:noFill/>
        </p:spPr>
        <p:txBody>
          <a:bodyPr/>
          <a:lstStyle/>
          <a:p>
            <a:fld id="{AD689248-9E2C-4F22-9B71-1A252C720895}" type="slidenum">
              <a:rPr lang="fr-FR" smtClean="0"/>
              <a:pPr/>
              <a:t>15</a:t>
            </a:fld>
            <a:endParaRPr lang="fr-FR"/>
          </a:p>
        </p:txBody>
      </p:sp>
      <p:sp>
        <p:nvSpPr>
          <p:cNvPr id="119813" name="Rectangle 2"/>
          <p:cNvSpPr>
            <a:spLocks noGrp="1" noRot="1" noChangeAspect="1" noChangeArrowheads="1" noTextEdit="1"/>
          </p:cNvSpPr>
          <p:nvPr>
            <p:ph type="sldImg"/>
          </p:nvPr>
        </p:nvSpPr>
        <p:spPr>
          <a:ln cap="flat"/>
        </p:spPr>
      </p:sp>
      <p:sp>
        <p:nvSpPr>
          <p:cNvPr id="11981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380773577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3"/>
          <p:cNvSpPr>
            <a:spLocks noGrp="1" noChangeArrowheads="1"/>
          </p:cNvSpPr>
          <p:nvPr>
            <p:ph type="dt" sz="quarter" idx="1"/>
          </p:nvPr>
        </p:nvSpPr>
        <p:spPr>
          <a:noFill/>
        </p:spPr>
        <p:txBody>
          <a:bodyPr/>
          <a:lstStyle/>
          <a:p>
            <a:fld id="{54609CEC-1722-45D3-9467-A9BF6221BF70}" type="datetime1">
              <a:rPr lang="fr-FR" smtClean="0"/>
              <a:pPr/>
              <a:t>09/04/2022</a:t>
            </a:fld>
            <a:endParaRPr lang="fr-FR"/>
          </a:p>
        </p:txBody>
      </p:sp>
      <p:sp>
        <p:nvSpPr>
          <p:cNvPr id="185347"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85348" name="Rectangle 7"/>
          <p:cNvSpPr>
            <a:spLocks noGrp="1" noChangeArrowheads="1"/>
          </p:cNvSpPr>
          <p:nvPr>
            <p:ph type="sldNum" sz="quarter" idx="5"/>
          </p:nvPr>
        </p:nvSpPr>
        <p:spPr>
          <a:noFill/>
        </p:spPr>
        <p:txBody>
          <a:bodyPr/>
          <a:lstStyle/>
          <a:p>
            <a:fld id="{A8481E35-6808-4980-A67F-2A9135C48E77}" type="slidenum">
              <a:rPr lang="fr-FR" smtClean="0"/>
              <a:pPr/>
              <a:t>141</a:t>
            </a:fld>
            <a:endParaRPr lang="fr-FR"/>
          </a:p>
        </p:txBody>
      </p:sp>
      <p:sp>
        <p:nvSpPr>
          <p:cNvPr id="185349" name="Rectangle 2"/>
          <p:cNvSpPr>
            <a:spLocks noGrp="1" noRot="1" noChangeAspect="1" noChangeArrowheads="1" noTextEdit="1"/>
          </p:cNvSpPr>
          <p:nvPr>
            <p:ph type="sldImg"/>
          </p:nvPr>
        </p:nvSpPr>
        <p:spPr>
          <a:ln cap="flat"/>
        </p:spPr>
      </p:sp>
      <p:sp>
        <p:nvSpPr>
          <p:cNvPr id="185350"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13155248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3"/>
          <p:cNvSpPr>
            <a:spLocks noGrp="1" noChangeArrowheads="1"/>
          </p:cNvSpPr>
          <p:nvPr>
            <p:ph type="dt" sz="quarter" idx="1"/>
          </p:nvPr>
        </p:nvSpPr>
        <p:spPr>
          <a:noFill/>
        </p:spPr>
        <p:txBody>
          <a:bodyPr/>
          <a:lstStyle/>
          <a:p>
            <a:fld id="{54609CEC-1722-45D3-9467-A9BF6221BF70}" type="datetime1">
              <a:rPr lang="fr-FR" smtClean="0"/>
              <a:pPr/>
              <a:t>09/04/2022</a:t>
            </a:fld>
            <a:endParaRPr lang="fr-FR"/>
          </a:p>
        </p:txBody>
      </p:sp>
      <p:sp>
        <p:nvSpPr>
          <p:cNvPr id="185347"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85348" name="Rectangle 7"/>
          <p:cNvSpPr>
            <a:spLocks noGrp="1" noChangeArrowheads="1"/>
          </p:cNvSpPr>
          <p:nvPr>
            <p:ph type="sldNum" sz="quarter" idx="5"/>
          </p:nvPr>
        </p:nvSpPr>
        <p:spPr>
          <a:noFill/>
        </p:spPr>
        <p:txBody>
          <a:bodyPr/>
          <a:lstStyle/>
          <a:p>
            <a:fld id="{A8481E35-6808-4980-A67F-2A9135C48E77}" type="slidenum">
              <a:rPr lang="fr-FR" smtClean="0"/>
              <a:pPr/>
              <a:t>142</a:t>
            </a:fld>
            <a:endParaRPr lang="fr-FR"/>
          </a:p>
        </p:txBody>
      </p:sp>
      <p:sp>
        <p:nvSpPr>
          <p:cNvPr id="185349" name="Rectangle 2"/>
          <p:cNvSpPr>
            <a:spLocks noGrp="1" noRot="1" noChangeAspect="1" noChangeArrowheads="1" noTextEdit="1"/>
          </p:cNvSpPr>
          <p:nvPr>
            <p:ph type="sldImg"/>
          </p:nvPr>
        </p:nvSpPr>
        <p:spPr>
          <a:ln cap="flat"/>
        </p:spPr>
      </p:sp>
      <p:sp>
        <p:nvSpPr>
          <p:cNvPr id="185350"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378865414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3"/>
          <p:cNvSpPr>
            <a:spLocks noGrp="1" noChangeArrowheads="1"/>
          </p:cNvSpPr>
          <p:nvPr>
            <p:ph type="dt" sz="quarter" idx="1"/>
          </p:nvPr>
        </p:nvSpPr>
        <p:spPr>
          <a:noFill/>
        </p:spPr>
        <p:txBody>
          <a:bodyPr/>
          <a:lstStyle/>
          <a:p>
            <a:fld id="{54609CEC-1722-45D3-9467-A9BF6221BF70}" type="datetime1">
              <a:rPr lang="fr-FR" smtClean="0"/>
              <a:pPr/>
              <a:t>09/04/2022</a:t>
            </a:fld>
            <a:endParaRPr lang="fr-FR"/>
          </a:p>
        </p:txBody>
      </p:sp>
      <p:sp>
        <p:nvSpPr>
          <p:cNvPr id="185347"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85348" name="Rectangle 7"/>
          <p:cNvSpPr>
            <a:spLocks noGrp="1" noChangeArrowheads="1"/>
          </p:cNvSpPr>
          <p:nvPr>
            <p:ph type="sldNum" sz="quarter" idx="5"/>
          </p:nvPr>
        </p:nvSpPr>
        <p:spPr>
          <a:noFill/>
        </p:spPr>
        <p:txBody>
          <a:bodyPr/>
          <a:lstStyle/>
          <a:p>
            <a:fld id="{A8481E35-6808-4980-A67F-2A9135C48E77}" type="slidenum">
              <a:rPr lang="fr-FR" smtClean="0"/>
              <a:pPr/>
              <a:t>143</a:t>
            </a:fld>
            <a:endParaRPr lang="fr-FR"/>
          </a:p>
        </p:txBody>
      </p:sp>
      <p:sp>
        <p:nvSpPr>
          <p:cNvPr id="185349" name="Rectangle 2"/>
          <p:cNvSpPr>
            <a:spLocks noGrp="1" noRot="1" noChangeAspect="1" noChangeArrowheads="1" noTextEdit="1"/>
          </p:cNvSpPr>
          <p:nvPr>
            <p:ph type="sldImg"/>
          </p:nvPr>
        </p:nvSpPr>
        <p:spPr>
          <a:ln cap="flat"/>
        </p:spPr>
      </p:sp>
      <p:sp>
        <p:nvSpPr>
          <p:cNvPr id="185350"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264903855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3"/>
          <p:cNvSpPr>
            <a:spLocks noGrp="1" noChangeArrowheads="1"/>
          </p:cNvSpPr>
          <p:nvPr>
            <p:ph type="dt" sz="quarter" idx="1"/>
          </p:nvPr>
        </p:nvSpPr>
        <p:spPr>
          <a:noFill/>
        </p:spPr>
        <p:txBody>
          <a:bodyPr/>
          <a:lstStyle/>
          <a:p>
            <a:fld id="{54609CEC-1722-45D3-9467-A9BF6221BF70}" type="datetime1">
              <a:rPr lang="fr-FR" smtClean="0"/>
              <a:pPr/>
              <a:t>09/04/2022</a:t>
            </a:fld>
            <a:endParaRPr lang="fr-FR"/>
          </a:p>
        </p:txBody>
      </p:sp>
      <p:sp>
        <p:nvSpPr>
          <p:cNvPr id="185347"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85348" name="Rectangle 7"/>
          <p:cNvSpPr>
            <a:spLocks noGrp="1" noChangeArrowheads="1"/>
          </p:cNvSpPr>
          <p:nvPr>
            <p:ph type="sldNum" sz="quarter" idx="5"/>
          </p:nvPr>
        </p:nvSpPr>
        <p:spPr>
          <a:noFill/>
        </p:spPr>
        <p:txBody>
          <a:bodyPr/>
          <a:lstStyle/>
          <a:p>
            <a:fld id="{A8481E35-6808-4980-A67F-2A9135C48E77}" type="slidenum">
              <a:rPr lang="fr-FR" smtClean="0"/>
              <a:pPr/>
              <a:t>144</a:t>
            </a:fld>
            <a:endParaRPr lang="fr-FR"/>
          </a:p>
        </p:txBody>
      </p:sp>
      <p:sp>
        <p:nvSpPr>
          <p:cNvPr id="185349" name="Rectangle 2"/>
          <p:cNvSpPr>
            <a:spLocks noGrp="1" noRot="1" noChangeAspect="1" noChangeArrowheads="1" noTextEdit="1"/>
          </p:cNvSpPr>
          <p:nvPr>
            <p:ph type="sldImg"/>
          </p:nvPr>
        </p:nvSpPr>
        <p:spPr>
          <a:ln cap="flat"/>
        </p:spPr>
      </p:sp>
      <p:sp>
        <p:nvSpPr>
          <p:cNvPr id="185350"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332928907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3"/>
          <p:cNvSpPr>
            <a:spLocks noGrp="1" noChangeArrowheads="1"/>
          </p:cNvSpPr>
          <p:nvPr>
            <p:ph type="dt" sz="quarter" idx="1"/>
          </p:nvPr>
        </p:nvSpPr>
        <p:spPr>
          <a:noFill/>
        </p:spPr>
        <p:txBody>
          <a:bodyPr/>
          <a:lstStyle/>
          <a:p>
            <a:fld id="{54609CEC-1722-45D3-9467-A9BF6221BF70}" type="datetime1">
              <a:rPr lang="fr-FR" smtClean="0"/>
              <a:pPr/>
              <a:t>09/04/2022</a:t>
            </a:fld>
            <a:endParaRPr lang="fr-FR"/>
          </a:p>
        </p:txBody>
      </p:sp>
      <p:sp>
        <p:nvSpPr>
          <p:cNvPr id="185347"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85348" name="Rectangle 7"/>
          <p:cNvSpPr>
            <a:spLocks noGrp="1" noChangeArrowheads="1"/>
          </p:cNvSpPr>
          <p:nvPr>
            <p:ph type="sldNum" sz="quarter" idx="5"/>
          </p:nvPr>
        </p:nvSpPr>
        <p:spPr>
          <a:noFill/>
        </p:spPr>
        <p:txBody>
          <a:bodyPr/>
          <a:lstStyle/>
          <a:p>
            <a:fld id="{A8481E35-6808-4980-A67F-2A9135C48E77}" type="slidenum">
              <a:rPr lang="fr-FR" smtClean="0"/>
              <a:pPr/>
              <a:t>145</a:t>
            </a:fld>
            <a:endParaRPr lang="fr-FR"/>
          </a:p>
        </p:txBody>
      </p:sp>
      <p:sp>
        <p:nvSpPr>
          <p:cNvPr id="185349" name="Rectangle 2"/>
          <p:cNvSpPr>
            <a:spLocks noGrp="1" noRot="1" noChangeAspect="1" noChangeArrowheads="1" noTextEdit="1"/>
          </p:cNvSpPr>
          <p:nvPr>
            <p:ph type="sldImg"/>
          </p:nvPr>
        </p:nvSpPr>
        <p:spPr>
          <a:ln cap="flat"/>
        </p:spPr>
      </p:sp>
      <p:sp>
        <p:nvSpPr>
          <p:cNvPr id="185350"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175164648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3"/>
          <p:cNvSpPr>
            <a:spLocks noGrp="1" noChangeArrowheads="1"/>
          </p:cNvSpPr>
          <p:nvPr>
            <p:ph type="dt" sz="quarter" idx="1"/>
          </p:nvPr>
        </p:nvSpPr>
        <p:spPr>
          <a:noFill/>
        </p:spPr>
        <p:txBody>
          <a:bodyPr/>
          <a:lstStyle/>
          <a:p>
            <a:fld id="{54609CEC-1722-45D3-9467-A9BF6221BF70}" type="datetime1">
              <a:rPr lang="fr-FR" smtClean="0"/>
              <a:pPr/>
              <a:t>09/04/2022</a:t>
            </a:fld>
            <a:endParaRPr lang="fr-FR"/>
          </a:p>
        </p:txBody>
      </p:sp>
      <p:sp>
        <p:nvSpPr>
          <p:cNvPr id="185347"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85348" name="Rectangle 7"/>
          <p:cNvSpPr>
            <a:spLocks noGrp="1" noChangeArrowheads="1"/>
          </p:cNvSpPr>
          <p:nvPr>
            <p:ph type="sldNum" sz="quarter" idx="5"/>
          </p:nvPr>
        </p:nvSpPr>
        <p:spPr>
          <a:noFill/>
        </p:spPr>
        <p:txBody>
          <a:bodyPr/>
          <a:lstStyle/>
          <a:p>
            <a:fld id="{A8481E35-6808-4980-A67F-2A9135C48E77}" type="slidenum">
              <a:rPr lang="fr-FR" smtClean="0"/>
              <a:pPr/>
              <a:t>146</a:t>
            </a:fld>
            <a:endParaRPr lang="fr-FR"/>
          </a:p>
        </p:txBody>
      </p:sp>
      <p:sp>
        <p:nvSpPr>
          <p:cNvPr id="185349" name="Rectangle 2"/>
          <p:cNvSpPr>
            <a:spLocks noGrp="1" noRot="1" noChangeAspect="1" noChangeArrowheads="1" noTextEdit="1"/>
          </p:cNvSpPr>
          <p:nvPr>
            <p:ph type="sldImg"/>
          </p:nvPr>
        </p:nvSpPr>
        <p:spPr>
          <a:ln cap="flat"/>
        </p:spPr>
      </p:sp>
      <p:sp>
        <p:nvSpPr>
          <p:cNvPr id="185350"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132204784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3"/>
          <p:cNvSpPr>
            <a:spLocks noGrp="1" noChangeArrowheads="1"/>
          </p:cNvSpPr>
          <p:nvPr>
            <p:ph type="dt" sz="quarter" idx="1"/>
          </p:nvPr>
        </p:nvSpPr>
        <p:spPr>
          <a:noFill/>
        </p:spPr>
        <p:txBody>
          <a:bodyPr/>
          <a:lstStyle/>
          <a:p>
            <a:fld id="{282DF32D-1307-40E6-B6ED-9D50FAE34660}" type="datetime1">
              <a:rPr lang="fr-FR" smtClean="0"/>
              <a:pPr/>
              <a:t>09/04/2022</a:t>
            </a:fld>
            <a:endParaRPr lang="fr-FR"/>
          </a:p>
        </p:txBody>
      </p:sp>
      <p:sp>
        <p:nvSpPr>
          <p:cNvPr id="18637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86372" name="Rectangle 7"/>
          <p:cNvSpPr>
            <a:spLocks noGrp="1" noChangeArrowheads="1"/>
          </p:cNvSpPr>
          <p:nvPr>
            <p:ph type="sldNum" sz="quarter" idx="5"/>
          </p:nvPr>
        </p:nvSpPr>
        <p:spPr>
          <a:noFill/>
        </p:spPr>
        <p:txBody>
          <a:bodyPr/>
          <a:lstStyle/>
          <a:p>
            <a:fld id="{760874D1-B140-4AF5-8F7D-CFEE08503A12}" type="slidenum">
              <a:rPr lang="fr-FR" smtClean="0"/>
              <a:pPr/>
              <a:t>147</a:t>
            </a:fld>
            <a:endParaRPr lang="fr-FR"/>
          </a:p>
        </p:txBody>
      </p:sp>
      <p:sp>
        <p:nvSpPr>
          <p:cNvPr id="186373" name="Rectangle 2"/>
          <p:cNvSpPr>
            <a:spLocks noGrp="1" noRot="1" noChangeAspect="1" noChangeArrowheads="1" noTextEdit="1"/>
          </p:cNvSpPr>
          <p:nvPr>
            <p:ph type="sldImg"/>
          </p:nvPr>
        </p:nvSpPr>
        <p:spPr>
          <a:ln cap="flat"/>
        </p:spPr>
      </p:sp>
      <p:sp>
        <p:nvSpPr>
          <p:cNvPr id="18637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309279071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3"/>
          <p:cNvSpPr>
            <a:spLocks noGrp="1" noChangeArrowheads="1"/>
          </p:cNvSpPr>
          <p:nvPr>
            <p:ph type="dt" sz="quarter" idx="1"/>
          </p:nvPr>
        </p:nvSpPr>
        <p:spPr>
          <a:noFill/>
        </p:spPr>
        <p:txBody>
          <a:bodyPr/>
          <a:lstStyle/>
          <a:p>
            <a:fld id="{FC4D4F2B-3C03-4427-B34B-B5AC44D0925E}" type="datetime1">
              <a:rPr lang="fr-FR" smtClean="0"/>
              <a:pPr/>
              <a:t>09/04/2022</a:t>
            </a:fld>
            <a:endParaRPr lang="fr-FR"/>
          </a:p>
        </p:txBody>
      </p:sp>
      <p:sp>
        <p:nvSpPr>
          <p:cNvPr id="187395"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87396" name="Rectangle 7"/>
          <p:cNvSpPr>
            <a:spLocks noGrp="1" noChangeArrowheads="1"/>
          </p:cNvSpPr>
          <p:nvPr>
            <p:ph type="sldNum" sz="quarter" idx="5"/>
          </p:nvPr>
        </p:nvSpPr>
        <p:spPr>
          <a:noFill/>
        </p:spPr>
        <p:txBody>
          <a:bodyPr/>
          <a:lstStyle/>
          <a:p>
            <a:fld id="{117C8B2B-2C9F-40EE-AF7A-80FC07299721}" type="slidenum">
              <a:rPr lang="fr-FR" smtClean="0"/>
              <a:pPr/>
              <a:t>148</a:t>
            </a:fld>
            <a:endParaRPr lang="fr-FR"/>
          </a:p>
        </p:txBody>
      </p:sp>
      <p:sp>
        <p:nvSpPr>
          <p:cNvPr id="187397" name="Rectangle 2"/>
          <p:cNvSpPr>
            <a:spLocks noGrp="1" noRot="1" noChangeAspect="1" noChangeArrowheads="1" noTextEdit="1"/>
          </p:cNvSpPr>
          <p:nvPr>
            <p:ph type="sldImg"/>
          </p:nvPr>
        </p:nvSpPr>
        <p:spPr>
          <a:ln cap="flat"/>
        </p:spPr>
      </p:sp>
      <p:sp>
        <p:nvSpPr>
          <p:cNvPr id="187398"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313820397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3"/>
          <p:cNvSpPr>
            <a:spLocks noGrp="1" noChangeArrowheads="1"/>
          </p:cNvSpPr>
          <p:nvPr>
            <p:ph type="dt" sz="quarter" idx="1"/>
          </p:nvPr>
        </p:nvSpPr>
        <p:spPr>
          <a:noFill/>
        </p:spPr>
        <p:txBody>
          <a:bodyPr/>
          <a:lstStyle/>
          <a:p>
            <a:fld id="{DFC698DB-2025-4E8D-B76A-C1EF1C79EC8C}" type="datetime1">
              <a:rPr lang="fr-FR" smtClean="0"/>
              <a:pPr/>
              <a:t>09/04/2022</a:t>
            </a:fld>
            <a:endParaRPr lang="fr-FR"/>
          </a:p>
        </p:txBody>
      </p:sp>
      <p:sp>
        <p:nvSpPr>
          <p:cNvPr id="188419"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88420" name="Rectangle 7"/>
          <p:cNvSpPr>
            <a:spLocks noGrp="1" noChangeArrowheads="1"/>
          </p:cNvSpPr>
          <p:nvPr>
            <p:ph type="sldNum" sz="quarter" idx="5"/>
          </p:nvPr>
        </p:nvSpPr>
        <p:spPr>
          <a:noFill/>
        </p:spPr>
        <p:txBody>
          <a:bodyPr/>
          <a:lstStyle/>
          <a:p>
            <a:fld id="{FE552C46-1711-47FF-8E08-FB3089AB49FD}" type="slidenum">
              <a:rPr lang="fr-FR" smtClean="0"/>
              <a:pPr/>
              <a:t>149</a:t>
            </a:fld>
            <a:endParaRPr lang="fr-FR"/>
          </a:p>
        </p:txBody>
      </p:sp>
      <p:sp>
        <p:nvSpPr>
          <p:cNvPr id="188421" name="Rectangle 2"/>
          <p:cNvSpPr>
            <a:spLocks noGrp="1" noRot="1" noChangeAspect="1" noChangeArrowheads="1" noTextEdit="1"/>
          </p:cNvSpPr>
          <p:nvPr>
            <p:ph type="sldImg"/>
          </p:nvPr>
        </p:nvSpPr>
        <p:spPr>
          <a:ln cap="flat"/>
        </p:spPr>
      </p:sp>
      <p:sp>
        <p:nvSpPr>
          <p:cNvPr id="188422"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243346277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3"/>
          <p:cNvSpPr>
            <a:spLocks noGrp="1" noChangeArrowheads="1"/>
          </p:cNvSpPr>
          <p:nvPr>
            <p:ph type="dt" sz="quarter" idx="1"/>
          </p:nvPr>
        </p:nvSpPr>
        <p:spPr>
          <a:noFill/>
        </p:spPr>
        <p:txBody>
          <a:bodyPr/>
          <a:lstStyle/>
          <a:p>
            <a:fld id="{DFC698DB-2025-4E8D-B76A-C1EF1C79EC8C}" type="datetime1">
              <a:rPr lang="fr-FR" smtClean="0"/>
              <a:pPr/>
              <a:t>09/04/2022</a:t>
            </a:fld>
            <a:endParaRPr lang="fr-FR"/>
          </a:p>
        </p:txBody>
      </p:sp>
      <p:sp>
        <p:nvSpPr>
          <p:cNvPr id="188419"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88420" name="Rectangle 7"/>
          <p:cNvSpPr>
            <a:spLocks noGrp="1" noChangeArrowheads="1"/>
          </p:cNvSpPr>
          <p:nvPr>
            <p:ph type="sldNum" sz="quarter" idx="5"/>
          </p:nvPr>
        </p:nvSpPr>
        <p:spPr>
          <a:noFill/>
        </p:spPr>
        <p:txBody>
          <a:bodyPr/>
          <a:lstStyle/>
          <a:p>
            <a:fld id="{FE552C46-1711-47FF-8E08-FB3089AB49FD}" type="slidenum">
              <a:rPr lang="fr-FR" smtClean="0"/>
              <a:pPr/>
              <a:t>150</a:t>
            </a:fld>
            <a:endParaRPr lang="fr-FR"/>
          </a:p>
        </p:txBody>
      </p:sp>
      <p:sp>
        <p:nvSpPr>
          <p:cNvPr id="188421" name="Rectangle 2"/>
          <p:cNvSpPr>
            <a:spLocks noGrp="1" noRot="1" noChangeAspect="1" noChangeArrowheads="1" noTextEdit="1"/>
          </p:cNvSpPr>
          <p:nvPr>
            <p:ph type="sldImg"/>
          </p:nvPr>
        </p:nvSpPr>
        <p:spPr>
          <a:ln cap="flat"/>
        </p:spPr>
      </p:sp>
      <p:sp>
        <p:nvSpPr>
          <p:cNvPr id="188422"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1564558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3"/>
          <p:cNvSpPr>
            <a:spLocks noGrp="1" noChangeArrowheads="1"/>
          </p:cNvSpPr>
          <p:nvPr>
            <p:ph type="dt" sz="quarter" idx="1"/>
          </p:nvPr>
        </p:nvSpPr>
        <p:spPr>
          <a:noFill/>
        </p:spPr>
        <p:txBody>
          <a:bodyPr/>
          <a:lstStyle/>
          <a:p>
            <a:fld id="{982EFE1E-EBFC-4D4B-B53D-4713E14206BB}" type="datetime1">
              <a:rPr lang="fr-FR" smtClean="0"/>
              <a:pPr/>
              <a:t>09/04/2022</a:t>
            </a:fld>
            <a:endParaRPr lang="fr-FR"/>
          </a:p>
        </p:txBody>
      </p:sp>
      <p:sp>
        <p:nvSpPr>
          <p:cNvPr id="120835"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20836" name="Rectangle 7"/>
          <p:cNvSpPr>
            <a:spLocks noGrp="1" noChangeArrowheads="1"/>
          </p:cNvSpPr>
          <p:nvPr>
            <p:ph type="sldNum" sz="quarter" idx="5"/>
          </p:nvPr>
        </p:nvSpPr>
        <p:spPr>
          <a:noFill/>
        </p:spPr>
        <p:txBody>
          <a:bodyPr/>
          <a:lstStyle/>
          <a:p>
            <a:fld id="{EC66496F-864A-4648-9D48-F5ABE74871CC}" type="slidenum">
              <a:rPr lang="fr-FR" smtClean="0"/>
              <a:pPr/>
              <a:t>16</a:t>
            </a:fld>
            <a:endParaRPr lang="fr-FR"/>
          </a:p>
        </p:txBody>
      </p:sp>
      <p:sp>
        <p:nvSpPr>
          <p:cNvPr id="120837" name="Rectangle 2"/>
          <p:cNvSpPr>
            <a:spLocks noGrp="1" noRot="1" noChangeAspect="1" noChangeArrowheads="1" noTextEdit="1"/>
          </p:cNvSpPr>
          <p:nvPr>
            <p:ph type="sldImg"/>
          </p:nvPr>
        </p:nvSpPr>
        <p:spPr>
          <a:ln cap="flat"/>
        </p:spPr>
      </p:sp>
      <p:sp>
        <p:nvSpPr>
          <p:cNvPr id="120838"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376705707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3"/>
          <p:cNvSpPr>
            <a:spLocks noGrp="1" noChangeArrowheads="1"/>
          </p:cNvSpPr>
          <p:nvPr>
            <p:ph type="dt" sz="quarter" idx="1"/>
          </p:nvPr>
        </p:nvSpPr>
        <p:spPr>
          <a:noFill/>
        </p:spPr>
        <p:txBody>
          <a:bodyPr/>
          <a:lstStyle/>
          <a:p>
            <a:fld id="{882B8C3F-56D1-458F-95FB-7C9D80DEC38E}" type="datetime1">
              <a:rPr lang="fr-FR" smtClean="0"/>
              <a:pPr/>
              <a:t>09/04/2022</a:t>
            </a:fld>
            <a:endParaRPr lang="fr-FR"/>
          </a:p>
        </p:txBody>
      </p:sp>
      <p:sp>
        <p:nvSpPr>
          <p:cNvPr id="189443"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89444" name="Rectangle 7"/>
          <p:cNvSpPr>
            <a:spLocks noGrp="1" noChangeArrowheads="1"/>
          </p:cNvSpPr>
          <p:nvPr>
            <p:ph type="sldNum" sz="quarter" idx="5"/>
          </p:nvPr>
        </p:nvSpPr>
        <p:spPr>
          <a:noFill/>
        </p:spPr>
        <p:txBody>
          <a:bodyPr/>
          <a:lstStyle/>
          <a:p>
            <a:fld id="{652E7337-C823-4C17-ABA8-C3F18C8C302B}" type="slidenum">
              <a:rPr lang="fr-FR" smtClean="0"/>
              <a:pPr/>
              <a:t>151</a:t>
            </a:fld>
            <a:endParaRPr lang="fr-FR"/>
          </a:p>
        </p:txBody>
      </p:sp>
      <p:sp>
        <p:nvSpPr>
          <p:cNvPr id="189445" name="Rectangle 2"/>
          <p:cNvSpPr>
            <a:spLocks noGrp="1" noRot="1" noChangeAspect="1" noChangeArrowheads="1" noTextEdit="1"/>
          </p:cNvSpPr>
          <p:nvPr>
            <p:ph type="sldImg"/>
          </p:nvPr>
        </p:nvSpPr>
        <p:spPr>
          <a:ln cap="flat"/>
        </p:spPr>
      </p:sp>
      <p:sp>
        <p:nvSpPr>
          <p:cNvPr id="189446"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281008111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3"/>
          <p:cNvSpPr>
            <a:spLocks noGrp="1" noChangeArrowheads="1"/>
          </p:cNvSpPr>
          <p:nvPr>
            <p:ph type="dt" sz="quarter" idx="1"/>
          </p:nvPr>
        </p:nvSpPr>
        <p:spPr>
          <a:noFill/>
        </p:spPr>
        <p:txBody>
          <a:bodyPr/>
          <a:lstStyle/>
          <a:p>
            <a:fld id="{075E18B6-7C53-4331-937B-FD991FEB8114}" type="datetime1">
              <a:rPr lang="fr-FR" smtClean="0"/>
              <a:pPr/>
              <a:t>09/04/2022</a:t>
            </a:fld>
            <a:endParaRPr lang="fr-FR"/>
          </a:p>
        </p:txBody>
      </p:sp>
      <p:sp>
        <p:nvSpPr>
          <p:cNvPr id="190467"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90468" name="Rectangle 7"/>
          <p:cNvSpPr>
            <a:spLocks noGrp="1" noChangeArrowheads="1"/>
          </p:cNvSpPr>
          <p:nvPr>
            <p:ph type="sldNum" sz="quarter" idx="5"/>
          </p:nvPr>
        </p:nvSpPr>
        <p:spPr>
          <a:noFill/>
        </p:spPr>
        <p:txBody>
          <a:bodyPr/>
          <a:lstStyle/>
          <a:p>
            <a:fld id="{7DD7A67C-4F87-49B2-A693-166D036692B8}" type="slidenum">
              <a:rPr lang="fr-FR" smtClean="0"/>
              <a:pPr/>
              <a:t>152</a:t>
            </a:fld>
            <a:endParaRPr lang="fr-FR"/>
          </a:p>
        </p:txBody>
      </p:sp>
      <p:sp>
        <p:nvSpPr>
          <p:cNvPr id="190469" name="Rectangle 2"/>
          <p:cNvSpPr>
            <a:spLocks noGrp="1" noRot="1" noChangeAspect="1" noChangeArrowheads="1" noTextEdit="1"/>
          </p:cNvSpPr>
          <p:nvPr>
            <p:ph type="sldImg"/>
          </p:nvPr>
        </p:nvSpPr>
        <p:spPr>
          <a:ln cap="flat"/>
        </p:spPr>
      </p:sp>
      <p:sp>
        <p:nvSpPr>
          <p:cNvPr id="190470"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289800031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3"/>
          <p:cNvSpPr>
            <a:spLocks noGrp="1" noChangeArrowheads="1"/>
          </p:cNvSpPr>
          <p:nvPr>
            <p:ph type="dt" sz="quarter" idx="1"/>
          </p:nvPr>
        </p:nvSpPr>
        <p:spPr>
          <a:noFill/>
        </p:spPr>
        <p:txBody>
          <a:bodyPr/>
          <a:lstStyle/>
          <a:p>
            <a:fld id="{075E18B6-7C53-4331-937B-FD991FEB8114}" type="datetime1">
              <a:rPr lang="fr-FR" smtClean="0"/>
              <a:pPr/>
              <a:t>09/04/2022</a:t>
            </a:fld>
            <a:endParaRPr lang="fr-FR"/>
          </a:p>
        </p:txBody>
      </p:sp>
      <p:sp>
        <p:nvSpPr>
          <p:cNvPr id="190467"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90468" name="Rectangle 7"/>
          <p:cNvSpPr>
            <a:spLocks noGrp="1" noChangeArrowheads="1"/>
          </p:cNvSpPr>
          <p:nvPr>
            <p:ph type="sldNum" sz="quarter" idx="5"/>
          </p:nvPr>
        </p:nvSpPr>
        <p:spPr>
          <a:noFill/>
        </p:spPr>
        <p:txBody>
          <a:bodyPr/>
          <a:lstStyle/>
          <a:p>
            <a:fld id="{7DD7A67C-4F87-49B2-A693-166D036692B8}" type="slidenum">
              <a:rPr lang="fr-FR" smtClean="0"/>
              <a:pPr/>
              <a:t>153</a:t>
            </a:fld>
            <a:endParaRPr lang="fr-FR"/>
          </a:p>
        </p:txBody>
      </p:sp>
      <p:sp>
        <p:nvSpPr>
          <p:cNvPr id="190469" name="Rectangle 2"/>
          <p:cNvSpPr>
            <a:spLocks noGrp="1" noRot="1" noChangeAspect="1" noChangeArrowheads="1" noTextEdit="1"/>
          </p:cNvSpPr>
          <p:nvPr>
            <p:ph type="sldImg"/>
          </p:nvPr>
        </p:nvSpPr>
        <p:spPr>
          <a:ln cap="flat"/>
        </p:spPr>
      </p:sp>
      <p:sp>
        <p:nvSpPr>
          <p:cNvPr id="190470"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269747590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3"/>
          <p:cNvSpPr>
            <a:spLocks noGrp="1" noChangeArrowheads="1"/>
          </p:cNvSpPr>
          <p:nvPr>
            <p:ph type="dt" sz="quarter" idx="1"/>
          </p:nvPr>
        </p:nvSpPr>
        <p:spPr>
          <a:noFill/>
        </p:spPr>
        <p:txBody>
          <a:bodyPr/>
          <a:lstStyle/>
          <a:p>
            <a:fld id="{075E18B6-7C53-4331-937B-FD991FEB8114}" type="datetime1">
              <a:rPr lang="fr-FR" smtClean="0"/>
              <a:pPr/>
              <a:t>09/04/2022</a:t>
            </a:fld>
            <a:endParaRPr lang="fr-FR"/>
          </a:p>
        </p:txBody>
      </p:sp>
      <p:sp>
        <p:nvSpPr>
          <p:cNvPr id="190467"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90468" name="Rectangle 7"/>
          <p:cNvSpPr>
            <a:spLocks noGrp="1" noChangeArrowheads="1"/>
          </p:cNvSpPr>
          <p:nvPr>
            <p:ph type="sldNum" sz="quarter" idx="5"/>
          </p:nvPr>
        </p:nvSpPr>
        <p:spPr>
          <a:noFill/>
        </p:spPr>
        <p:txBody>
          <a:bodyPr/>
          <a:lstStyle/>
          <a:p>
            <a:fld id="{7DD7A67C-4F87-49B2-A693-166D036692B8}" type="slidenum">
              <a:rPr lang="fr-FR" smtClean="0"/>
              <a:pPr/>
              <a:t>154</a:t>
            </a:fld>
            <a:endParaRPr lang="fr-FR"/>
          </a:p>
        </p:txBody>
      </p:sp>
      <p:sp>
        <p:nvSpPr>
          <p:cNvPr id="190469" name="Rectangle 2"/>
          <p:cNvSpPr>
            <a:spLocks noGrp="1" noRot="1" noChangeAspect="1" noChangeArrowheads="1" noTextEdit="1"/>
          </p:cNvSpPr>
          <p:nvPr>
            <p:ph type="sldImg"/>
          </p:nvPr>
        </p:nvSpPr>
        <p:spPr>
          <a:ln cap="flat"/>
        </p:spPr>
      </p:sp>
      <p:sp>
        <p:nvSpPr>
          <p:cNvPr id="190470"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42968523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3"/>
          <p:cNvSpPr>
            <a:spLocks noGrp="1" noChangeArrowheads="1"/>
          </p:cNvSpPr>
          <p:nvPr>
            <p:ph type="dt" sz="quarter" idx="1"/>
          </p:nvPr>
        </p:nvSpPr>
        <p:spPr>
          <a:noFill/>
        </p:spPr>
        <p:txBody>
          <a:bodyPr/>
          <a:lstStyle/>
          <a:p>
            <a:fld id="{075E18B6-7C53-4331-937B-FD991FEB8114}" type="datetime1">
              <a:rPr lang="fr-FR" smtClean="0"/>
              <a:pPr/>
              <a:t>09/04/2022</a:t>
            </a:fld>
            <a:endParaRPr lang="fr-FR"/>
          </a:p>
        </p:txBody>
      </p:sp>
      <p:sp>
        <p:nvSpPr>
          <p:cNvPr id="190467"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90468" name="Rectangle 7"/>
          <p:cNvSpPr>
            <a:spLocks noGrp="1" noChangeArrowheads="1"/>
          </p:cNvSpPr>
          <p:nvPr>
            <p:ph type="sldNum" sz="quarter" idx="5"/>
          </p:nvPr>
        </p:nvSpPr>
        <p:spPr>
          <a:noFill/>
        </p:spPr>
        <p:txBody>
          <a:bodyPr/>
          <a:lstStyle/>
          <a:p>
            <a:fld id="{7DD7A67C-4F87-49B2-A693-166D036692B8}" type="slidenum">
              <a:rPr lang="fr-FR" smtClean="0"/>
              <a:pPr/>
              <a:t>155</a:t>
            </a:fld>
            <a:endParaRPr lang="fr-FR"/>
          </a:p>
        </p:txBody>
      </p:sp>
      <p:sp>
        <p:nvSpPr>
          <p:cNvPr id="190469" name="Rectangle 2"/>
          <p:cNvSpPr>
            <a:spLocks noGrp="1" noRot="1" noChangeAspect="1" noChangeArrowheads="1" noTextEdit="1"/>
          </p:cNvSpPr>
          <p:nvPr>
            <p:ph type="sldImg"/>
          </p:nvPr>
        </p:nvSpPr>
        <p:spPr>
          <a:ln cap="flat"/>
        </p:spPr>
      </p:sp>
      <p:sp>
        <p:nvSpPr>
          <p:cNvPr id="190470"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131069764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3"/>
          <p:cNvSpPr>
            <a:spLocks noGrp="1" noChangeArrowheads="1"/>
          </p:cNvSpPr>
          <p:nvPr>
            <p:ph type="dt" sz="quarter" idx="1"/>
          </p:nvPr>
        </p:nvSpPr>
        <p:spPr>
          <a:noFill/>
        </p:spPr>
        <p:txBody>
          <a:bodyPr/>
          <a:lstStyle/>
          <a:p>
            <a:fld id="{075E18B6-7C53-4331-937B-FD991FEB8114}" type="datetime1">
              <a:rPr lang="fr-FR" smtClean="0"/>
              <a:pPr/>
              <a:t>09/04/2022</a:t>
            </a:fld>
            <a:endParaRPr lang="fr-FR"/>
          </a:p>
        </p:txBody>
      </p:sp>
      <p:sp>
        <p:nvSpPr>
          <p:cNvPr id="190467"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90468" name="Rectangle 7"/>
          <p:cNvSpPr>
            <a:spLocks noGrp="1" noChangeArrowheads="1"/>
          </p:cNvSpPr>
          <p:nvPr>
            <p:ph type="sldNum" sz="quarter" idx="5"/>
          </p:nvPr>
        </p:nvSpPr>
        <p:spPr>
          <a:noFill/>
        </p:spPr>
        <p:txBody>
          <a:bodyPr/>
          <a:lstStyle/>
          <a:p>
            <a:fld id="{7DD7A67C-4F87-49B2-A693-166D036692B8}" type="slidenum">
              <a:rPr lang="fr-FR" smtClean="0"/>
              <a:pPr/>
              <a:t>156</a:t>
            </a:fld>
            <a:endParaRPr lang="fr-FR"/>
          </a:p>
        </p:txBody>
      </p:sp>
      <p:sp>
        <p:nvSpPr>
          <p:cNvPr id="190469" name="Rectangle 2"/>
          <p:cNvSpPr>
            <a:spLocks noGrp="1" noRot="1" noChangeAspect="1" noChangeArrowheads="1" noTextEdit="1"/>
          </p:cNvSpPr>
          <p:nvPr>
            <p:ph type="sldImg"/>
          </p:nvPr>
        </p:nvSpPr>
        <p:spPr>
          <a:ln cap="flat"/>
        </p:spPr>
      </p:sp>
      <p:sp>
        <p:nvSpPr>
          <p:cNvPr id="190470"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71305614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3"/>
          <p:cNvSpPr>
            <a:spLocks noGrp="1" noChangeArrowheads="1"/>
          </p:cNvSpPr>
          <p:nvPr>
            <p:ph type="dt" sz="quarter" idx="1"/>
          </p:nvPr>
        </p:nvSpPr>
        <p:spPr>
          <a:noFill/>
        </p:spPr>
        <p:txBody>
          <a:bodyPr/>
          <a:lstStyle/>
          <a:p>
            <a:fld id="{075E18B6-7C53-4331-937B-FD991FEB8114}" type="datetime1">
              <a:rPr lang="fr-FR" smtClean="0"/>
              <a:pPr/>
              <a:t>09/04/2022</a:t>
            </a:fld>
            <a:endParaRPr lang="fr-FR"/>
          </a:p>
        </p:txBody>
      </p:sp>
      <p:sp>
        <p:nvSpPr>
          <p:cNvPr id="190467"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90468" name="Rectangle 7"/>
          <p:cNvSpPr>
            <a:spLocks noGrp="1" noChangeArrowheads="1"/>
          </p:cNvSpPr>
          <p:nvPr>
            <p:ph type="sldNum" sz="quarter" idx="5"/>
          </p:nvPr>
        </p:nvSpPr>
        <p:spPr>
          <a:noFill/>
        </p:spPr>
        <p:txBody>
          <a:bodyPr/>
          <a:lstStyle/>
          <a:p>
            <a:fld id="{7DD7A67C-4F87-49B2-A693-166D036692B8}" type="slidenum">
              <a:rPr lang="fr-FR" smtClean="0"/>
              <a:pPr/>
              <a:t>157</a:t>
            </a:fld>
            <a:endParaRPr lang="fr-FR"/>
          </a:p>
        </p:txBody>
      </p:sp>
      <p:sp>
        <p:nvSpPr>
          <p:cNvPr id="190469" name="Rectangle 2"/>
          <p:cNvSpPr>
            <a:spLocks noGrp="1" noRot="1" noChangeAspect="1" noChangeArrowheads="1" noTextEdit="1"/>
          </p:cNvSpPr>
          <p:nvPr>
            <p:ph type="sldImg"/>
          </p:nvPr>
        </p:nvSpPr>
        <p:spPr>
          <a:ln cap="flat"/>
        </p:spPr>
      </p:sp>
      <p:sp>
        <p:nvSpPr>
          <p:cNvPr id="190470"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174228381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3"/>
          <p:cNvSpPr>
            <a:spLocks noGrp="1" noChangeArrowheads="1"/>
          </p:cNvSpPr>
          <p:nvPr>
            <p:ph type="dt" sz="quarter" idx="1"/>
          </p:nvPr>
        </p:nvSpPr>
        <p:spPr>
          <a:noFill/>
        </p:spPr>
        <p:txBody>
          <a:bodyPr/>
          <a:lstStyle/>
          <a:p>
            <a:fld id="{075E18B6-7C53-4331-937B-FD991FEB8114}" type="datetime1">
              <a:rPr lang="fr-FR" smtClean="0"/>
              <a:pPr/>
              <a:t>09/04/2022</a:t>
            </a:fld>
            <a:endParaRPr lang="fr-FR"/>
          </a:p>
        </p:txBody>
      </p:sp>
      <p:sp>
        <p:nvSpPr>
          <p:cNvPr id="190467"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90468" name="Rectangle 7"/>
          <p:cNvSpPr>
            <a:spLocks noGrp="1" noChangeArrowheads="1"/>
          </p:cNvSpPr>
          <p:nvPr>
            <p:ph type="sldNum" sz="quarter" idx="5"/>
          </p:nvPr>
        </p:nvSpPr>
        <p:spPr>
          <a:noFill/>
        </p:spPr>
        <p:txBody>
          <a:bodyPr/>
          <a:lstStyle/>
          <a:p>
            <a:fld id="{7DD7A67C-4F87-49B2-A693-166D036692B8}" type="slidenum">
              <a:rPr lang="fr-FR" smtClean="0"/>
              <a:pPr/>
              <a:t>158</a:t>
            </a:fld>
            <a:endParaRPr lang="fr-FR"/>
          </a:p>
        </p:txBody>
      </p:sp>
      <p:sp>
        <p:nvSpPr>
          <p:cNvPr id="190469" name="Rectangle 2"/>
          <p:cNvSpPr>
            <a:spLocks noGrp="1" noRot="1" noChangeAspect="1" noChangeArrowheads="1" noTextEdit="1"/>
          </p:cNvSpPr>
          <p:nvPr>
            <p:ph type="sldImg"/>
          </p:nvPr>
        </p:nvSpPr>
        <p:spPr>
          <a:ln cap="flat"/>
        </p:spPr>
      </p:sp>
      <p:sp>
        <p:nvSpPr>
          <p:cNvPr id="190470"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150424724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3"/>
          <p:cNvSpPr>
            <a:spLocks noGrp="1" noChangeArrowheads="1"/>
          </p:cNvSpPr>
          <p:nvPr>
            <p:ph type="dt" sz="quarter" idx="1"/>
          </p:nvPr>
        </p:nvSpPr>
        <p:spPr>
          <a:noFill/>
        </p:spPr>
        <p:txBody>
          <a:bodyPr/>
          <a:lstStyle/>
          <a:p>
            <a:fld id="{075E18B6-7C53-4331-937B-FD991FEB8114}" type="datetime1">
              <a:rPr lang="fr-FR" smtClean="0"/>
              <a:pPr/>
              <a:t>09/04/2022</a:t>
            </a:fld>
            <a:endParaRPr lang="fr-FR"/>
          </a:p>
        </p:txBody>
      </p:sp>
      <p:sp>
        <p:nvSpPr>
          <p:cNvPr id="190467"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90468" name="Rectangle 7"/>
          <p:cNvSpPr>
            <a:spLocks noGrp="1" noChangeArrowheads="1"/>
          </p:cNvSpPr>
          <p:nvPr>
            <p:ph type="sldNum" sz="quarter" idx="5"/>
          </p:nvPr>
        </p:nvSpPr>
        <p:spPr>
          <a:noFill/>
        </p:spPr>
        <p:txBody>
          <a:bodyPr/>
          <a:lstStyle/>
          <a:p>
            <a:fld id="{7DD7A67C-4F87-49B2-A693-166D036692B8}" type="slidenum">
              <a:rPr lang="fr-FR" smtClean="0"/>
              <a:pPr/>
              <a:t>159</a:t>
            </a:fld>
            <a:endParaRPr lang="fr-FR"/>
          </a:p>
        </p:txBody>
      </p:sp>
      <p:sp>
        <p:nvSpPr>
          <p:cNvPr id="190469" name="Rectangle 2"/>
          <p:cNvSpPr>
            <a:spLocks noGrp="1" noRot="1" noChangeAspect="1" noChangeArrowheads="1" noTextEdit="1"/>
          </p:cNvSpPr>
          <p:nvPr>
            <p:ph type="sldImg"/>
          </p:nvPr>
        </p:nvSpPr>
        <p:spPr>
          <a:ln cap="flat"/>
        </p:spPr>
      </p:sp>
      <p:sp>
        <p:nvSpPr>
          <p:cNvPr id="190470"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1871165811"/>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3"/>
          <p:cNvSpPr>
            <a:spLocks noGrp="1" noChangeArrowheads="1"/>
          </p:cNvSpPr>
          <p:nvPr>
            <p:ph type="dt" sz="quarter" idx="1"/>
          </p:nvPr>
        </p:nvSpPr>
        <p:spPr>
          <a:noFill/>
        </p:spPr>
        <p:txBody>
          <a:bodyPr/>
          <a:lstStyle/>
          <a:p>
            <a:fld id="{075E18B6-7C53-4331-937B-FD991FEB8114}" type="datetime1">
              <a:rPr lang="fr-FR" smtClean="0"/>
              <a:pPr/>
              <a:t>09/04/2022</a:t>
            </a:fld>
            <a:endParaRPr lang="fr-FR"/>
          </a:p>
        </p:txBody>
      </p:sp>
      <p:sp>
        <p:nvSpPr>
          <p:cNvPr id="190467"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90468" name="Rectangle 7"/>
          <p:cNvSpPr>
            <a:spLocks noGrp="1" noChangeArrowheads="1"/>
          </p:cNvSpPr>
          <p:nvPr>
            <p:ph type="sldNum" sz="quarter" idx="5"/>
          </p:nvPr>
        </p:nvSpPr>
        <p:spPr>
          <a:noFill/>
        </p:spPr>
        <p:txBody>
          <a:bodyPr/>
          <a:lstStyle/>
          <a:p>
            <a:fld id="{7DD7A67C-4F87-49B2-A693-166D036692B8}" type="slidenum">
              <a:rPr lang="fr-FR" smtClean="0"/>
              <a:pPr/>
              <a:t>160</a:t>
            </a:fld>
            <a:endParaRPr lang="fr-FR"/>
          </a:p>
        </p:txBody>
      </p:sp>
      <p:sp>
        <p:nvSpPr>
          <p:cNvPr id="190469" name="Rectangle 2"/>
          <p:cNvSpPr>
            <a:spLocks noGrp="1" noRot="1" noChangeAspect="1" noChangeArrowheads="1" noTextEdit="1"/>
          </p:cNvSpPr>
          <p:nvPr>
            <p:ph type="sldImg"/>
          </p:nvPr>
        </p:nvSpPr>
        <p:spPr>
          <a:ln cap="flat"/>
        </p:spPr>
      </p:sp>
      <p:sp>
        <p:nvSpPr>
          <p:cNvPr id="190470"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15224185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3"/>
          <p:cNvSpPr>
            <a:spLocks noGrp="1" noChangeArrowheads="1"/>
          </p:cNvSpPr>
          <p:nvPr>
            <p:ph type="dt" sz="quarter" idx="1"/>
          </p:nvPr>
        </p:nvSpPr>
        <p:spPr>
          <a:noFill/>
        </p:spPr>
        <p:txBody>
          <a:bodyPr/>
          <a:lstStyle/>
          <a:p>
            <a:fld id="{88BF60C4-4CD3-4FFC-9122-75708FA23722}" type="datetime1">
              <a:rPr lang="fr-FR" smtClean="0"/>
              <a:pPr/>
              <a:t>09/04/2022</a:t>
            </a:fld>
            <a:endParaRPr lang="fr-FR"/>
          </a:p>
        </p:txBody>
      </p:sp>
      <p:sp>
        <p:nvSpPr>
          <p:cNvPr id="121859"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21860" name="Rectangle 7"/>
          <p:cNvSpPr>
            <a:spLocks noGrp="1" noChangeArrowheads="1"/>
          </p:cNvSpPr>
          <p:nvPr>
            <p:ph type="sldNum" sz="quarter" idx="5"/>
          </p:nvPr>
        </p:nvSpPr>
        <p:spPr>
          <a:noFill/>
        </p:spPr>
        <p:txBody>
          <a:bodyPr/>
          <a:lstStyle/>
          <a:p>
            <a:fld id="{906C2D07-2BFE-4800-98F4-5787F89A533E}" type="slidenum">
              <a:rPr lang="fr-FR" smtClean="0"/>
              <a:pPr/>
              <a:t>17</a:t>
            </a:fld>
            <a:endParaRPr lang="fr-FR"/>
          </a:p>
        </p:txBody>
      </p:sp>
      <p:sp>
        <p:nvSpPr>
          <p:cNvPr id="121861" name="Rectangle 2"/>
          <p:cNvSpPr>
            <a:spLocks noGrp="1" noRot="1" noChangeAspect="1" noChangeArrowheads="1" noTextEdit="1"/>
          </p:cNvSpPr>
          <p:nvPr>
            <p:ph type="sldImg"/>
          </p:nvPr>
        </p:nvSpPr>
        <p:spPr>
          <a:ln cap="flat"/>
        </p:spPr>
      </p:sp>
      <p:sp>
        <p:nvSpPr>
          <p:cNvPr id="121862"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104257986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3"/>
          <p:cNvSpPr>
            <a:spLocks noGrp="1" noChangeArrowheads="1"/>
          </p:cNvSpPr>
          <p:nvPr>
            <p:ph type="dt" sz="quarter" idx="1"/>
          </p:nvPr>
        </p:nvSpPr>
        <p:spPr>
          <a:noFill/>
        </p:spPr>
        <p:txBody>
          <a:bodyPr/>
          <a:lstStyle/>
          <a:p>
            <a:fld id="{3FA7A6D6-DF5A-4A05-9903-44CBBCB82F16}" type="datetime1">
              <a:rPr lang="fr-FR" smtClean="0"/>
              <a:pPr/>
              <a:t>09/04/2022</a:t>
            </a:fld>
            <a:endParaRPr lang="fr-FR"/>
          </a:p>
        </p:txBody>
      </p:sp>
      <p:sp>
        <p:nvSpPr>
          <p:cNvPr id="19149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91492" name="Rectangle 7"/>
          <p:cNvSpPr>
            <a:spLocks noGrp="1" noChangeArrowheads="1"/>
          </p:cNvSpPr>
          <p:nvPr>
            <p:ph type="sldNum" sz="quarter" idx="5"/>
          </p:nvPr>
        </p:nvSpPr>
        <p:spPr>
          <a:noFill/>
        </p:spPr>
        <p:txBody>
          <a:bodyPr/>
          <a:lstStyle/>
          <a:p>
            <a:fld id="{BDE4521E-C853-4A18-992D-C6A0D1EC8177}" type="slidenum">
              <a:rPr lang="fr-FR" smtClean="0"/>
              <a:pPr/>
              <a:t>161</a:t>
            </a:fld>
            <a:endParaRPr lang="fr-FR"/>
          </a:p>
        </p:txBody>
      </p:sp>
      <p:sp>
        <p:nvSpPr>
          <p:cNvPr id="191493" name="Rectangle 2"/>
          <p:cNvSpPr>
            <a:spLocks noGrp="1" noRot="1" noChangeAspect="1" noChangeArrowheads="1" noTextEdit="1"/>
          </p:cNvSpPr>
          <p:nvPr>
            <p:ph type="sldImg"/>
          </p:nvPr>
        </p:nvSpPr>
        <p:spPr>
          <a:ln cap="flat"/>
        </p:spPr>
      </p:sp>
      <p:sp>
        <p:nvSpPr>
          <p:cNvPr id="19149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110470223"/>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3"/>
          <p:cNvSpPr>
            <a:spLocks noGrp="1" noChangeArrowheads="1"/>
          </p:cNvSpPr>
          <p:nvPr>
            <p:ph type="dt" sz="quarter" idx="1"/>
          </p:nvPr>
        </p:nvSpPr>
        <p:spPr>
          <a:noFill/>
        </p:spPr>
        <p:txBody>
          <a:bodyPr/>
          <a:lstStyle/>
          <a:p>
            <a:fld id="{48644171-EE39-4E47-9935-E71E57F5B3B7}" type="datetime1">
              <a:rPr lang="fr-FR" smtClean="0"/>
              <a:pPr/>
              <a:t>09/04/2022</a:t>
            </a:fld>
            <a:endParaRPr lang="fr-FR"/>
          </a:p>
        </p:txBody>
      </p:sp>
      <p:sp>
        <p:nvSpPr>
          <p:cNvPr id="192515"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92516" name="Rectangle 7"/>
          <p:cNvSpPr>
            <a:spLocks noGrp="1" noChangeArrowheads="1"/>
          </p:cNvSpPr>
          <p:nvPr>
            <p:ph type="sldNum" sz="quarter" idx="5"/>
          </p:nvPr>
        </p:nvSpPr>
        <p:spPr>
          <a:noFill/>
        </p:spPr>
        <p:txBody>
          <a:bodyPr/>
          <a:lstStyle/>
          <a:p>
            <a:fld id="{9C41775F-41A2-4796-8A0E-3FF20AFC4748}" type="slidenum">
              <a:rPr lang="fr-FR" smtClean="0"/>
              <a:pPr/>
              <a:t>162</a:t>
            </a:fld>
            <a:endParaRPr lang="fr-FR"/>
          </a:p>
        </p:txBody>
      </p:sp>
      <p:sp>
        <p:nvSpPr>
          <p:cNvPr id="192517" name="Rectangle 2"/>
          <p:cNvSpPr>
            <a:spLocks noGrp="1" noRot="1" noChangeAspect="1" noChangeArrowheads="1" noTextEdit="1"/>
          </p:cNvSpPr>
          <p:nvPr>
            <p:ph type="sldImg"/>
          </p:nvPr>
        </p:nvSpPr>
        <p:spPr>
          <a:ln cap="flat"/>
        </p:spPr>
      </p:sp>
      <p:sp>
        <p:nvSpPr>
          <p:cNvPr id="192518"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371239033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3"/>
          <p:cNvSpPr>
            <a:spLocks noGrp="1" noChangeArrowheads="1"/>
          </p:cNvSpPr>
          <p:nvPr>
            <p:ph type="dt" sz="quarter" idx="1"/>
          </p:nvPr>
        </p:nvSpPr>
        <p:spPr>
          <a:noFill/>
        </p:spPr>
        <p:txBody>
          <a:bodyPr/>
          <a:lstStyle/>
          <a:p>
            <a:fld id="{48644171-EE39-4E47-9935-E71E57F5B3B7}" type="datetime1">
              <a:rPr lang="fr-FR" smtClean="0"/>
              <a:pPr/>
              <a:t>09/04/2022</a:t>
            </a:fld>
            <a:endParaRPr lang="fr-FR"/>
          </a:p>
        </p:txBody>
      </p:sp>
      <p:sp>
        <p:nvSpPr>
          <p:cNvPr id="192515"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92516" name="Rectangle 7"/>
          <p:cNvSpPr>
            <a:spLocks noGrp="1" noChangeArrowheads="1"/>
          </p:cNvSpPr>
          <p:nvPr>
            <p:ph type="sldNum" sz="quarter" idx="5"/>
          </p:nvPr>
        </p:nvSpPr>
        <p:spPr>
          <a:noFill/>
        </p:spPr>
        <p:txBody>
          <a:bodyPr/>
          <a:lstStyle/>
          <a:p>
            <a:fld id="{9C41775F-41A2-4796-8A0E-3FF20AFC4748}" type="slidenum">
              <a:rPr lang="fr-FR" smtClean="0"/>
              <a:pPr/>
              <a:t>163</a:t>
            </a:fld>
            <a:endParaRPr lang="fr-FR"/>
          </a:p>
        </p:txBody>
      </p:sp>
      <p:sp>
        <p:nvSpPr>
          <p:cNvPr id="192517" name="Rectangle 2"/>
          <p:cNvSpPr>
            <a:spLocks noGrp="1" noRot="1" noChangeAspect="1" noChangeArrowheads="1" noTextEdit="1"/>
          </p:cNvSpPr>
          <p:nvPr>
            <p:ph type="sldImg"/>
          </p:nvPr>
        </p:nvSpPr>
        <p:spPr>
          <a:ln cap="flat"/>
        </p:spPr>
      </p:sp>
      <p:sp>
        <p:nvSpPr>
          <p:cNvPr id="192518"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2438500157"/>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3"/>
          <p:cNvSpPr>
            <a:spLocks noGrp="1" noChangeArrowheads="1"/>
          </p:cNvSpPr>
          <p:nvPr>
            <p:ph type="dt" sz="quarter" idx="1"/>
          </p:nvPr>
        </p:nvSpPr>
        <p:spPr>
          <a:noFill/>
        </p:spPr>
        <p:txBody>
          <a:bodyPr/>
          <a:lstStyle/>
          <a:p>
            <a:fld id="{FF3432CE-2188-40F0-BC79-8522D6182AE0}" type="datetime1">
              <a:rPr lang="fr-FR" smtClean="0"/>
              <a:pPr/>
              <a:t>09/04/2022</a:t>
            </a:fld>
            <a:endParaRPr lang="fr-FR"/>
          </a:p>
        </p:txBody>
      </p:sp>
      <p:sp>
        <p:nvSpPr>
          <p:cNvPr id="193539"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93540" name="Rectangle 7"/>
          <p:cNvSpPr>
            <a:spLocks noGrp="1" noChangeArrowheads="1"/>
          </p:cNvSpPr>
          <p:nvPr>
            <p:ph type="sldNum" sz="quarter" idx="5"/>
          </p:nvPr>
        </p:nvSpPr>
        <p:spPr>
          <a:noFill/>
        </p:spPr>
        <p:txBody>
          <a:bodyPr/>
          <a:lstStyle/>
          <a:p>
            <a:fld id="{5374122E-C3A0-49BD-80CE-66D288CE666E}" type="slidenum">
              <a:rPr lang="fr-FR" smtClean="0"/>
              <a:pPr/>
              <a:t>164</a:t>
            </a:fld>
            <a:endParaRPr lang="fr-FR"/>
          </a:p>
        </p:txBody>
      </p:sp>
      <p:sp>
        <p:nvSpPr>
          <p:cNvPr id="193541" name="Rectangle 2"/>
          <p:cNvSpPr>
            <a:spLocks noGrp="1" noRot="1" noChangeAspect="1" noChangeArrowheads="1" noTextEdit="1"/>
          </p:cNvSpPr>
          <p:nvPr>
            <p:ph type="sldImg"/>
          </p:nvPr>
        </p:nvSpPr>
        <p:spPr>
          <a:ln cap="flat"/>
        </p:spPr>
      </p:sp>
      <p:sp>
        <p:nvSpPr>
          <p:cNvPr id="193542"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40481080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3"/>
          <p:cNvSpPr>
            <a:spLocks noGrp="1" noChangeArrowheads="1"/>
          </p:cNvSpPr>
          <p:nvPr>
            <p:ph type="dt" sz="quarter" idx="1"/>
          </p:nvPr>
        </p:nvSpPr>
        <p:spPr>
          <a:noFill/>
        </p:spPr>
        <p:txBody>
          <a:bodyPr/>
          <a:lstStyle/>
          <a:p>
            <a:fld id="{99B50EAE-4234-4359-9025-E71EE055553E}" type="datetime1">
              <a:rPr lang="fr-FR" smtClean="0"/>
              <a:pPr/>
              <a:t>09/04/2022</a:t>
            </a:fld>
            <a:endParaRPr lang="fr-FR"/>
          </a:p>
        </p:txBody>
      </p:sp>
      <p:sp>
        <p:nvSpPr>
          <p:cNvPr id="194563"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94564" name="Rectangle 7"/>
          <p:cNvSpPr>
            <a:spLocks noGrp="1" noChangeArrowheads="1"/>
          </p:cNvSpPr>
          <p:nvPr>
            <p:ph type="sldNum" sz="quarter" idx="5"/>
          </p:nvPr>
        </p:nvSpPr>
        <p:spPr>
          <a:noFill/>
        </p:spPr>
        <p:txBody>
          <a:bodyPr/>
          <a:lstStyle/>
          <a:p>
            <a:fld id="{7B0DF599-3F47-47D7-A831-EF8AE22965A8}" type="slidenum">
              <a:rPr lang="fr-FR" smtClean="0"/>
              <a:pPr/>
              <a:t>165</a:t>
            </a:fld>
            <a:endParaRPr lang="fr-FR"/>
          </a:p>
        </p:txBody>
      </p:sp>
      <p:sp>
        <p:nvSpPr>
          <p:cNvPr id="194565" name="Rectangle 2"/>
          <p:cNvSpPr>
            <a:spLocks noGrp="1" noRot="1" noChangeAspect="1" noChangeArrowheads="1" noTextEdit="1"/>
          </p:cNvSpPr>
          <p:nvPr>
            <p:ph type="sldImg"/>
          </p:nvPr>
        </p:nvSpPr>
        <p:spPr>
          <a:ln cap="flat"/>
        </p:spPr>
      </p:sp>
      <p:sp>
        <p:nvSpPr>
          <p:cNvPr id="194566"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3893638972"/>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3"/>
          <p:cNvSpPr>
            <a:spLocks noGrp="1" noChangeArrowheads="1"/>
          </p:cNvSpPr>
          <p:nvPr>
            <p:ph type="dt" sz="quarter" idx="1"/>
          </p:nvPr>
        </p:nvSpPr>
        <p:spPr>
          <a:noFill/>
        </p:spPr>
        <p:txBody>
          <a:bodyPr/>
          <a:lstStyle/>
          <a:p>
            <a:fld id="{D2D90F35-487D-4E5F-9DD5-75178DDCD69E}" type="datetime1">
              <a:rPr lang="fr-FR" smtClean="0"/>
              <a:pPr/>
              <a:t>09/04/2022</a:t>
            </a:fld>
            <a:endParaRPr lang="fr-FR"/>
          </a:p>
        </p:txBody>
      </p:sp>
      <p:sp>
        <p:nvSpPr>
          <p:cNvPr id="195587"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95588" name="Rectangle 7"/>
          <p:cNvSpPr>
            <a:spLocks noGrp="1" noChangeArrowheads="1"/>
          </p:cNvSpPr>
          <p:nvPr>
            <p:ph type="sldNum" sz="quarter" idx="5"/>
          </p:nvPr>
        </p:nvSpPr>
        <p:spPr>
          <a:noFill/>
        </p:spPr>
        <p:txBody>
          <a:bodyPr/>
          <a:lstStyle/>
          <a:p>
            <a:fld id="{F4210EE6-071D-4197-88AE-FE2A4ABF516F}" type="slidenum">
              <a:rPr lang="fr-FR" smtClean="0"/>
              <a:pPr/>
              <a:t>166</a:t>
            </a:fld>
            <a:endParaRPr lang="fr-FR"/>
          </a:p>
        </p:txBody>
      </p:sp>
      <p:sp>
        <p:nvSpPr>
          <p:cNvPr id="195589" name="Rectangle 2"/>
          <p:cNvSpPr>
            <a:spLocks noGrp="1" noRot="1" noChangeAspect="1" noChangeArrowheads="1" noTextEdit="1"/>
          </p:cNvSpPr>
          <p:nvPr>
            <p:ph type="sldImg"/>
          </p:nvPr>
        </p:nvSpPr>
        <p:spPr>
          <a:ln cap="flat"/>
        </p:spPr>
      </p:sp>
      <p:sp>
        <p:nvSpPr>
          <p:cNvPr id="195590"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285261304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3"/>
          <p:cNvSpPr>
            <a:spLocks noGrp="1" noChangeArrowheads="1"/>
          </p:cNvSpPr>
          <p:nvPr>
            <p:ph type="dt" sz="quarter" idx="1"/>
          </p:nvPr>
        </p:nvSpPr>
        <p:spPr>
          <a:noFill/>
        </p:spPr>
        <p:txBody>
          <a:bodyPr/>
          <a:lstStyle/>
          <a:p>
            <a:fld id="{D2D90F35-487D-4E5F-9DD5-75178DDCD69E}" type="datetime1">
              <a:rPr lang="fr-FR" smtClean="0"/>
              <a:pPr/>
              <a:t>09/04/2022</a:t>
            </a:fld>
            <a:endParaRPr lang="fr-FR"/>
          </a:p>
        </p:txBody>
      </p:sp>
      <p:sp>
        <p:nvSpPr>
          <p:cNvPr id="195587"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95588" name="Rectangle 7"/>
          <p:cNvSpPr>
            <a:spLocks noGrp="1" noChangeArrowheads="1"/>
          </p:cNvSpPr>
          <p:nvPr>
            <p:ph type="sldNum" sz="quarter" idx="5"/>
          </p:nvPr>
        </p:nvSpPr>
        <p:spPr>
          <a:noFill/>
        </p:spPr>
        <p:txBody>
          <a:bodyPr/>
          <a:lstStyle/>
          <a:p>
            <a:fld id="{F4210EE6-071D-4197-88AE-FE2A4ABF516F}" type="slidenum">
              <a:rPr lang="fr-FR" smtClean="0"/>
              <a:pPr/>
              <a:t>167</a:t>
            </a:fld>
            <a:endParaRPr lang="fr-FR"/>
          </a:p>
        </p:txBody>
      </p:sp>
      <p:sp>
        <p:nvSpPr>
          <p:cNvPr id="195589" name="Rectangle 2"/>
          <p:cNvSpPr>
            <a:spLocks noGrp="1" noRot="1" noChangeAspect="1" noChangeArrowheads="1" noTextEdit="1"/>
          </p:cNvSpPr>
          <p:nvPr>
            <p:ph type="sldImg"/>
          </p:nvPr>
        </p:nvSpPr>
        <p:spPr>
          <a:ln cap="flat"/>
        </p:spPr>
      </p:sp>
      <p:sp>
        <p:nvSpPr>
          <p:cNvPr id="195590"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104736578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3"/>
          <p:cNvSpPr>
            <a:spLocks noGrp="1" noChangeArrowheads="1"/>
          </p:cNvSpPr>
          <p:nvPr>
            <p:ph type="dt" sz="quarter" idx="1"/>
          </p:nvPr>
        </p:nvSpPr>
        <p:spPr>
          <a:noFill/>
        </p:spPr>
        <p:txBody>
          <a:bodyPr/>
          <a:lstStyle/>
          <a:p>
            <a:fld id="{7C731938-2907-4A5D-B354-95138F00DAF7}" type="datetime1">
              <a:rPr lang="fr-FR" smtClean="0"/>
              <a:pPr/>
              <a:t>09/04/2022</a:t>
            </a:fld>
            <a:endParaRPr lang="fr-FR"/>
          </a:p>
        </p:txBody>
      </p:sp>
      <p:sp>
        <p:nvSpPr>
          <p:cNvPr id="19661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96612" name="Rectangle 7"/>
          <p:cNvSpPr>
            <a:spLocks noGrp="1" noChangeArrowheads="1"/>
          </p:cNvSpPr>
          <p:nvPr>
            <p:ph type="sldNum" sz="quarter" idx="5"/>
          </p:nvPr>
        </p:nvSpPr>
        <p:spPr>
          <a:noFill/>
        </p:spPr>
        <p:txBody>
          <a:bodyPr/>
          <a:lstStyle/>
          <a:p>
            <a:fld id="{80343563-A8E7-4862-B071-AF549D3B3202}" type="slidenum">
              <a:rPr lang="fr-FR" smtClean="0"/>
              <a:pPr/>
              <a:t>168</a:t>
            </a:fld>
            <a:endParaRPr lang="fr-FR"/>
          </a:p>
        </p:txBody>
      </p:sp>
      <p:sp>
        <p:nvSpPr>
          <p:cNvPr id="196613" name="Rectangle 2"/>
          <p:cNvSpPr>
            <a:spLocks noGrp="1" noRot="1" noChangeAspect="1" noChangeArrowheads="1" noTextEdit="1"/>
          </p:cNvSpPr>
          <p:nvPr>
            <p:ph type="sldImg"/>
          </p:nvPr>
        </p:nvSpPr>
        <p:spPr>
          <a:ln cap="flat"/>
        </p:spPr>
      </p:sp>
      <p:sp>
        <p:nvSpPr>
          <p:cNvPr id="19661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58058428"/>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3"/>
          <p:cNvSpPr>
            <a:spLocks noGrp="1" noChangeArrowheads="1"/>
          </p:cNvSpPr>
          <p:nvPr>
            <p:ph type="dt" sz="quarter" idx="1"/>
          </p:nvPr>
        </p:nvSpPr>
        <p:spPr>
          <a:noFill/>
        </p:spPr>
        <p:txBody>
          <a:bodyPr/>
          <a:lstStyle/>
          <a:p>
            <a:fld id="{7C731938-2907-4A5D-B354-95138F00DAF7}" type="datetime1">
              <a:rPr lang="fr-FR" smtClean="0"/>
              <a:pPr/>
              <a:t>09/04/2022</a:t>
            </a:fld>
            <a:endParaRPr lang="fr-FR"/>
          </a:p>
        </p:txBody>
      </p:sp>
      <p:sp>
        <p:nvSpPr>
          <p:cNvPr id="19661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96612" name="Rectangle 7"/>
          <p:cNvSpPr>
            <a:spLocks noGrp="1" noChangeArrowheads="1"/>
          </p:cNvSpPr>
          <p:nvPr>
            <p:ph type="sldNum" sz="quarter" idx="5"/>
          </p:nvPr>
        </p:nvSpPr>
        <p:spPr>
          <a:noFill/>
        </p:spPr>
        <p:txBody>
          <a:bodyPr/>
          <a:lstStyle/>
          <a:p>
            <a:fld id="{80343563-A8E7-4862-B071-AF549D3B3202}" type="slidenum">
              <a:rPr lang="fr-FR" smtClean="0"/>
              <a:pPr/>
              <a:t>169</a:t>
            </a:fld>
            <a:endParaRPr lang="fr-FR"/>
          </a:p>
        </p:txBody>
      </p:sp>
      <p:sp>
        <p:nvSpPr>
          <p:cNvPr id="196613" name="Rectangle 2"/>
          <p:cNvSpPr>
            <a:spLocks noGrp="1" noRot="1" noChangeAspect="1" noChangeArrowheads="1" noTextEdit="1"/>
          </p:cNvSpPr>
          <p:nvPr>
            <p:ph type="sldImg"/>
          </p:nvPr>
        </p:nvSpPr>
        <p:spPr>
          <a:ln cap="flat"/>
        </p:spPr>
      </p:sp>
      <p:sp>
        <p:nvSpPr>
          <p:cNvPr id="19661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2422773790"/>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3"/>
          <p:cNvSpPr>
            <a:spLocks noGrp="1" noChangeArrowheads="1"/>
          </p:cNvSpPr>
          <p:nvPr>
            <p:ph type="dt" sz="quarter" idx="1"/>
          </p:nvPr>
        </p:nvSpPr>
        <p:spPr>
          <a:noFill/>
        </p:spPr>
        <p:txBody>
          <a:bodyPr/>
          <a:lstStyle/>
          <a:p>
            <a:fld id="{7C731938-2907-4A5D-B354-95138F00DAF7}" type="datetime1">
              <a:rPr lang="fr-FR" smtClean="0"/>
              <a:pPr/>
              <a:t>09/04/2022</a:t>
            </a:fld>
            <a:endParaRPr lang="fr-FR"/>
          </a:p>
        </p:txBody>
      </p:sp>
      <p:sp>
        <p:nvSpPr>
          <p:cNvPr id="19661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96612" name="Rectangle 7"/>
          <p:cNvSpPr>
            <a:spLocks noGrp="1" noChangeArrowheads="1"/>
          </p:cNvSpPr>
          <p:nvPr>
            <p:ph type="sldNum" sz="quarter" idx="5"/>
          </p:nvPr>
        </p:nvSpPr>
        <p:spPr>
          <a:noFill/>
        </p:spPr>
        <p:txBody>
          <a:bodyPr/>
          <a:lstStyle/>
          <a:p>
            <a:fld id="{80343563-A8E7-4862-B071-AF549D3B3202}" type="slidenum">
              <a:rPr lang="fr-FR" smtClean="0"/>
              <a:pPr/>
              <a:t>170</a:t>
            </a:fld>
            <a:endParaRPr lang="fr-FR"/>
          </a:p>
        </p:txBody>
      </p:sp>
      <p:sp>
        <p:nvSpPr>
          <p:cNvPr id="196613" name="Rectangle 2"/>
          <p:cNvSpPr>
            <a:spLocks noGrp="1" noRot="1" noChangeAspect="1" noChangeArrowheads="1" noTextEdit="1"/>
          </p:cNvSpPr>
          <p:nvPr>
            <p:ph type="sldImg"/>
          </p:nvPr>
        </p:nvSpPr>
        <p:spPr>
          <a:ln cap="flat"/>
        </p:spPr>
      </p:sp>
      <p:sp>
        <p:nvSpPr>
          <p:cNvPr id="19661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8407834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3"/>
          <p:cNvSpPr>
            <a:spLocks noGrp="1" noChangeArrowheads="1"/>
          </p:cNvSpPr>
          <p:nvPr>
            <p:ph type="dt" sz="quarter" idx="1"/>
          </p:nvPr>
        </p:nvSpPr>
        <p:spPr>
          <a:noFill/>
        </p:spPr>
        <p:txBody>
          <a:bodyPr/>
          <a:lstStyle/>
          <a:p>
            <a:fld id="{E39EF111-1F75-49ED-B289-8F194EC90928}" type="datetime1">
              <a:rPr lang="fr-FR" smtClean="0"/>
              <a:pPr/>
              <a:t>09/04/2022</a:t>
            </a:fld>
            <a:endParaRPr lang="fr-FR"/>
          </a:p>
        </p:txBody>
      </p:sp>
      <p:sp>
        <p:nvSpPr>
          <p:cNvPr id="122883"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22884" name="Rectangle 7"/>
          <p:cNvSpPr>
            <a:spLocks noGrp="1" noChangeArrowheads="1"/>
          </p:cNvSpPr>
          <p:nvPr>
            <p:ph type="sldNum" sz="quarter" idx="5"/>
          </p:nvPr>
        </p:nvSpPr>
        <p:spPr>
          <a:noFill/>
        </p:spPr>
        <p:txBody>
          <a:bodyPr/>
          <a:lstStyle/>
          <a:p>
            <a:fld id="{C789CF6D-5CF5-420B-90CE-927655A93222}" type="slidenum">
              <a:rPr lang="fr-FR" smtClean="0"/>
              <a:pPr/>
              <a:t>18</a:t>
            </a:fld>
            <a:endParaRPr lang="fr-FR"/>
          </a:p>
        </p:txBody>
      </p:sp>
      <p:sp>
        <p:nvSpPr>
          <p:cNvPr id="122885" name="Rectangle 2"/>
          <p:cNvSpPr>
            <a:spLocks noGrp="1" noRot="1" noChangeAspect="1" noChangeArrowheads="1" noTextEdit="1"/>
          </p:cNvSpPr>
          <p:nvPr>
            <p:ph type="sldImg"/>
          </p:nvPr>
        </p:nvSpPr>
        <p:spPr>
          <a:ln cap="flat"/>
        </p:spPr>
      </p:sp>
      <p:sp>
        <p:nvSpPr>
          <p:cNvPr id="122886"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848924942"/>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3"/>
          <p:cNvSpPr>
            <a:spLocks noGrp="1" noChangeArrowheads="1"/>
          </p:cNvSpPr>
          <p:nvPr>
            <p:ph type="dt" sz="quarter" idx="1"/>
          </p:nvPr>
        </p:nvSpPr>
        <p:spPr>
          <a:noFill/>
        </p:spPr>
        <p:txBody>
          <a:bodyPr/>
          <a:lstStyle/>
          <a:p>
            <a:fld id="{6F1B0F10-12DC-4A1B-8796-55A896DAA0DE}" type="datetime1">
              <a:rPr lang="fr-FR" smtClean="0"/>
              <a:pPr/>
              <a:t>09/04/2022</a:t>
            </a:fld>
            <a:endParaRPr lang="fr-FR"/>
          </a:p>
        </p:txBody>
      </p:sp>
      <p:sp>
        <p:nvSpPr>
          <p:cNvPr id="200707"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200708" name="Rectangle 7"/>
          <p:cNvSpPr>
            <a:spLocks noGrp="1" noChangeArrowheads="1"/>
          </p:cNvSpPr>
          <p:nvPr>
            <p:ph type="sldNum" sz="quarter" idx="5"/>
          </p:nvPr>
        </p:nvSpPr>
        <p:spPr>
          <a:noFill/>
        </p:spPr>
        <p:txBody>
          <a:bodyPr/>
          <a:lstStyle/>
          <a:p>
            <a:fld id="{AEBECFAC-DD5A-486B-B4BF-8E4B4ADB726E}" type="slidenum">
              <a:rPr lang="fr-FR" smtClean="0"/>
              <a:pPr/>
              <a:t>171</a:t>
            </a:fld>
            <a:endParaRPr lang="fr-FR"/>
          </a:p>
        </p:txBody>
      </p:sp>
      <p:sp>
        <p:nvSpPr>
          <p:cNvPr id="200709" name="Rectangle 2"/>
          <p:cNvSpPr>
            <a:spLocks noGrp="1" noRot="1" noChangeAspect="1" noChangeArrowheads="1" noTextEdit="1"/>
          </p:cNvSpPr>
          <p:nvPr>
            <p:ph type="sldImg"/>
          </p:nvPr>
        </p:nvSpPr>
        <p:spPr>
          <a:ln cap="flat"/>
        </p:spPr>
      </p:sp>
      <p:sp>
        <p:nvSpPr>
          <p:cNvPr id="200710"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3117427282"/>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3"/>
          <p:cNvSpPr>
            <a:spLocks noGrp="1" noChangeArrowheads="1"/>
          </p:cNvSpPr>
          <p:nvPr>
            <p:ph type="dt" sz="quarter" idx="1"/>
          </p:nvPr>
        </p:nvSpPr>
        <p:spPr>
          <a:noFill/>
        </p:spPr>
        <p:txBody>
          <a:bodyPr/>
          <a:lstStyle/>
          <a:p>
            <a:fld id="{5B09FEDC-E4AF-4143-943F-EA9942B478BE}" type="datetime1">
              <a:rPr lang="fr-FR" smtClean="0"/>
              <a:pPr/>
              <a:t>09/04/2022</a:t>
            </a:fld>
            <a:endParaRPr lang="fr-FR"/>
          </a:p>
        </p:txBody>
      </p:sp>
      <p:sp>
        <p:nvSpPr>
          <p:cNvPr id="199683"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99684" name="Rectangle 7"/>
          <p:cNvSpPr>
            <a:spLocks noGrp="1" noChangeArrowheads="1"/>
          </p:cNvSpPr>
          <p:nvPr>
            <p:ph type="sldNum" sz="quarter" idx="5"/>
          </p:nvPr>
        </p:nvSpPr>
        <p:spPr>
          <a:noFill/>
        </p:spPr>
        <p:txBody>
          <a:bodyPr/>
          <a:lstStyle/>
          <a:p>
            <a:fld id="{37A57110-8CAF-4C6C-B98B-5FF6AF9BD45A}" type="slidenum">
              <a:rPr lang="fr-FR" smtClean="0"/>
              <a:pPr/>
              <a:t>172</a:t>
            </a:fld>
            <a:endParaRPr lang="fr-FR"/>
          </a:p>
        </p:txBody>
      </p:sp>
      <p:sp>
        <p:nvSpPr>
          <p:cNvPr id="199685" name="Rectangle 2"/>
          <p:cNvSpPr>
            <a:spLocks noGrp="1" noRot="1" noChangeAspect="1" noChangeArrowheads="1" noTextEdit="1"/>
          </p:cNvSpPr>
          <p:nvPr>
            <p:ph type="sldImg"/>
          </p:nvPr>
        </p:nvSpPr>
        <p:spPr>
          <a:ln cap="flat"/>
        </p:spPr>
      </p:sp>
      <p:sp>
        <p:nvSpPr>
          <p:cNvPr id="199686"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2537471724"/>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3"/>
          <p:cNvSpPr>
            <a:spLocks noGrp="1" noChangeArrowheads="1"/>
          </p:cNvSpPr>
          <p:nvPr>
            <p:ph type="dt" sz="quarter" idx="1"/>
          </p:nvPr>
        </p:nvSpPr>
        <p:spPr>
          <a:noFill/>
        </p:spPr>
        <p:txBody>
          <a:bodyPr/>
          <a:lstStyle/>
          <a:p>
            <a:fld id="{97CBB693-DD46-45E8-9408-22EC45FBB456}" type="datetime1">
              <a:rPr lang="fr-FR" smtClean="0"/>
              <a:pPr/>
              <a:t>09/04/2022</a:t>
            </a:fld>
            <a:endParaRPr lang="fr-FR"/>
          </a:p>
        </p:txBody>
      </p:sp>
      <p:sp>
        <p:nvSpPr>
          <p:cNvPr id="20173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201732" name="Rectangle 7"/>
          <p:cNvSpPr>
            <a:spLocks noGrp="1" noChangeArrowheads="1"/>
          </p:cNvSpPr>
          <p:nvPr>
            <p:ph type="sldNum" sz="quarter" idx="5"/>
          </p:nvPr>
        </p:nvSpPr>
        <p:spPr>
          <a:noFill/>
        </p:spPr>
        <p:txBody>
          <a:bodyPr/>
          <a:lstStyle/>
          <a:p>
            <a:fld id="{0B0B9C80-4548-40E1-BC52-EA63DFBA1AC1}" type="slidenum">
              <a:rPr lang="fr-FR" smtClean="0"/>
              <a:pPr/>
              <a:t>173</a:t>
            </a:fld>
            <a:endParaRPr lang="fr-FR"/>
          </a:p>
        </p:txBody>
      </p:sp>
      <p:sp>
        <p:nvSpPr>
          <p:cNvPr id="201733" name="Rectangle 2"/>
          <p:cNvSpPr>
            <a:spLocks noGrp="1" noRot="1" noChangeAspect="1" noChangeArrowheads="1" noTextEdit="1"/>
          </p:cNvSpPr>
          <p:nvPr>
            <p:ph type="sldImg"/>
          </p:nvPr>
        </p:nvSpPr>
        <p:spPr>
          <a:ln cap="flat"/>
        </p:spPr>
      </p:sp>
      <p:sp>
        <p:nvSpPr>
          <p:cNvPr id="20173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2892317030"/>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3"/>
          <p:cNvSpPr>
            <a:spLocks noGrp="1" noChangeArrowheads="1"/>
          </p:cNvSpPr>
          <p:nvPr>
            <p:ph type="dt" sz="quarter" idx="1"/>
          </p:nvPr>
        </p:nvSpPr>
        <p:spPr>
          <a:noFill/>
        </p:spPr>
        <p:txBody>
          <a:bodyPr/>
          <a:lstStyle/>
          <a:p>
            <a:fld id="{48644171-EE39-4E47-9935-E71E57F5B3B7}" type="datetime1">
              <a:rPr lang="fr-FR" smtClean="0"/>
              <a:pPr/>
              <a:t>09/04/2022</a:t>
            </a:fld>
            <a:endParaRPr lang="fr-FR"/>
          </a:p>
        </p:txBody>
      </p:sp>
      <p:sp>
        <p:nvSpPr>
          <p:cNvPr id="192515"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92516" name="Rectangle 7"/>
          <p:cNvSpPr>
            <a:spLocks noGrp="1" noChangeArrowheads="1"/>
          </p:cNvSpPr>
          <p:nvPr>
            <p:ph type="sldNum" sz="quarter" idx="5"/>
          </p:nvPr>
        </p:nvSpPr>
        <p:spPr>
          <a:noFill/>
        </p:spPr>
        <p:txBody>
          <a:bodyPr/>
          <a:lstStyle/>
          <a:p>
            <a:fld id="{9C41775F-41A2-4796-8A0E-3FF20AFC4748}" type="slidenum">
              <a:rPr lang="fr-FR" smtClean="0"/>
              <a:pPr/>
              <a:t>174</a:t>
            </a:fld>
            <a:endParaRPr lang="fr-FR"/>
          </a:p>
        </p:txBody>
      </p:sp>
      <p:sp>
        <p:nvSpPr>
          <p:cNvPr id="192517" name="Rectangle 2"/>
          <p:cNvSpPr>
            <a:spLocks noGrp="1" noRot="1" noChangeAspect="1" noChangeArrowheads="1" noTextEdit="1"/>
          </p:cNvSpPr>
          <p:nvPr>
            <p:ph type="sldImg"/>
          </p:nvPr>
        </p:nvSpPr>
        <p:spPr>
          <a:ln cap="flat"/>
        </p:spPr>
      </p:sp>
      <p:sp>
        <p:nvSpPr>
          <p:cNvPr id="192518"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2898074463"/>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3"/>
          <p:cNvSpPr>
            <a:spLocks noGrp="1" noChangeArrowheads="1"/>
          </p:cNvSpPr>
          <p:nvPr>
            <p:ph type="dt" sz="quarter" idx="1"/>
          </p:nvPr>
        </p:nvSpPr>
        <p:spPr>
          <a:noFill/>
        </p:spPr>
        <p:txBody>
          <a:bodyPr/>
          <a:lstStyle/>
          <a:p>
            <a:fld id="{77AE6157-CB20-41E7-8D3D-F87EA3696D81}" type="datetime1">
              <a:rPr lang="fr-FR" smtClean="0"/>
              <a:pPr/>
              <a:t>09/04/2022</a:t>
            </a:fld>
            <a:endParaRPr lang="fr-FR"/>
          </a:p>
        </p:txBody>
      </p:sp>
      <p:sp>
        <p:nvSpPr>
          <p:cNvPr id="202755"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202756" name="Rectangle 7"/>
          <p:cNvSpPr>
            <a:spLocks noGrp="1" noChangeArrowheads="1"/>
          </p:cNvSpPr>
          <p:nvPr>
            <p:ph type="sldNum" sz="quarter" idx="5"/>
          </p:nvPr>
        </p:nvSpPr>
        <p:spPr>
          <a:noFill/>
        </p:spPr>
        <p:txBody>
          <a:bodyPr/>
          <a:lstStyle/>
          <a:p>
            <a:fld id="{7D58F516-C7FF-4105-A270-1CF95365CAA7}" type="slidenum">
              <a:rPr lang="fr-FR" smtClean="0"/>
              <a:pPr/>
              <a:t>175</a:t>
            </a:fld>
            <a:endParaRPr lang="fr-FR"/>
          </a:p>
        </p:txBody>
      </p:sp>
      <p:sp>
        <p:nvSpPr>
          <p:cNvPr id="202757" name="Rectangle 2"/>
          <p:cNvSpPr>
            <a:spLocks noGrp="1" noRot="1" noChangeAspect="1" noChangeArrowheads="1" noTextEdit="1"/>
          </p:cNvSpPr>
          <p:nvPr>
            <p:ph type="sldImg"/>
          </p:nvPr>
        </p:nvSpPr>
        <p:spPr>
          <a:ln cap="flat"/>
        </p:spPr>
      </p:sp>
      <p:sp>
        <p:nvSpPr>
          <p:cNvPr id="202758"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905926784"/>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3"/>
          <p:cNvSpPr>
            <a:spLocks noGrp="1" noChangeArrowheads="1"/>
          </p:cNvSpPr>
          <p:nvPr>
            <p:ph type="dt" sz="quarter" idx="1"/>
          </p:nvPr>
        </p:nvSpPr>
        <p:spPr>
          <a:noFill/>
        </p:spPr>
        <p:txBody>
          <a:bodyPr/>
          <a:lstStyle/>
          <a:p>
            <a:fld id="{77AE6157-CB20-41E7-8D3D-F87EA3696D81}" type="datetime1">
              <a:rPr lang="fr-FR" smtClean="0"/>
              <a:pPr/>
              <a:t>09/04/2022</a:t>
            </a:fld>
            <a:endParaRPr lang="fr-FR"/>
          </a:p>
        </p:txBody>
      </p:sp>
      <p:sp>
        <p:nvSpPr>
          <p:cNvPr id="202755"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202756" name="Rectangle 7"/>
          <p:cNvSpPr>
            <a:spLocks noGrp="1" noChangeArrowheads="1"/>
          </p:cNvSpPr>
          <p:nvPr>
            <p:ph type="sldNum" sz="quarter" idx="5"/>
          </p:nvPr>
        </p:nvSpPr>
        <p:spPr>
          <a:noFill/>
        </p:spPr>
        <p:txBody>
          <a:bodyPr/>
          <a:lstStyle/>
          <a:p>
            <a:fld id="{7D58F516-C7FF-4105-A270-1CF95365CAA7}" type="slidenum">
              <a:rPr lang="fr-FR" smtClean="0"/>
              <a:pPr/>
              <a:t>176</a:t>
            </a:fld>
            <a:endParaRPr lang="fr-FR"/>
          </a:p>
        </p:txBody>
      </p:sp>
      <p:sp>
        <p:nvSpPr>
          <p:cNvPr id="202757" name="Rectangle 2"/>
          <p:cNvSpPr>
            <a:spLocks noGrp="1" noRot="1" noChangeAspect="1" noChangeArrowheads="1" noTextEdit="1"/>
          </p:cNvSpPr>
          <p:nvPr>
            <p:ph type="sldImg"/>
          </p:nvPr>
        </p:nvSpPr>
        <p:spPr>
          <a:ln cap="flat"/>
        </p:spPr>
      </p:sp>
      <p:sp>
        <p:nvSpPr>
          <p:cNvPr id="202758"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959743949"/>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3"/>
          <p:cNvSpPr>
            <a:spLocks noGrp="1" noChangeArrowheads="1"/>
          </p:cNvSpPr>
          <p:nvPr>
            <p:ph type="dt" sz="quarter" idx="1"/>
          </p:nvPr>
        </p:nvSpPr>
        <p:spPr>
          <a:noFill/>
        </p:spPr>
        <p:txBody>
          <a:bodyPr/>
          <a:lstStyle/>
          <a:p>
            <a:fld id="{77AE6157-CB20-41E7-8D3D-F87EA3696D81}" type="datetime1">
              <a:rPr lang="fr-FR" smtClean="0"/>
              <a:pPr/>
              <a:t>09/04/2022</a:t>
            </a:fld>
            <a:endParaRPr lang="fr-FR"/>
          </a:p>
        </p:txBody>
      </p:sp>
      <p:sp>
        <p:nvSpPr>
          <p:cNvPr id="202755"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202756" name="Rectangle 7"/>
          <p:cNvSpPr>
            <a:spLocks noGrp="1" noChangeArrowheads="1"/>
          </p:cNvSpPr>
          <p:nvPr>
            <p:ph type="sldNum" sz="quarter" idx="5"/>
          </p:nvPr>
        </p:nvSpPr>
        <p:spPr>
          <a:noFill/>
        </p:spPr>
        <p:txBody>
          <a:bodyPr/>
          <a:lstStyle/>
          <a:p>
            <a:fld id="{7D58F516-C7FF-4105-A270-1CF95365CAA7}" type="slidenum">
              <a:rPr lang="fr-FR" smtClean="0"/>
              <a:pPr/>
              <a:t>177</a:t>
            </a:fld>
            <a:endParaRPr lang="fr-FR"/>
          </a:p>
        </p:txBody>
      </p:sp>
      <p:sp>
        <p:nvSpPr>
          <p:cNvPr id="202757" name="Rectangle 2"/>
          <p:cNvSpPr>
            <a:spLocks noGrp="1" noRot="1" noChangeAspect="1" noChangeArrowheads="1" noTextEdit="1"/>
          </p:cNvSpPr>
          <p:nvPr>
            <p:ph type="sldImg"/>
          </p:nvPr>
        </p:nvSpPr>
        <p:spPr>
          <a:ln cap="flat"/>
        </p:spPr>
      </p:sp>
      <p:sp>
        <p:nvSpPr>
          <p:cNvPr id="202758"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752406672"/>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3"/>
          <p:cNvSpPr>
            <a:spLocks noGrp="1" noChangeArrowheads="1"/>
          </p:cNvSpPr>
          <p:nvPr>
            <p:ph type="dt" sz="quarter" idx="1"/>
          </p:nvPr>
        </p:nvSpPr>
        <p:spPr>
          <a:noFill/>
        </p:spPr>
        <p:txBody>
          <a:bodyPr/>
          <a:lstStyle/>
          <a:p>
            <a:fld id="{77AE6157-CB20-41E7-8D3D-F87EA3696D81}" type="datetime1">
              <a:rPr lang="fr-FR" smtClean="0"/>
              <a:pPr/>
              <a:t>09/04/2022</a:t>
            </a:fld>
            <a:endParaRPr lang="fr-FR"/>
          </a:p>
        </p:txBody>
      </p:sp>
      <p:sp>
        <p:nvSpPr>
          <p:cNvPr id="202755"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202756" name="Rectangle 7"/>
          <p:cNvSpPr>
            <a:spLocks noGrp="1" noChangeArrowheads="1"/>
          </p:cNvSpPr>
          <p:nvPr>
            <p:ph type="sldNum" sz="quarter" idx="5"/>
          </p:nvPr>
        </p:nvSpPr>
        <p:spPr>
          <a:noFill/>
        </p:spPr>
        <p:txBody>
          <a:bodyPr/>
          <a:lstStyle/>
          <a:p>
            <a:fld id="{7D58F516-C7FF-4105-A270-1CF95365CAA7}" type="slidenum">
              <a:rPr lang="fr-FR" smtClean="0"/>
              <a:pPr/>
              <a:t>178</a:t>
            </a:fld>
            <a:endParaRPr lang="fr-FR"/>
          </a:p>
        </p:txBody>
      </p:sp>
      <p:sp>
        <p:nvSpPr>
          <p:cNvPr id="202757" name="Rectangle 2"/>
          <p:cNvSpPr>
            <a:spLocks noGrp="1" noRot="1" noChangeAspect="1" noChangeArrowheads="1" noTextEdit="1"/>
          </p:cNvSpPr>
          <p:nvPr>
            <p:ph type="sldImg"/>
          </p:nvPr>
        </p:nvSpPr>
        <p:spPr>
          <a:ln cap="flat"/>
        </p:spPr>
      </p:sp>
      <p:sp>
        <p:nvSpPr>
          <p:cNvPr id="202758"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4168306786"/>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3"/>
          <p:cNvSpPr>
            <a:spLocks noGrp="1" noChangeArrowheads="1"/>
          </p:cNvSpPr>
          <p:nvPr>
            <p:ph type="dt" sz="quarter" idx="1"/>
          </p:nvPr>
        </p:nvSpPr>
        <p:spPr>
          <a:noFill/>
        </p:spPr>
        <p:txBody>
          <a:bodyPr/>
          <a:lstStyle/>
          <a:p>
            <a:fld id="{77AE6157-CB20-41E7-8D3D-F87EA3696D81}" type="datetime1">
              <a:rPr lang="fr-FR" smtClean="0"/>
              <a:pPr/>
              <a:t>09/04/2022</a:t>
            </a:fld>
            <a:endParaRPr lang="fr-FR"/>
          </a:p>
        </p:txBody>
      </p:sp>
      <p:sp>
        <p:nvSpPr>
          <p:cNvPr id="202755"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202756" name="Rectangle 7"/>
          <p:cNvSpPr>
            <a:spLocks noGrp="1" noChangeArrowheads="1"/>
          </p:cNvSpPr>
          <p:nvPr>
            <p:ph type="sldNum" sz="quarter" idx="5"/>
          </p:nvPr>
        </p:nvSpPr>
        <p:spPr>
          <a:noFill/>
        </p:spPr>
        <p:txBody>
          <a:bodyPr/>
          <a:lstStyle/>
          <a:p>
            <a:fld id="{7D58F516-C7FF-4105-A270-1CF95365CAA7}" type="slidenum">
              <a:rPr lang="fr-FR" smtClean="0"/>
              <a:pPr/>
              <a:t>179</a:t>
            </a:fld>
            <a:endParaRPr lang="fr-FR"/>
          </a:p>
        </p:txBody>
      </p:sp>
      <p:sp>
        <p:nvSpPr>
          <p:cNvPr id="202757" name="Rectangle 2"/>
          <p:cNvSpPr>
            <a:spLocks noGrp="1" noRot="1" noChangeAspect="1" noChangeArrowheads="1" noTextEdit="1"/>
          </p:cNvSpPr>
          <p:nvPr>
            <p:ph type="sldImg"/>
          </p:nvPr>
        </p:nvSpPr>
        <p:spPr>
          <a:ln cap="flat"/>
        </p:spPr>
      </p:sp>
      <p:sp>
        <p:nvSpPr>
          <p:cNvPr id="202758"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4267592888"/>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3"/>
          <p:cNvSpPr>
            <a:spLocks noGrp="1" noChangeArrowheads="1"/>
          </p:cNvSpPr>
          <p:nvPr>
            <p:ph type="dt" sz="quarter" idx="1"/>
          </p:nvPr>
        </p:nvSpPr>
        <p:spPr>
          <a:noFill/>
        </p:spPr>
        <p:txBody>
          <a:bodyPr/>
          <a:lstStyle/>
          <a:p>
            <a:fld id="{F4A54642-5251-4ACF-AAD1-84B98049A274}" type="datetime1">
              <a:rPr lang="fr-FR" smtClean="0"/>
              <a:pPr/>
              <a:t>09/04/2022</a:t>
            </a:fld>
            <a:endParaRPr lang="fr-FR"/>
          </a:p>
        </p:txBody>
      </p:sp>
      <p:sp>
        <p:nvSpPr>
          <p:cNvPr id="203779"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203780" name="Rectangle 7"/>
          <p:cNvSpPr>
            <a:spLocks noGrp="1" noChangeArrowheads="1"/>
          </p:cNvSpPr>
          <p:nvPr>
            <p:ph type="sldNum" sz="quarter" idx="5"/>
          </p:nvPr>
        </p:nvSpPr>
        <p:spPr>
          <a:noFill/>
        </p:spPr>
        <p:txBody>
          <a:bodyPr/>
          <a:lstStyle/>
          <a:p>
            <a:fld id="{4547AB99-8C62-48F3-8355-75C872623740}" type="slidenum">
              <a:rPr lang="fr-FR" smtClean="0"/>
              <a:pPr/>
              <a:t>180</a:t>
            </a:fld>
            <a:endParaRPr lang="fr-FR"/>
          </a:p>
        </p:txBody>
      </p:sp>
      <p:sp>
        <p:nvSpPr>
          <p:cNvPr id="203781" name="Rectangle 2"/>
          <p:cNvSpPr>
            <a:spLocks noGrp="1" noRot="1" noChangeAspect="1" noChangeArrowheads="1" noTextEdit="1"/>
          </p:cNvSpPr>
          <p:nvPr>
            <p:ph type="sldImg"/>
          </p:nvPr>
        </p:nvSpPr>
        <p:spPr>
          <a:ln cap="flat"/>
        </p:spPr>
      </p:sp>
      <p:sp>
        <p:nvSpPr>
          <p:cNvPr id="203782"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1059529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dt" sz="quarter" idx="1"/>
          </p:nvPr>
        </p:nvSpPr>
        <p:spPr>
          <a:noFill/>
        </p:spPr>
        <p:txBody>
          <a:bodyPr/>
          <a:lstStyle/>
          <a:p>
            <a:fld id="{6B440A9F-37E1-4A54-938C-6CF6C4D243E0}" type="datetime1">
              <a:rPr lang="fr-FR" smtClean="0"/>
              <a:pPr/>
              <a:t>09/04/2022</a:t>
            </a:fld>
            <a:endParaRPr lang="fr-FR"/>
          </a:p>
        </p:txBody>
      </p:sp>
      <p:sp>
        <p:nvSpPr>
          <p:cNvPr id="123907"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23908" name="Rectangle 7"/>
          <p:cNvSpPr>
            <a:spLocks noGrp="1" noChangeArrowheads="1"/>
          </p:cNvSpPr>
          <p:nvPr>
            <p:ph type="sldNum" sz="quarter" idx="5"/>
          </p:nvPr>
        </p:nvSpPr>
        <p:spPr>
          <a:noFill/>
        </p:spPr>
        <p:txBody>
          <a:bodyPr/>
          <a:lstStyle/>
          <a:p>
            <a:fld id="{A14BD94D-D720-45A8-8A0E-5CAD4E0B4415}" type="slidenum">
              <a:rPr lang="fr-FR" smtClean="0"/>
              <a:pPr/>
              <a:t>19</a:t>
            </a:fld>
            <a:endParaRPr lang="fr-FR"/>
          </a:p>
        </p:txBody>
      </p:sp>
      <p:sp>
        <p:nvSpPr>
          <p:cNvPr id="123909" name="Rectangle 2"/>
          <p:cNvSpPr>
            <a:spLocks noGrp="1" noRot="1" noChangeAspect="1" noChangeArrowheads="1" noTextEdit="1"/>
          </p:cNvSpPr>
          <p:nvPr>
            <p:ph type="sldImg"/>
          </p:nvPr>
        </p:nvSpPr>
        <p:spPr>
          <a:ln cap="flat"/>
        </p:spPr>
      </p:sp>
      <p:sp>
        <p:nvSpPr>
          <p:cNvPr id="123910"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2042360064"/>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3"/>
          <p:cNvSpPr>
            <a:spLocks noGrp="1" noChangeArrowheads="1"/>
          </p:cNvSpPr>
          <p:nvPr>
            <p:ph type="dt" sz="quarter" idx="1"/>
          </p:nvPr>
        </p:nvSpPr>
        <p:spPr>
          <a:noFill/>
        </p:spPr>
        <p:txBody>
          <a:bodyPr/>
          <a:lstStyle/>
          <a:p>
            <a:fld id="{F4A54642-5251-4ACF-AAD1-84B98049A274}" type="datetime1">
              <a:rPr lang="fr-FR" smtClean="0"/>
              <a:pPr/>
              <a:t>09/04/2022</a:t>
            </a:fld>
            <a:endParaRPr lang="fr-FR"/>
          </a:p>
        </p:txBody>
      </p:sp>
      <p:sp>
        <p:nvSpPr>
          <p:cNvPr id="203779"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203780" name="Rectangle 7"/>
          <p:cNvSpPr>
            <a:spLocks noGrp="1" noChangeArrowheads="1"/>
          </p:cNvSpPr>
          <p:nvPr>
            <p:ph type="sldNum" sz="quarter" idx="5"/>
          </p:nvPr>
        </p:nvSpPr>
        <p:spPr>
          <a:noFill/>
        </p:spPr>
        <p:txBody>
          <a:bodyPr/>
          <a:lstStyle/>
          <a:p>
            <a:fld id="{4547AB99-8C62-48F3-8355-75C872623740}" type="slidenum">
              <a:rPr lang="fr-FR" smtClean="0"/>
              <a:pPr/>
              <a:t>181</a:t>
            </a:fld>
            <a:endParaRPr lang="fr-FR"/>
          </a:p>
        </p:txBody>
      </p:sp>
      <p:sp>
        <p:nvSpPr>
          <p:cNvPr id="203781" name="Rectangle 2"/>
          <p:cNvSpPr>
            <a:spLocks noGrp="1" noRot="1" noChangeAspect="1" noChangeArrowheads="1" noTextEdit="1"/>
          </p:cNvSpPr>
          <p:nvPr>
            <p:ph type="sldImg"/>
          </p:nvPr>
        </p:nvSpPr>
        <p:spPr>
          <a:ln cap="flat"/>
        </p:spPr>
      </p:sp>
      <p:sp>
        <p:nvSpPr>
          <p:cNvPr id="203782"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578616633"/>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3"/>
          <p:cNvSpPr>
            <a:spLocks noGrp="1" noChangeArrowheads="1"/>
          </p:cNvSpPr>
          <p:nvPr>
            <p:ph type="dt" sz="quarter" idx="1"/>
          </p:nvPr>
        </p:nvSpPr>
        <p:spPr>
          <a:noFill/>
        </p:spPr>
        <p:txBody>
          <a:bodyPr/>
          <a:lstStyle/>
          <a:p>
            <a:fld id="{C8BE53D1-E14E-4445-861D-E0AE19A8EBF4}" type="datetime1">
              <a:rPr lang="fr-FR" smtClean="0"/>
              <a:pPr/>
              <a:t>09/04/2022</a:t>
            </a:fld>
            <a:endParaRPr lang="fr-FR"/>
          </a:p>
        </p:txBody>
      </p:sp>
      <p:sp>
        <p:nvSpPr>
          <p:cNvPr id="204803"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204804" name="Rectangle 7"/>
          <p:cNvSpPr>
            <a:spLocks noGrp="1" noChangeArrowheads="1"/>
          </p:cNvSpPr>
          <p:nvPr>
            <p:ph type="sldNum" sz="quarter" idx="5"/>
          </p:nvPr>
        </p:nvSpPr>
        <p:spPr>
          <a:noFill/>
        </p:spPr>
        <p:txBody>
          <a:bodyPr/>
          <a:lstStyle/>
          <a:p>
            <a:fld id="{C6D8984F-9930-4EDE-AE5C-BFA8F6BB6EDD}" type="slidenum">
              <a:rPr lang="fr-FR" smtClean="0"/>
              <a:pPr/>
              <a:t>182</a:t>
            </a:fld>
            <a:endParaRPr lang="fr-FR"/>
          </a:p>
        </p:txBody>
      </p:sp>
      <p:sp>
        <p:nvSpPr>
          <p:cNvPr id="204805" name="Rectangle 2"/>
          <p:cNvSpPr>
            <a:spLocks noGrp="1" noRot="1" noChangeAspect="1" noChangeArrowheads="1" noTextEdit="1"/>
          </p:cNvSpPr>
          <p:nvPr>
            <p:ph type="sldImg"/>
          </p:nvPr>
        </p:nvSpPr>
        <p:spPr>
          <a:ln cap="flat"/>
        </p:spPr>
      </p:sp>
      <p:sp>
        <p:nvSpPr>
          <p:cNvPr id="204806"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1267105596"/>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3"/>
          <p:cNvSpPr>
            <a:spLocks noGrp="1" noChangeArrowheads="1"/>
          </p:cNvSpPr>
          <p:nvPr>
            <p:ph type="dt" sz="quarter" idx="1"/>
          </p:nvPr>
        </p:nvSpPr>
        <p:spPr>
          <a:noFill/>
        </p:spPr>
        <p:txBody>
          <a:bodyPr/>
          <a:lstStyle/>
          <a:p>
            <a:fld id="{3EDFED72-180E-46B5-8AC1-91915FF0C9CD}" type="datetime1">
              <a:rPr lang="fr-FR" smtClean="0"/>
              <a:pPr/>
              <a:t>09/04/2022</a:t>
            </a:fld>
            <a:endParaRPr lang="fr-FR"/>
          </a:p>
        </p:txBody>
      </p:sp>
      <p:sp>
        <p:nvSpPr>
          <p:cNvPr id="205827"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205828" name="Rectangle 7"/>
          <p:cNvSpPr>
            <a:spLocks noGrp="1" noChangeArrowheads="1"/>
          </p:cNvSpPr>
          <p:nvPr>
            <p:ph type="sldNum" sz="quarter" idx="5"/>
          </p:nvPr>
        </p:nvSpPr>
        <p:spPr>
          <a:noFill/>
        </p:spPr>
        <p:txBody>
          <a:bodyPr/>
          <a:lstStyle/>
          <a:p>
            <a:fld id="{DFC038FC-92C4-4DB1-BA08-E837EAFBB909}" type="slidenum">
              <a:rPr lang="fr-FR" smtClean="0"/>
              <a:pPr/>
              <a:t>183</a:t>
            </a:fld>
            <a:endParaRPr lang="fr-FR"/>
          </a:p>
        </p:txBody>
      </p:sp>
      <p:sp>
        <p:nvSpPr>
          <p:cNvPr id="205829" name="Rectangle 2"/>
          <p:cNvSpPr>
            <a:spLocks noGrp="1" noRot="1" noChangeAspect="1" noChangeArrowheads="1" noTextEdit="1"/>
          </p:cNvSpPr>
          <p:nvPr>
            <p:ph type="sldImg"/>
          </p:nvPr>
        </p:nvSpPr>
        <p:spPr>
          <a:ln cap="flat"/>
        </p:spPr>
      </p:sp>
      <p:sp>
        <p:nvSpPr>
          <p:cNvPr id="205830"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867869238"/>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3"/>
          <p:cNvSpPr>
            <a:spLocks noGrp="1" noChangeArrowheads="1"/>
          </p:cNvSpPr>
          <p:nvPr>
            <p:ph type="dt" sz="quarter" idx="1"/>
          </p:nvPr>
        </p:nvSpPr>
        <p:spPr>
          <a:noFill/>
        </p:spPr>
        <p:txBody>
          <a:bodyPr/>
          <a:lstStyle/>
          <a:p>
            <a:fld id="{3EDFED72-180E-46B5-8AC1-91915FF0C9CD}" type="datetime1">
              <a:rPr lang="fr-FR" smtClean="0"/>
              <a:pPr/>
              <a:t>09/04/2022</a:t>
            </a:fld>
            <a:endParaRPr lang="fr-FR"/>
          </a:p>
        </p:txBody>
      </p:sp>
      <p:sp>
        <p:nvSpPr>
          <p:cNvPr id="205827"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205828" name="Rectangle 7"/>
          <p:cNvSpPr>
            <a:spLocks noGrp="1" noChangeArrowheads="1"/>
          </p:cNvSpPr>
          <p:nvPr>
            <p:ph type="sldNum" sz="quarter" idx="5"/>
          </p:nvPr>
        </p:nvSpPr>
        <p:spPr>
          <a:noFill/>
        </p:spPr>
        <p:txBody>
          <a:bodyPr/>
          <a:lstStyle/>
          <a:p>
            <a:fld id="{DFC038FC-92C4-4DB1-BA08-E837EAFBB909}" type="slidenum">
              <a:rPr lang="fr-FR" smtClean="0"/>
              <a:pPr/>
              <a:t>184</a:t>
            </a:fld>
            <a:endParaRPr lang="fr-FR"/>
          </a:p>
        </p:txBody>
      </p:sp>
      <p:sp>
        <p:nvSpPr>
          <p:cNvPr id="205829" name="Rectangle 2"/>
          <p:cNvSpPr>
            <a:spLocks noGrp="1" noRot="1" noChangeAspect="1" noChangeArrowheads="1" noTextEdit="1"/>
          </p:cNvSpPr>
          <p:nvPr>
            <p:ph type="sldImg"/>
          </p:nvPr>
        </p:nvSpPr>
        <p:spPr>
          <a:ln cap="flat"/>
        </p:spPr>
      </p:sp>
      <p:sp>
        <p:nvSpPr>
          <p:cNvPr id="205830"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2653752415"/>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3"/>
          <p:cNvSpPr>
            <a:spLocks noGrp="1" noChangeArrowheads="1"/>
          </p:cNvSpPr>
          <p:nvPr>
            <p:ph type="dt" sz="quarter" idx="1"/>
          </p:nvPr>
        </p:nvSpPr>
        <p:spPr>
          <a:noFill/>
        </p:spPr>
        <p:txBody>
          <a:bodyPr/>
          <a:lstStyle/>
          <a:p>
            <a:fld id="{F4A54642-5251-4ACF-AAD1-84B98049A274}" type="datetime1">
              <a:rPr lang="fr-FR" smtClean="0"/>
              <a:pPr/>
              <a:t>09/04/2022</a:t>
            </a:fld>
            <a:endParaRPr lang="fr-FR"/>
          </a:p>
        </p:txBody>
      </p:sp>
      <p:sp>
        <p:nvSpPr>
          <p:cNvPr id="203779"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203780" name="Rectangle 7"/>
          <p:cNvSpPr>
            <a:spLocks noGrp="1" noChangeArrowheads="1"/>
          </p:cNvSpPr>
          <p:nvPr>
            <p:ph type="sldNum" sz="quarter" idx="5"/>
          </p:nvPr>
        </p:nvSpPr>
        <p:spPr>
          <a:noFill/>
        </p:spPr>
        <p:txBody>
          <a:bodyPr/>
          <a:lstStyle/>
          <a:p>
            <a:fld id="{4547AB99-8C62-48F3-8355-75C872623740}" type="slidenum">
              <a:rPr lang="fr-FR" smtClean="0"/>
              <a:pPr/>
              <a:t>185</a:t>
            </a:fld>
            <a:endParaRPr lang="fr-FR"/>
          </a:p>
        </p:txBody>
      </p:sp>
      <p:sp>
        <p:nvSpPr>
          <p:cNvPr id="203781" name="Rectangle 2"/>
          <p:cNvSpPr>
            <a:spLocks noGrp="1" noRot="1" noChangeAspect="1" noChangeArrowheads="1" noTextEdit="1"/>
          </p:cNvSpPr>
          <p:nvPr>
            <p:ph type="sldImg"/>
          </p:nvPr>
        </p:nvSpPr>
        <p:spPr>
          <a:ln cap="flat"/>
        </p:spPr>
      </p:sp>
      <p:sp>
        <p:nvSpPr>
          <p:cNvPr id="203782"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229513090"/>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3"/>
          <p:cNvSpPr>
            <a:spLocks noGrp="1" noChangeArrowheads="1"/>
          </p:cNvSpPr>
          <p:nvPr>
            <p:ph type="dt" sz="quarter" idx="1"/>
          </p:nvPr>
        </p:nvSpPr>
        <p:spPr>
          <a:noFill/>
        </p:spPr>
        <p:txBody>
          <a:bodyPr/>
          <a:lstStyle/>
          <a:p>
            <a:fld id="{416BAF38-987B-40D2-BDDE-F4492B87895B}" type="datetime1">
              <a:rPr lang="fr-FR" smtClean="0"/>
              <a:pPr/>
              <a:t>09/04/2022</a:t>
            </a:fld>
            <a:endParaRPr lang="fr-FR"/>
          </a:p>
        </p:txBody>
      </p:sp>
      <p:sp>
        <p:nvSpPr>
          <p:cNvPr id="20685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206852" name="Rectangle 7"/>
          <p:cNvSpPr>
            <a:spLocks noGrp="1" noChangeArrowheads="1"/>
          </p:cNvSpPr>
          <p:nvPr>
            <p:ph type="sldNum" sz="quarter" idx="5"/>
          </p:nvPr>
        </p:nvSpPr>
        <p:spPr>
          <a:noFill/>
        </p:spPr>
        <p:txBody>
          <a:bodyPr/>
          <a:lstStyle/>
          <a:p>
            <a:fld id="{86E5EA9A-BB5D-4AF6-AABF-63A5EFDD770C}" type="slidenum">
              <a:rPr lang="fr-FR" smtClean="0"/>
              <a:pPr/>
              <a:t>186</a:t>
            </a:fld>
            <a:endParaRPr lang="fr-FR"/>
          </a:p>
        </p:txBody>
      </p:sp>
      <p:sp>
        <p:nvSpPr>
          <p:cNvPr id="206853" name="Rectangle 2"/>
          <p:cNvSpPr>
            <a:spLocks noGrp="1" noRot="1" noChangeAspect="1" noChangeArrowheads="1" noTextEdit="1"/>
          </p:cNvSpPr>
          <p:nvPr>
            <p:ph type="sldImg"/>
          </p:nvPr>
        </p:nvSpPr>
        <p:spPr>
          <a:ln cap="flat"/>
        </p:spPr>
      </p:sp>
      <p:sp>
        <p:nvSpPr>
          <p:cNvPr id="20685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2090109004"/>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3"/>
          <p:cNvSpPr>
            <a:spLocks noGrp="1" noChangeArrowheads="1"/>
          </p:cNvSpPr>
          <p:nvPr>
            <p:ph type="dt" sz="quarter" idx="1"/>
          </p:nvPr>
        </p:nvSpPr>
        <p:spPr>
          <a:noFill/>
        </p:spPr>
        <p:txBody>
          <a:bodyPr/>
          <a:lstStyle/>
          <a:p>
            <a:fld id="{416BAF38-987B-40D2-BDDE-F4492B87895B}" type="datetime1">
              <a:rPr lang="fr-FR" smtClean="0"/>
              <a:pPr/>
              <a:t>09/04/2022</a:t>
            </a:fld>
            <a:endParaRPr lang="fr-FR"/>
          </a:p>
        </p:txBody>
      </p:sp>
      <p:sp>
        <p:nvSpPr>
          <p:cNvPr id="20685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206852" name="Rectangle 7"/>
          <p:cNvSpPr>
            <a:spLocks noGrp="1" noChangeArrowheads="1"/>
          </p:cNvSpPr>
          <p:nvPr>
            <p:ph type="sldNum" sz="quarter" idx="5"/>
          </p:nvPr>
        </p:nvSpPr>
        <p:spPr>
          <a:noFill/>
        </p:spPr>
        <p:txBody>
          <a:bodyPr/>
          <a:lstStyle/>
          <a:p>
            <a:fld id="{86E5EA9A-BB5D-4AF6-AABF-63A5EFDD770C}" type="slidenum">
              <a:rPr lang="fr-FR" smtClean="0"/>
              <a:pPr/>
              <a:t>187</a:t>
            </a:fld>
            <a:endParaRPr lang="fr-FR"/>
          </a:p>
        </p:txBody>
      </p:sp>
      <p:sp>
        <p:nvSpPr>
          <p:cNvPr id="206853" name="Rectangle 2"/>
          <p:cNvSpPr>
            <a:spLocks noGrp="1" noRot="1" noChangeAspect="1" noChangeArrowheads="1" noTextEdit="1"/>
          </p:cNvSpPr>
          <p:nvPr>
            <p:ph type="sldImg"/>
          </p:nvPr>
        </p:nvSpPr>
        <p:spPr>
          <a:ln cap="flat"/>
        </p:spPr>
      </p:sp>
      <p:sp>
        <p:nvSpPr>
          <p:cNvPr id="20685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2397026269"/>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3"/>
          <p:cNvSpPr>
            <a:spLocks noGrp="1" noChangeArrowheads="1"/>
          </p:cNvSpPr>
          <p:nvPr>
            <p:ph type="dt" sz="quarter" idx="1"/>
          </p:nvPr>
        </p:nvSpPr>
        <p:spPr>
          <a:noFill/>
        </p:spPr>
        <p:txBody>
          <a:bodyPr/>
          <a:lstStyle/>
          <a:p>
            <a:fld id="{416BAF38-987B-40D2-BDDE-F4492B87895B}" type="datetime1">
              <a:rPr lang="fr-FR" smtClean="0"/>
              <a:pPr/>
              <a:t>09/04/2022</a:t>
            </a:fld>
            <a:endParaRPr lang="fr-FR"/>
          </a:p>
        </p:txBody>
      </p:sp>
      <p:sp>
        <p:nvSpPr>
          <p:cNvPr id="20685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206852" name="Rectangle 7"/>
          <p:cNvSpPr>
            <a:spLocks noGrp="1" noChangeArrowheads="1"/>
          </p:cNvSpPr>
          <p:nvPr>
            <p:ph type="sldNum" sz="quarter" idx="5"/>
          </p:nvPr>
        </p:nvSpPr>
        <p:spPr>
          <a:noFill/>
        </p:spPr>
        <p:txBody>
          <a:bodyPr/>
          <a:lstStyle/>
          <a:p>
            <a:fld id="{86E5EA9A-BB5D-4AF6-AABF-63A5EFDD770C}" type="slidenum">
              <a:rPr lang="fr-FR" smtClean="0"/>
              <a:pPr/>
              <a:t>188</a:t>
            </a:fld>
            <a:endParaRPr lang="fr-FR"/>
          </a:p>
        </p:txBody>
      </p:sp>
      <p:sp>
        <p:nvSpPr>
          <p:cNvPr id="206853" name="Rectangle 2"/>
          <p:cNvSpPr>
            <a:spLocks noGrp="1" noRot="1" noChangeAspect="1" noChangeArrowheads="1" noTextEdit="1"/>
          </p:cNvSpPr>
          <p:nvPr>
            <p:ph type="sldImg"/>
          </p:nvPr>
        </p:nvSpPr>
        <p:spPr>
          <a:ln cap="flat"/>
        </p:spPr>
      </p:sp>
      <p:sp>
        <p:nvSpPr>
          <p:cNvPr id="20685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270925606"/>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3"/>
          <p:cNvSpPr>
            <a:spLocks noGrp="1" noChangeArrowheads="1"/>
          </p:cNvSpPr>
          <p:nvPr>
            <p:ph type="dt" sz="quarter" idx="1"/>
          </p:nvPr>
        </p:nvSpPr>
        <p:spPr>
          <a:noFill/>
        </p:spPr>
        <p:txBody>
          <a:bodyPr/>
          <a:lstStyle/>
          <a:p>
            <a:fld id="{431B0B1F-EC4B-492B-BEF9-DF70472B016C}" type="datetime1">
              <a:rPr lang="fr-FR" smtClean="0"/>
              <a:pPr/>
              <a:t>09/04/2022</a:t>
            </a:fld>
            <a:endParaRPr lang="fr-FR"/>
          </a:p>
        </p:txBody>
      </p:sp>
      <p:sp>
        <p:nvSpPr>
          <p:cNvPr id="207875"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207876" name="Rectangle 7"/>
          <p:cNvSpPr>
            <a:spLocks noGrp="1" noChangeArrowheads="1"/>
          </p:cNvSpPr>
          <p:nvPr>
            <p:ph type="sldNum" sz="quarter" idx="5"/>
          </p:nvPr>
        </p:nvSpPr>
        <p:spPr>
          <a:noFill/>
        </p:spPr>
        <p:txBody>
          <a:bodyPr/>
          <a:lstStyle/>
          <a:p>
            <a:fld id="{6BA3B42B-3532-4743-8117-C3D40F435194}" type="slidenum">
              <a:rPr lang="fr-FR" smtClean="0"/>
              <a:pPr/>
              <a:t>189</a:t>
            </a:fld>
            <a:endParaRPr lang="fr-FR"/>
          </a:p>
        </p:txBody>
      </p:sp>
      <p:sp>
        <p:nvSpPr>
          <p:cNvPr id="207877" name="Rectangle 2"/>
          <p:cNvSpPr>
            <a:spLocks noGrp="1" noRot="1" noChangeAspect="1" noChangeArrowheads="1" noTextEdit="1"/>
          </p:cNvSpPr>
          <p:nvPr>
            <p:ph type="sldImg"/>
          </p:nvPr>
        </p:nvSpPr>
        <p:spPr>
          <a:ln cap="flat"/>
        </p:spPr>
      </p:sp>
      <p:sp>
        <p:nvSpPr>
          <p:cNvPr id="207878"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1138628318"/>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3"/>
          <p:cNvSpPr>
            <a:spLocks noGrp="1" noChangeArrowheads="1"/>
          </p:cNvSpPr>
          <p:nvPr>
            <p:ph type="dt" sz="quarter" idx="1"/>
          </p:nvPr>
        </p:nvSpPr>
        <p:spPr>
          <a:noFill/>
        </p:spPr>
        <p:txBody>
          <a:bodyPr/>
          <a:lstStyle/>
          <a:p>
            <a:fld id="{F4A54642-5251-4ACF-AAD1-84B98049A274}" type="datetime1">
              <a:rPr lang="fr-FR" smtClean="0"/>
              <a:pPr/>
              <a:t>09/04/2022</a:t>
            </a:fld>
            <a:endParaRPr lang="fr-FR"/>
          </a:p>
        </p:txBody>
      </p:sp>
      <p:sp>
        <p:nvSpPr>
          <p:cNvPr id="203779"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203780" name="Rectangle 7"/>
          <p:cNvSpPr>
            <a:spLocks noGrp="1" noChangeArrowheads="1"/>
          </p:cNvSpPr>
          <p:nvPr>
            <p:ph type="sldNum" sz="quarter" idx="5"/>
          </p:nvPr>
        </p:nvSpPr>
        <p:spPr>
          <a:noFill/>
        </p:spPr>
        <p:txBody>
          <a:bodyPr/>
          <a:lstStyle/>
          <a:p>
            <a:fld id="{4547AB99-8C62-48F3-8355-75C872623740}" type="slidenum">
              <a:rPr lang="fr-FR" smtClean="0"/>
              <a:pPr/>
              <a:t>190</a:t>
            </a:fld>
            <a:endParaRPr lang="fr-FR"/>
          </a:p>
        </p:txBody>
      </p:sp>
      <p:sp>
        <p:nvSpPr>
          <p:cNvPr id="203781" name="Rectangle 2"/>
          <p:cNvSpPr>
            <a:spLocks noGrp="1" noRot="1" noChangeAspect="1" noChangeArrowheads="1" noTextEdit="1"/>
          </p:cNvSpPr>
          <p:nvPr>
            <p:ph type="sldImg"/>
          </p:nvPr>
        </p:nvSpPr>
        <p:spPr>
          <a:ln cap="flat"/>
        </p:spPr>
      </p:sp>
      <p:sp>
        <p:nvSpPr>
          <p:cNvPr id="203782"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31429855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3"/>
          <p:cNvSpPr>
            <a:spLocks noGrp="1" noChangeArrowheads="1"/>
          </p:cNvSpPr>
          <p:nvPr>
            <p:ph type="dt" sz="quarter" idx="1"/>
          </p:nvPr>
        </p:nvSpPr>
        <p:spPr>
          <a:noFill/>
        </p:spPr>
        <p:txBody>
          <a:bodyPr/>
          <a:lstStyle/>
          <a:p>
            <a:fld id="{49BF6B0B-BEE0-47DC-900B-1D074E617B99}" type="datetime1">
              <a:rPr lang="fr-FR" smtClean="0"/>
              <a:pPr/>
              <a:t>09/04/2022</a:t>
            </a:fld>
            <a:endParaRPr lang="fr-FR"/>
          </a:p>
        </p:txBody>
      </p:sp>
      <p:sp>
        <p:nvSpPr>
          <p:cNvPr id="15565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55652" name="Rectangle 7"/>
          <p:cNvSpPr>
            <a:spLocks noGrp="1" noChangeArrowheads="1"/>
          </p:cNvSpPr>
          <p:nvPr>
            <p:ph type="sldNum" sz="quarter" idx="5"/>
          </p:nvPr>
        </p:nvSpPr>
        <p:spPr>
          <a:noFill/>
        </p:spPr>
        <p:txBody>
          <a:bodyPr/>
          <a:lstStyle/>
          <a:p>
            <a:fld id="{C0A422E9-0FF9-4013-A558-BB4D58F4686D}" type="slidenum">
              <a:rPr lang="fr-FR" smtClean="0"/>
              <a:pPr/>
              <a:t>20</a:t>
            </a:fld>
            <a:endParaRPr lang="fr-FR"/>
          </a:p>
        </p:txBody>
      </p:sp>
      <p:sp>
        <p:nvSpPr>
          <p:cNvPr id="155653" name="Rectangle 2"/>
          <p:cNvSpPr>
            <a:spLocks noGrp="1" noRot="1" noChangeAspect="1" noChangeArrowheads="1" noTextEdit="1"/>
          </p:cNvSpPr>
          <p:nvPr>
            <p:ph type="sldImg"/>
          </p:nvPr>
        </p:nvSpPr>
        <p:spPr>
          <a:ln cap="flat"/>
        </p:spPr>
      </p:sp>
      <p:sp>
        <p:nvSpPr>
          <p:cNvPr id="15565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443535141"/>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3"/>
          <p:cNvSpPr>
            <a:spLocks noGrp="1" noChangeArrowheads="1"/>
          </p:cNvSpPr>
          <p:nvPr>
            <p:ph type="dt" sz="quarter" idx="1"/>
          </p:nvPr>
        </p:nvSpPr>
        <p:spPr>
          <a:noFill/>
        </p:spPr>
        <p:txBody>
          <a:bodyPr/>
          <a:lstStyle/>
          <a:p>
            <a:fld id="{416BAF38-987B-40D2-BDDE-F4492B87895B}" type="datetime1">
              <a:rPr lang="fr-FR" smtClean="0"/>
              <a:pPr/>
              <a:t>09/04/2022</a:t>
            </a:fld>
            <a:endParaRPr lang="fr-FR"/>
          </a:p>
        </p:txBody>
      </p:sp>
      <p:sp>
        <p:nvSpPr>
          <p:cNvPr id="20685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206852" name="Rectangle 7"/>
          <p:cNvSpPr>
            <a:spLocks noGrp="1" noChangeArrowheads="1"/>
          </p:cNvSpPr>
          <p:nvPr>
            <p:ph type="sldNum" sz="quarter" idx="5"/>
          </p:nvPr>
        </p:nvSpPr>
        <p:spPr>
          <a:noFill/>
        </p:spPr>
        <p:txBody>
          <a:bodyPr/>
          <a:lstStyle/>
          <a:p>
            <a:fld id="{86E5EA9A-BB5D-4AF6-AABF-63A5EFDD770C}" type="slidenum">
              <a:rPr lang="fr-FR" smtClean="0"/>
              <a:pPr/>
              <a:t>191</a:t>
            </a:fld>
            <a:endParaRPr lang="fr-FR"/>
          </a:p>
        </p:txBody>
      </p:sp>
      <p:sp>
        <p:nvSpPr>
          <p:cNvPr id="206853" name="Rectangle 2"/>
          <p:cNvSpPr>
            <a:spLocks noGrp="1" noRot="1" noChangeAspect="1" noChangeArrowheads="1" noTextEdit="1"/>
          </p:cNvSpPr>
          <p:nvPr>
            <p:ph type="sldImg"/>
          </p:nvPr>
        </p:nvSpPr>
        <p:spPr>
          <a:ln cap="flat"/>
        </p:spPr>
      </p:sp>
      <p:sp>
        <p:nvSpPr>
          <p:cNvPr id="20685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782980024"/>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3"/>
          <p:cNvSpPr>
            <a:spLocks noGrp="1" noChangeArrowheads="1"/>
          </p:cNvSpPr>
          <p:nvPr>
            <p:ph type="dt" sz="quarter" idx="1"/>
          </p:nvPr>
        </p:nvSpPr>
        <p:spPr>
          <a:noFill/>
        </p:spPr>
        <p:txBody>
          <a:bodyPr/>
          <a:lstStyle/>
          <a:p>
            <a:fld id="{416BAF38-987B-40D2-BDDE-F4492B87895B}" type="datetime1">
              <a:rPr lang="fr-FR" smtClean="0"/>
              <a:pPr/>
              <a:t>09/04/2022</a:t>
            </a:fld>
            <a:endParaRPr lang="fr-FR"/>
          </a:p>
        </p:txBody>
      </p:sp>
      <p:sp>
        <p:nvSpPr>
          <p:cNvPr id="20685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206852" name="Rectangle 7"/>
          <p:cNvSpPr>
            <a:spLocks noGrp="1" noChangeArrowheads="1"/>
          </p:cNvSpPr>
          <p:nvPr>
            <p:ph type="sldNum" sz="quarter" idx="5"/>
          </p:nvPr>
        </p:nvSpPr>
        <p:spPr>
          <a:noFill/>
        </p:spPr>
        <p:txBody>
          <a:bodyPr/>
          <a:lstStyle/>
          <a:p>
            <a:fld id="{86E5EA9A-BB5D-4AF6-AABF-63A5EFDD770C}" type="slidenum">
              <a:rPr lang="fr-FR" smtClean="0"/>
              <a:pPr/>
              <a:t>192</a:t>
            </a:fld>
            <a:endParaRPr lang="fr-FR"/>
          </a:p>
        </p:txBody>
      </p:sp>
      <p:sp>
        <p:nvSpPr>
          <p:cNvPr id="206853" name="Rectangle 2"/>
          <p:cNvSpPr>
            <a:spLocks noGrp="1" noRot="1" noChangeAspect="1" noChangeArrowheads="1" noTextEdit="1"/>
          </p:cNvSpPr>
          <p:nvPr>
            <p:ph type="sldImg"/>
          </p:nvPr>
        </p:nvSpPr>
        <p:spPr>
          <a:ln cap="flat"/>
        </p:spPr>
      </p:sp>
      <p:sp>
        <p:nvSpPr>
          <p:cNvPr id="20685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2083838659"/>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3"/>
          <p:cNvSpPr>
            <a:spLocks noGrp="1" noChangeArrowheads="1"/>
          </p:cNvSpPr>
          <p:nvPr>
            <p:ph type="dt" sz="quarter" idx="1"/>
          </p:nvPr>
        </p:nvSpPr>
        <p:spPr>
          <a:noFill/>
        </p:spPr>
        <p:txBody>
          <a:bodyPr/>
          <a:lstStyle/>
          <a:p>
            <a:fld id="{416BAF38-987B-40D2-BDDE-F4492B87895B}" type="datetime1">
              <a:rPr lang="fr-FR" smtClean="0"/>
              <a:pPr/>
              <a:t>09/04/2022</a:t>
            </a:fld>
            <a:endParaRPr lang="fr-FR"/>
          </a:p>
        </p:txBody>
      </p:sp>
      <p:sp>
        <p:nvSpPr>
          <p:cNvPr id="20685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206852" name="Rectangle 7"/>
          <p:cNvSpPr>
            <a:spLocks noGrp="1" noChangeArrowheads="1"/>
          </p:cNvSpPr>
          <p:nvPr>
            <p:ph type="sldNum" sz="quarter" idx="5"/>
          </p:nvPr>
        </p:nvSpPr>
        <p:spPr>
          <a:noFill/>
        </p:spPr>
        <p:txBody>
          <a:bodyPr/>
          <a:lstStyle/>
          <a:p>
            <a:fld id="{86E5EA9A-BB5D-4AF6-AABF-63A5EFDD770C}" type="slidenum">
              <a:rPr lang="fr-FR" smtClean="0"/>
              <a:pPr/>
              <a:t>193</a:t>
            </a:fld>
            <a:endParaRPr lang="fr-FR"/>
          </a:p>
        </p:txBody>
      </p:sp>
      <p:sp>
        <p:nvSpPr>
          <p:cNvPr id="206853" name="Rectangle 2"/>
          <p:cNvSpPr>
            <a:spLocks noGrp="1" noRot="1" noChangeAspect="1" noChangeArrowheads="1" noTextEdit="1"/>
          </p:cNvSpPr>
          <p:nvPr>
            <p:ph type="sldImg"/>
          </p:nvPr>
        </p:nvSpPr>
        <p:spPr>
          <a:ln cap="flat"/>
        </p:spPr>
      </p:sp>
      <p:sp>
        <p:nvSpPr>
          <p:cNvPr id="20685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3031402390"/>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3"/>
          <p:cNvSpPr>
            <a:spLocks noGrp="1" noChangeArrowheads="1"/>
          </p:cNvSpPr>
          <p:nvPr>
            <p:ph type="dt" sz="quarter" idx="1"/>
          </p:nvPr>
        </p:nvSpPr>
        <p:spPr>
          <a:noFill/>
        </p:spPr>
        <p:txBody>
          <a:bodyPr/>
          <a:lstStyle/>
          <a:p>
            <a:fld id="{416BAF38-987B-40D2-BDDE-F4492B87895B}" type="datetime1">
              <a:rPr lang="fr-FR" smtClean="0"/>
              <a:pPr/>
              <a:t>09/04/2022</a:t>
            </a:fld>
            <a:endParaRPr lang="fr-FR"/>
          </a:p>
        </p:txBody>
      </p:sp>
      <p:sp>
        <p:nvSpPr>
          <p:cNvPr id="20685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206852" name="Rectangle 7"/>
          <p:cNvSpPr>
            <a:spLocks noGrp="1" noChangeArrowheads="1"/>
          </p:cNvSpPr>
          <p:nvPr>
            <p:ph type="sldNum" sz="quarter" idx="5"/>
          </p:nvPr>
        </p:nvSpPr>
        <p:spPr>
          <a:noFill/>
        </p:spPr>
        <p:txBody>
          <a:bodyPr/>
          <a:lstStyle/>
          <a:p>
            <a:fld id="{86E5EA9A-BB5D-4AF6-AABF-63A5EFDD770C}" type="slidenum">
              <a:rPr lang="fr-FR" smtClean="0"/>
              <a:pPr/>
              <a:t>194</a:t>
            </a:fld>
            <a:endParaRPr lang="fr-FR"/>
          </a:p>
        </p:txBody>
      </p:sp>
      <p:sp>
        <p:nvSpPr>
          <p:cNvPr id="206853" name="Rectangle 2"/>
          <p:cNvSpPr>
            <a:spLocks noGrp="1" noRot="1" noChangeAspect="1" noChangeArrowheads="1" noTextEdit="1"/>
          </p:cNvSpPr>
          <p:nvPr>
            <p:ph type="sldImg"/>
          </p:nvPr>
        </p:nvSpPr>
        <p:spPr>
          <a:ln cap="flat"/>
        </p:spPr>
      </p:sp>
      <p:sp>
        <p:nvSpPr>
          <p:cNvPr id="20685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2968812586"/>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3"/>
          <p:cNvSpPr>
            <a:spLocks noGrp="1" noChangeArrowheads="1"/>
          </p:cNvSpPr>
          <p:nvPr>
            <p:ph type="dt" sz="quarter" idx="1"/>
          </p:nvPr>
        </p:nvSpPr>
        <p:spPr>
          <a:noFill/>
        </p:spPr>
        <p:txBody>
          <a:bodyPr/>
          <a:lstStyle/>
          <a:p>
            <a:fld id="{416BAF38-987B-40D2-BDDE-F4492B87895B}" type="datetime1">
              <a:rPr lang="fr-FR" smtClean="0"/>
              <a:pPr/>
              <a:t>09/04/2022</a:t>
            </a:fld>
            <a:endParaRPr lang="fr-FR"/>
          </a:p>
        </p:txBody>
      </p:sp>
      <p:sp>
        <p:nvSpPr>
          <p:cNvPr id="20685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206852" name="Rectangle 7"/>
          <p:cNvSpPr>
            <a:spLocks noGrp="1" noChangeArrowheads="1"/>
          </p:cNvSpPr>
          <p:nvPr>
            <p:ph type="sldNum" sz="quarter" idx="5"/>
          </p:nvPr>
        </p:nvSpPr>
        <p:spPr>
          <a:noFill/>
        </p:spPr>
        <p:txBody>
          <a:bodyPr/>
          <a:lstStyle/>
          <a:p>
            <a:fld id="{86E5EA9A-BB5D-4AF6-AABF-63A5EFDD770C}" type="slidenum">
              <a:rPr lang="fr-FR" smtClean="0"/>
              <a:pPr/>
              <a:t>195</a:t>
            </a:fld>
            <a:endParaRPr lang="fr-FR"/>
          </a:p>
        </p:txBody>
      </p:sp>
      <p:sp>
        <p:nvSpPr>
          <p:cNvPr id="206853" name="Rectangle 2"/>
          <p:cNvSpPr>
            <a:spLocks noGrp="1" noRot="1" noChangeAspect="1" noChangeArrowheads="1" noTextEdit="1"/>
          </p:cNvSpPr>
          <p:nvPr>
            <p:ph type="sldImg"/>
          </p:nvPr>
        </p:nvSpPr>
        <p:spPr>
          <a:ln cap="flat"/>
        </p:spPr>
      </p:sp>
      <p:sp>
        <p:nvSpPr>
          <p:cNvPr id="20685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1682362084"/>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3"/>
          <p:cNvSpPr>
            <a:spLocks noGrp="1" noChangeArrowheads="1"/>
          </p:cNvSpPr>
          <p:nvPr>
            <p:ph type="dt" sz="quarter" idx="1"/>
          </p:nvPr>
        </p:nvSpPr>
        <p:spPr>
          <a:noFill/>
        </p:spPr>
        <p:txBody>
          <a:bodyPr/>
          <a:lstStyle/>
          <a:p>
            <a:fld id="{416BAF38-987B-40D2-BDDE-F4492B87895B}" type="datetime1">
              <a:rPr lang="fr-FR" smtClean="0"/>
              <a:pPr/>
              <a:t>09/04/2022</a:t>
            </a:fld>
            <a:endParaRPr lang="fr-FR"/>
          </a:p>
        </p:txBody>
      </p:sp>
      <p:sp>
        <p:nvSpPr>
          <p:cNvPr id="20685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206852" name="Rectangle 7"/>
          <p:cNvSpPr>
            <a:spLocks noGrp="1" noChangeArrowheads="1"/>
          </p:cNvSpPr>
          <p:nvPr>
            <p:ph type="sldNum" sz="quarter" idx="5"/>
          </p:nvPr>
        </p:nvSpPr>
        <p:spPr>
          <a:noFill/>
        </p:spPr>
        <p:txBody>
          <a:bodyPr/>
          <a:lstStyle/>
          <a:p>
            <a:fld id="{86E5EA9A-BB5D-4AF6-AABF-63A5EFDD770C}" type="slidenum">
              <a:rPr lang="fr-FR" smtClean="0"/>
              <a:pPr/>
              <a:t>196</a:t>
            </a:fld>
            <a:endParaRPr lang="fr-FR"/>
          </a:p>
        </p:txBody>
      </p:sp>
      <p:sp>
        <p:nvSpPr>
          <p:cNvPr id="206853" name="Rectangle 2"/>
          <p:cNvSpPr>
            <a:spLocks noGrp="1" noRot="1" noChangeAspect="1" noChangeArrowheads="1" noTextEdit="1"/>
          </p:cNvSpPr>
          <p:nvPr>
            <p:ph type="sldImg"/>
          </p:nvPr>
        </p:nvSpPr>
        <p:spPr>
          <a:ln cap="flat"/>
        </p:spPr>
      </p:sp>
      <p:sp>
        <p:nvSpPr>
          <p:cNvPr id="20685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1687445381"/>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3"/>
          <p:cNvSpPr>
            <a:spLocks noGrp="1" noChangeArrowheads="1"/>
          </p:cNvSpPr>
          <p:nvPr>
            <p:ph type="dt" sz="quarter" idx="1"/>
          </p:nvPr>
        </p:nvSpPr>
        <p:spPr>
          <a:noFill/>
        </p:spPr>
        <p:txBody>
          <a:bodyPr/>
          <a:lstStyle/>
          <a:p>
            <a:fld id="{416BAF38-987B-40D2-BDDE-F4492B87895B}" type="datetime1">
              <a:rPr lang="fr-FR" smtClean="0"/>
              <a:pPr/>
              <a:t>09/04/2022</a:t>
            </a:fld>
            <a:endParaRPr lang="fr-FR"/>
          </a:p>
        </p:txBody>
      </p:sp>
      <p:sp>
        <p:nvSpPr>
          <p:cNvPr id="20685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206852" name="Rectangle 7"/>
          <p:cNvSpPr>
            <a:spLocks noGrp="1" noChangeArrowheads="1"/>
          </p:cNvSpPr>
          <p:nvPr>
            <p:ph type="sldNum" sz="quarter" idx="5"/>
          </p:nvPr>
        </p:nvSpPr>
        <p:spPr>
          <a:noFill/>
        </p:spPr>
        <p:txBody>
          <a:bodyPr/>
          <a:lstStyle/>
          <a:p>
            <a:fld id="{86E5EA9A-BB5D-4AF6-AABF-63A5EFDD770C}" type="slidenum">
              <a:rPr lang="fr-FR" smtClean="0"/>
              <a:pPr/>
              <a:t>197</a:t>
            </a:fld>
            <a:endParaRPr lang="fr-FR"/>
          </a:p>
        </p:txBody>
      </p:sp>
      <p:sp>
        <p:nvSpPr>
          <p:cNvPr id="206853" name="Rectangle 2"/>
          <p:cNvSpPr>
            <a:spLocks noGrp="1" noRot="1" noChangeAspect="1" noChangeArrowheads="1" noTextEdit="1"/>
          </p:cNvSpPr>
          <p:nvPr>
            <p:ph type="sldImg"/>
          </p:nvPr>
        </p:nvSpPr>
        <p:spPr>
          <a:ln cap="flat"/>
        </p:spPr>
      </p:sp>
      <p:sp>
        <p:nvSpPr>
          <p:cNvPr id="20685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3609851118"/>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3"/>
          <p:cNvSpPr>
            <a:spLocks noGrp="1" noChangeArrowheads="1"/>
          </p:cNvSpPr>
          <p:nvPr>
            <p:ph type="dt" sz="quarter" idx="1"/>
          </p:nvPr>
        </p:nvSpPr>
        <p:spPr>
          <a:noFill/>
        </p:spPr>
        <p:txBody>
          <a:bodyPr/>
          <a:lstStyle/>
          <a:p>
            <a:fld id="{416BAF38-987B-40D2-BDDE-F4492B87895B}" type="datetime1">
              <a:rPr lang="fr-FR" smtClean="0"/>
              <a:pPr/>
              <a:t>09/04/2022</a:t>
            </a:fld>
            <a:endParaRPr lang="fr-FR"/>
          </a:p>
        </p:txBody>
      </p:sp>
      <p:sp>
        <p:nvSpPr>
          <p:cNvPr id="20685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206852" name="Rectangle 7"/>
          <p:cNvSpPr>
            <a:spLocks noGrp="1" noChangeArrowheads="1"/>
          </p:cNvSpPr>
          <p:nvPr>
            <p:ph type="sldNum" sz="quarter" idx="5"/>
          </p:nvPr>
        </p:nvSpPr>
        <p:spPr>
          <a:noFill/>
        </p:spPr>
        <p:txBody>
          <a:bodyPr/>
          <a:lstStyle/>
          <a:p>
            <a:fld id="{86E5EA9A-BB5D-4AF6-AABF-63A5EFDD770C}" type="slidenum">
              <a:rPr lang="fr-FR" smtClean="0"/>
              <a:pPr/>
              <a:t>198</a:t>
            </a:fld>
            <a:endParaRPr lang="fr-FR"/>
          </a:p>
        </p:txBody>
      </p:sp>
      <p:sp>
        <p:nvSpPr>
          <p:cNvPr id="206853" name="Rectangle 2"/>
          <p:cNvSpPr>
            <a:spLocks noGrp="1" noRot="1" noChangeAspect="1" noChangeArrowheads="1" noTextEdit="1"/>
          </p:cNvSpPr>
          <p:nvPr>
            <p:ph type="sldImg"/>
          </p:nvPr>
        </p:nvSpPr>
        <p:spPr>
          <a:ln cap="flat"/>
        </p:spPr>
      </p:sp>
      <p:sp>
        <p:nvSpPr>
          <p:cNvPr id="20685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2549460916"/>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3"/>
          <p:cNvSpPr>
            <a:spLocks noGrp="1" noChangeArrowheads="1"/>
          </p:cNvSpPr>
          <p:nvPr>
            <p:ph type="dt" sz="quarter" idx="1"/>
          </p:nvPr>
        </p:nvSpPr>
        <p:spPr>
          <a:noFill/>
        </p:spPr>
        <p:txBody>
          <a:bodyPr/>
          <a:lstStyle/>
          <a:p>
            <a:fld id="{07632422-4EAB-4D58-96FD-FBFC0538FB12}" type="datetime1">
              <a:rPr lang="fr-FR" smtClean="0"/>
              <a:pPr/>
              <a:t>09/04/2022</a:t>
            </a:fld>
            <a:endParaRPr lang="fr-FR"/>
          </a:p>
        </p:txBody>
      </p:sp>
      <p:sp>
        <p:nvSpPr>
          <p:cNvPr id="126979"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26980" name="Rectangle 7"/>
          <p:cNvSpPr>
            <a:spLocks noGrp="1" noChangeArrowheads="1"/>
          </p:cNvSpPr>
          <p:nvPr>
            <p:ph type="sldNum" sz="quarter" idx="5"/>
          </p:nvPr>
        </p:nvSpPr>
        <p:spPr>
          <a:noFill/>
        </p:spPr>
        <p:txBody>
          <a:bodyPr/>
          <a:lstStyle/>
          <a:p>
            <a:fld id="{141B3C99-3E16-4712-A332-3A74DFF7A89D}" type="slidenum">
              <a:rPr lang="fr-FR" smtClean="0"/>
              <a:pPr/>
              <a:t>199</a:t>
            </a:fld>
            <a:endParaRPr lang="fr-FR"/>
          </a:p>
        </p:txBody>
      </p:sp>
      <p:sp>
        <p:nvSpPr>
          <p:cNvPr id="126981" name="Rectangle 2"/>
          <p:cNvSpPr>
            <a:spLocks noGrp="1" noRot="1" noChangeAspect="1" noChangeArrowheads="1" noTextEdit="1"/>
          </p:cNvSpPr>
          <p:nvPr>
            <p:ph type="sldImg"/>
          </p:nvPr>
        </p:nvSpPr>
        <p:spPr>
          <a:ln cap="flat"/>
        </p:spPr>
      </p:sp>
      <p:sp>
        <p:nvSpPr>
          <p:cNvPr id="126982"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2248951814"/>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3"/>
          <p:cNvSpPr>
            <a:spLocks noGrp="1" noChangeArrowheads="1"/>
          </p:cNvSpPr>
          <p:nvPr>
            <p:ph type="dt" sz="quarter" idx="1"/>
          </p:nvPr>
        </p:nvSpPr>
        <p:spPr>
          <a:noFill/>
        </p:spPr>
        <p:txBody>
          <a:bodyPr/>
          <a:lstStyle/>
          <a:p>
            <a:fld id="{416BAF38-987B-40D2-BDDE-F4492B87895B}" type="datetime1">
              <a:rPr lang="fr-FR" smtClean="0"/>
              <a:pPr/>
              <a:t>09/04/2022</a:t>
            </a:fld>
            <a:endParaRPr lang="fr-FR"/>
          </a:p>
        </p:txBody>
      </p:sp>
      <p:sp>
        <p:nvSpPr>
          <p:cNvPr id="20685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206852" name="Rectangle 7"/>
          <p:cNvSpPr>
            <a:spLocks noGrp="1" noChangeArrowheads="1"/>
          </p:cNvSpPr>
          <p:nvPr>
            <p:ph type="sldNum" sz="quarter" idx="5"/>
          </p:nvPr>
        </p:nvSpPr>
        <p:spPr>
          <a:noFill/>
        </p:spPr>
        <p:txBody>
          <a:bodyPr/>
          <a:lstStyle/>
          <a:p>
            <a:fld id="{86E5EA9A-BB5D-4AF6-AABF-63A5EFDD770C}" type="slidenum">
              <a:rPr lang="fr-FR" smtClean="0"/>
              <a:pPr/>
              <a:t>200</a:t>
            </a:fld>
            <a:endParaRPr lang="fr-FR"/>
          </a:p>
        </p:txBody>
      </p:sp>
      <p:sp>
        <p:nvSpPr>
          <p:cNvPr id="206853" name="Rectangle 2"/>
          <p:cNvSpPr>
            <a:spLocks noGrp="1" noRot="1" noChangeAspect="1" noChangeArrowheads="1" noTextEdit="1"/>
          </p:cNvSpPr>
          <p:nvPr>
            <p:ph type="sldImg"/>
          </p:nvPr>
        </p:nvSpPr>
        <p:spPr>
          <a:ln cap="flat"/>
        </p:spPr>
      </p:sp>
      <p:sp>
        <p:nvSpPr>
          <p:cNvPr id="20685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3839161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3"/>
          <p:cNvSpPr>
            <a:spLocks noGrp="1" noChangeArrowheads="1"/>
          </p:cNvSpPr>
          <p:nvPr>
            <p:ph type="dt" sz="quarter" idx="1"/>
          </p:nvPr>
        </p:nvSpPr>
        <p:spPr>
          <a:noFill/>
        </p:spPr>
        <p:txBody>
          <a:bodyPr/>
          <a:lstStyle/>
          <a:p>
            <a:fld id="{6C8F012D-05DF-4F40-9FFD-EC5F27E09267}" type="datetime1">
              <a:rPr lang="fr-FR" smtClean="0"/>
              <a:pPr/>
              <a:t>09/04/2022</a:t>
            </a:fld>
            <a:endParaRPr lang="fr-FR"/>
          </a:p>
        </p:txBody>
      </p:sp>
      <p:sp>
        <p:nvSpPr>
          <p:cNvPr id="11469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14692" name="Rectangle 7"/>
          <p:cNvSpPr>
            <a:spLocks noGrp="1" noChangeArrowheads="1"/>
          </p:cNvSpPr>
          <p:nvPr>
            <p:ph type="sldNum" sz="quarter" idx="5"/>
          </p:nvPr>
        </p:nvSpPr>
        <p:spPr>
          <a:noFill/>
        </p:spPr>
        <p:txBody>
          <a:bodyPr/>
          <a:lstStyle/>
          <a:p>
            <a:fld id="{41E096C3-5AE6-49EF-8F9A-31E09ADE0D70}" type="slidenum">
              <a:rPr lang="fr-FR" smtClean="0"/>
              <a:pPr/>
              <a:t>3</a:t>
            </a:fld>
            <a:endParaRPr lang="fr-FR"/>
          </a:p>
        </p:txBody>
      </p:sp>
      <p:sp>
        <p:nvSpPr>
          <p:cNvPr id="114693" name="Rectangle 2"/>
          <p:cNvSpPr>
            <a:spLocks noGrp="1" noRot="1" noChangeAspect="1" noChangeArrowheads="1" noTextEdit="1"/>
          </p:cNvSpPr>
          <p:nvPr>
            <p:ph type="sldImg"/>
          </p:nvPr>
        </p:nvSpPr>
        <p:spPr>
          <a:ln cap="flat"/>
        </p:spPr>
      </p:sp>
      <p:sp>
        <p:nvSpPr>
          <p:cNvPr id="11469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30632630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3"/>
          <p:cNvSpPr>
            <a:spLocks noGrp="1" noChangeArrowheads="1"/>
          </p:cNvSpPr>
          <p:nvPr>
            <p:ph type="dt" sz="quarter" idx="1"/>
          </p:nvPr>
        </p:nvSpPr>
        <p:spPr>
          <a:noFill/>
        </p:spPr>
        <p:txBody>
          <a:bodyPr/>
          <a:lstStyle/>
          <a:p>
            <a:fld id="{49BF6B0B-BEE0-47DC-900B-1D074E617B99}" type="datetime1">
              <a:rPr lang="fr-FR" smtClean="0"/>
              <a:pPr/>
              <a:t>09/04/2022</a:t>
            </a:fld>
            <a:endParaRPr lang="fr-FR"/>
          </a:p>
        </p:txBody>
      </p:sp>
      <p:sp>
        <p:nvSpPr>
          <p:cNvPr id="15565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55652" name="Rectangle 7"/>
          <p:cNvSpPr>
            <a:spLocks noGrp="1" noChangeArrowheads="1"/>
          </p:cNvSpPr>
          <p:nvPr>
            <p:ph type="sldNum" sz="quarter" idx="5"/>
          </p:nvPr>
        </p:nvSpPr>
        <p:spPr>
          <a:noFill/>
        </p:spPr>
        <p:txBody>
          <a:bodyPr/>
          <a:lstStyle/>
          <a:p>
            <a:fld id="{C0A422E9-0FF9-4013-A558-BB4D58F4686D}" type="slidenum">
              <a:rPr lang="fr-FR" smtClean="0"/>
              <a:pPr/>
              <a:t>21</a:t>
            </a:fld>
            <a:endParaRPr lang="fr-FR"/>
          </a:p>
        </p:txBody>
      </p:sp>
      <p:sp>
        <p:nvSpPr>
          <p:cNvPr id="155653" name="Rectangle 2"/>
          <p:cNvSpPr>
            <a:spLocks noGrp="1" noRot="1" noChangeAspect="1" noChangeArrowheads="1" noTextEdit="1"/>
          </p:cNvSpPr>
          <p:nvPr>
            <p:ph type="sldImg"/>
          </p:nvPr>
        </p:nvSpPr>
        <p:spPr>
          <a:ln cap="flat"/>
        </p:spPr>
      </p:sp>
      <p:sp>
        <p:nvSpPr>
          <p:cNvPr id="15565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4134281127"/>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3"/>
          <p:cNvSpPr>
            <a:spLocks noGrp="1" noChangeArrowheads="1"/>
          </p:cNvSpPr>
          <p:nvPr>
            <p:ph type="dt" sz="quarter" idx="1"/>
          </p:nvPr>
        </p:nvSpPr>
        <p:spPr>
          <a:noFill/>
        </p:spPr>
        <p:txBody>
          <a:bodyPr/>
          <a:lstStyle/>
          <a:p>
            <a:fld id="{98427AA2-EC15-445D-B998-DF1DC77C0EA4}" type="datetime1">
              <a:rPr lang="fr-FR" smtClean="0"/>
              <a:pPr/>
              <a:t>09/04/2022</a:t>
            </a:fld>
            <a:endParaRPr lang="fr-FR"/>
          </a:p>
        </p:txBody>
      </p:sp>
      <p:sp>
        <p:nvSpPr>
          <p:cNvPr id="208899"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208900" name="Rectangle 7"/>
          <p:cNvSpPr>
            <a:spLocks noGrp="1" noChangeArrowheads="1"/>
          </p:cNvSpPr>
          <p:nvPr>
            <p:ph type="sldNum" sz="quarter" idx="5"/>
          </p:nvPr>
        </p:nvSpPr>
        <p:spPr>
          <a:noFill/>
        </p:spPr>
        <p:txBody>
          <a:bodyPr/>
          <a:lstStyle/>
          <a:p>
            <a:fld id="{AB1D0236-650C-4F4B-B03B-5951B50F0537}" type="slidenum">
              <a:rPr lang="fr-FR" smtClean="0"/>
              <a:pPr/>
              <a:t>201</a:t>
            </a:fld>
            <a:endParaRPr lang="fr-FR"/>
          </a:p>
        </p:txBody>
      </p:sp>
      <p:sp>
        <p:nvSpPr>
          <p:cNvPr id="208901" name="Rectangle 2"/>
          <p:cNvSpPr>
            <a:spLocks noGrp="1" noRot="1" noChangeAspect="1" noChangeArrowheads="1" noTextEdit="1"/>
          </p:cNvSpPr>
          <p:nvPr>
            <p:ph type="sldImg"/>
          </p:nvPr>
        </p:nvSpPr>
        <p:spPr>
          <a:ln cap="flat"/>
        </p:spPr>
      </p:sp>
      <p:sp>
        <p:nvSpPr>
          <p:cNvPr id="208902"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274343785"/>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3"/>
          <p:cNvSpPr>
            <a:spLocks noGrp="1" noChangeArrowheads="1"/>
          </p:cNvSpPr>
          <p:nvPr>
            <p:ph type="dt" sz="quarter" idx="1"/>
          </p:nvPr>
        </p:nvSpPr>
        <p:spPr>
          <a:noFill/>
        </p:spPr>
        <p:txBody>
          <a:bodyPr/>
          <a:lstStyle/>
          <a:p>
            <a:fld id="{301EC914-B561-491C-A4A5-A662F67D38E3}" type="datetime1">
              <a:rPr lang="fr-FR" smtClean="0"/>
              <a:pPr/>
              <a:t>09/04/2022</a:t>
            </a:fld>
            <a:endParaRPr lang="fr-FR"/>
          </a:p>
        </p:txBody>
      </p:sp>
      <p:sp>
        <p:nvSpPr>
          <p:cNvPr id="210947"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210948" name="Rectangle 7"/>
          <p:cNvSpPr>
            <a:spLocks noGrp="1" noChangeArrowheads="1"/>
          </p:cNvSpPr>
          <p:nvPr>
            <p:ph type="sldNum" sz="quarter" idx="5"/>
          </p:nvPr>
        </p:nvSpPr>
        <p:spPr>
          <a:noFill/>
        </p:spPr>
        <p:txBody>
          <a:bodyPr/>
          <a:lstStyle/>
          <a:p>
            <a:fld id="{BE0FC4BB-0F37-461B-BA89-590E5F20F44E}" type="slidenum">
              <a:rPr lang="fr-FR" smtClean="0"/>
              <a:pPr/>
              <a:t>202</a:t>
            </a:fld>
            <a:endParaRPr lang="fr-FR"/>
          </a:p>
        </p:txBody>
      </p:sp>
      <p:sp>
        <p:nvSpPr>
          <p:cNvPr id="210949" name="Rectangle 2"/>
          <p:cNvSpPr>
            <a:spLocks noGrp="1" noRot="1" noChangeAspect="1" noChangeArrowheads="1" noTextEdit="1"/>
          </p:cNvSpPr>
          <p:nvPr>
            <p:ph type="sldImg"/>
          </p:nvPr>
        </p:nvSpPr>
        <p:spPr>
          <a:ln cap="flat"/>
        </p:spPr>
      </p:sp>
      <p:sp>
        <p:nvSpPr>
          <p:cNvPr id="210950"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45711646"/>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3"/>
          <p:cNvSpPr>
            <a:spLocks noGrp="1" noChangeArrowheads="1"/>
          </p:cNvSpPr>
          <p:nvPr>
            <p:ph type="dt" sz="quarter" idx="1"/>
          </p:nvPr>
        </p:nvSpPr>
        <p:spPr>
          <a:noFill/>
        </p:spPr>
        <p:txBody>
          <a:bodyPr/>
          <a:lstStyle/>
          <a:p>
            <a:fld id="{F4A54642-5251-4ACF-AAD1-84B98049A274}" type="datetime1">
              <a:rPr lang="fr-FR" smtClean="0"/>
              <a:pPr/>
              <a:t>09/04/2022</a:t>
            </a:fld>
            <a:endParaRPr lang="fr-FR"/>
          </a:p>
        </p:txBody>
      </p:sp>
      <p:sp>
        <p:nvSpPr>
          <p:cNvPr id="203779"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203780" name="Rectangle 7"/>
          <p:cNvSpPr>
            <a:spLocks noGrp="1" noChangeArrowheads="1"/>
          </p:cNvSpPr>
          <p:nvPr>
            <p:ph type="sldNum" sz="quarter" idx="5"/>
          </p:nvPr>
        </p:nvSpPr>
        <p:spPr>
          <a:noFill/>
        </p:spPr>
        <p:txBody>
          <a:bodyPr/>
          <a:lstStyle/>
          <a:p>
            <a:fld id="{4547AB99-8C62-48F3-8355-75C872623740}" type="slidenum">
              <a:rPr lang="fr-FR" smtClean="0"/>
              <a:pPr/>
              <a:t>203</a:t>
            </a:fld>
            <a:endParaRPr lang="fr-FR"/>
          </a:p>
        </p:txBody>
      </p:sp>
      <p:sp>
        <p:nvSpPr>
          <p:cNvPr id="203781" name="Rectangle 2"/>
          <p:cNvSpPr>
            <a:spLocks noGrp="1" noRot="1" noChangeAspect="1" noChangeArrowheads="1" noTextEdit="1"/>
          </p:cNvSpPr>
          <p:nvPr>
            <p:ph type="sldImg"/>
          </p:nvPr>
        </p:nvSpPr>
        <p:spPr>
          <a:ln cap="flat"/>
        </p:spPr>
      </p:sp>
      <p:sp>
        <p:nvSpPr>
          <p:cNvPr id="203782"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2184630287"/>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3"/>
          <p:cNvSpPr>
            <a:spLocks noGrp="1" noChangeArrowheads="1"/>
          </p:cNvSpPr>
          <p:nvPr>
            <p:ph type="dt" sz="quarter" idx="1"/>
          </p:nvPr>
        </p:nvSpPr>
        <p:spPr>
          <a:noFill/>
        </p:spPr>
        <p:txBody>
          <a:bodyPr/>
          <a:lstStyle/>
          <a:p>
            <a:fld id="{BBE6EBBA-61AD-4C24-8025-40913CDDEEC0}" type="datetime1">
              <a:rPr lang="fr-FR" smtClean="0"/>
              <a:pPr/>
              <a:t>09/04/2022</a:t>
            </a:fld>
            <a:endParaRPr lang="fr-FR"/>
          </a:p>
        </p:txBody>
      </p:sp>
      <p:sp>
        <p:nvSpPr>
          <p:cNvPr id="209923"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209924" name="Rectangle 7"/>
          <p:cNvSpPr>
            <a:spLocks noGrp="1" noChangeArrowheads="1"/>
          </p:cNvSpPr>
          <p:nvPr>
            <p:ph type="sldNum" sz="quarter" idx="5"/>
          </p:nvPr>
        </p:nvSpPr>
        <p:spPr>
          <a:noFill/>
        </p:spPr>
        <p:txBody>
          <a:bodyPr/>
          <a:lstStyle/>
          <a:p>
            <a:fld id="{9BFF6715-11E8-45EA-9149-964EBBFB8291}" type="slidenum">
              <a:rPr lang="fr-FR" smtClean="0"/>
              <a:pPr/>
              <a:t>204</a:t>
            </a:fld>
            <a:endParaRPr lang="fr-FR"/>
          </a:p>
        </p:txBody>
      </p:sp>
      <p:sp>
        <p:nvSpPr>
          <p:cNvPr id="209925" name="Rectangle 2"/>
          <p:cNvSpPr>
            <a:spLocks noGrp="1" noRot="1" noChangeAspect="1" noChangeArrowheads="1" noTextEdit="1"/>
          </p:cNvSpPr>
          <p:nvPr>
            <p:ph type="sldImg"/>
          </p:nvPr>
        </p:nvSpPr>
        <p:spPr>
          <a:ln cap="flat"/>
        </p:spPr>
      </p:sp>
      <p:sp>
        <p:nvSpPr>
          <p:cNvPr id="209926"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182334379"/>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3"/>
          <p:cNvSpPr>
            <a:spLocks noGrp="1" noChangeArrowheads="1"/>
          </p:cNvSpPr>
          <p:nvPr>
            <p:ph type="dt" sz="quarter" idx="1"/>
          </p:nvPr>
        </p:nvSpPr>
        <p:spPr>
          <a:noFill/>
        </p:spPr>
        <p:txBody>
          <a:bodyPr/>
          <a:lstStyle/>
          <a:p>
            <a:fld id="{1CDF0D91-AE09-40EF-A5E8-889678A41464}" type="datetime1">
              <a:rPr lang="fr-FR" smtClean="0"/>
              <a:pPr/>
              <a:t>09/04/2022</a:t>
            </a:fld>
            <a:endParaRPr lang="fr-FR"/>
          </a:p>
        </p:txBody>
      </p:sp>
      <p:sp>
        <p:nvSpPr>
          <p:cNvPr id="21197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211972" name="Rectangle 7"/>
          <p:cNvSpPr>
            <a:spLocks noGrp="1" noChangeArrowheads="1"/>
          </p:cNvSpPr>
          <p:nvPr>
            <p:ph type="sldNum" sz="quarter" idx="5"/>
          </p:nvPr>
        </p:nvSpPr>
        <p:spPr>
          <a:noFill/>
        </p:spPr>
        <p:txBody>
          <a:bodyPr/>
          <a:lstStyle/>
          <a:p>
            <a:fld id="{82B031C6-5B30-4B2B-BFE2-E8C5DE4D6213}" type="slidenum">
              <a:rPr lang="fr-FR" smtClean="0"/>
              <a:pPr/>
              <a:t>205</a:t>
            </a:fld>
            <a:endParaRPr lang="fr-FR"/>
          </a:p>
        </p:txBody>
      </p:sp>
      <p:sp>
        <p:nvSpPr>
          <p:cNvPr id="211973" name="Rectangle 2"/>
          <p:cNvSpPr>
            <a:spLocks noGrp="1" noRot="1" noChangeAspect="1" noChangeArrowheads="1" noTextEdit="1"/>
          </p:cNvSpPr>
          <p:nvPr>
            <p:ph type="sldImg"/>
          </p:nvPr>
        </p:nvSpPr>
        <p:spPr>
          <a:ln cap="flat"/>
        </p:spPr>
      </p:sp>
      <p:sp>
        <p:nvSpPr>
          <p:cNvPr id="21197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754133030"/>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3"/>
          <p:cNvSpPr>
            <a:spLocks noGrp="1" noChangeArrowheads="1"/>
          </p:cNvSpPr>
          <p:nvPr>
            <p:ph type="dt" sz="quarter" idx="1"/>
          </p:nvPr>
        </p:nvSpPr>
        <p:spPr>
          <a:noFill/>
        </p:spPr>
        <p:txBody>
          <a:bodyPr/>
          <a:lstStyle/>
          <a:p>
            <a:fld id="{F4A54642-5251-4ACF-AAD1-84B98049A274}" type="datetime1">
              <a:rPr lang="fr-FR" smtClean="0"/>
              <a:pPr/>
              <a:t>09/04/2022</a:t>
            </a:fld>
            <a:endParaRPr lang="fr-FR"/>
          </a:p>
        </p:txBody>
      </p:sp>
      <p:sp>
        <p:nvSpPr>
          <p:cNvPr id="203779"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203780" name="Rectangle 7"/>
          <p:cNvSpPr>
            <a:spLocks noGrp="1" noChangeArrowheads="1"/>
          </p:cNvSpPr>
          <p:nvPr>
            <p:ph type="sldNum" sz="quarter" idx="5"/>
          </p:nvPr>
        </p:nvSpPr>
        <p:spPr>
          <a:noFill/>
        </p:spPr>
        <p:txBody>
          <a:bodyPr/>
          <a:lstStyle/>
          <a:p>
            <a:fld id="{4547AB99-8C62-48F3-8355-75C872623740}" type="slidenum">
              <a:rPr lang="fr-FR" smtClean="0"/>
              <a:pPr/>
              <a:t>206</a:t>
            </a:fld>
            <a:endParaRPr lang="fr-FR"/>
          </a:p>
        </p:txBody>
      </p:sp>
      <p:sp>
        <p:nvSpPr>
          <p:cNvPr id="203781" name="Rectangle 2"/>
          <p:cNvSpPr>
            <a:spLocks noGrp="1" noRot="1" noChangeAspect="1" noChangeArrowheads="1" noTextEdit="1"/>
          </p:cNvSpPr>
          <p:nvPr>
            <p:ph type="sldImg"/>
          </p:nvPr>
        </p:nvSpPr>
        <p:spPr>
          <a:ln cap="flat"/>
        </p:spPr>
      </p:sp>
      <p:sp>
        <p:nvSpPr>
          <p:cNvPr id="203782"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4201510864"/>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3"/>
          <p:cNvSpPr>
            <a:spLocks noGrp="1" noChangeArrowheads="1"/>
          </p:cNvSpPr>
          <p:nvPr>
            <p:ph type="dt" sz="quarter" idx="1"/>
          </p:nvPr>
        </p:nvSpPr>
        <p:spPr>
          <a:noFill/>
        </p:spPr>
        <p:txBody>
          <a:bodyPr/>
          <a:lstStyle/>
          <a:p>
            <a:fld id="{BBE6EBBA-61AD-4C24-8025-40913CDDEEC0}" type="datetime1">
              <a:rPr lang="fr-FR" smtClean="0"/>
              <a:pPr/>
              <a:t>09/04/2022</a:t>
            </a:fld>
            <a:endParaRPr lang="fr-FR"/>
          </a:p>
        </p:txBody>
      </p:sp>
      <p:sp>
        <p:nvSpPr>
          <p:cNvPr id="209923"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209924" name="Rectangle 7"/>
          <p:cNvSpPr>
            <a:spLocks noGrp="1" noChangeArrowheads="1"/>
          </p:cNvSpPr>
          <p:nvPr>
            <p:ph type="sldNum" sz="quarter" idx="5"/>
          </p:nvPr>
        </p:nvSpPr>
        <p:spPr>
          <a:noFill/>
        </p:spPr>
        <p:txBody>
          <a:bodyPr/>
          <a:lstStyle/>
          <a:p>
            <a:fld id="{9BFF6715-11E8-45EA-9149-964EBBFB8291}" type="slidenum">
              <a:rPr lang="fr-FR" smtClean="0"/>
              <a:pPr/>
              <a:t>207</a:t>
            </a:fld>
            <a:endParaRPr lang="fr-FR"/>
          </a:p>
        </p:txBody>
      </p:sp>
      <p:sp>
        <p:nvSpPr>
          <p:cNvPr id="209925" name="Rectangle 2"/>
          <p:cNvSpPr>
            <a:spLocks noGrp="1" noRot="1" noChangeAspect="1" noChangeArrowheads="1" noTextEdit="1"/>
          </p:cNvSpPr>
          <p:nvPr>
            <p:ph type="sldImg"/>
          </p:nvPr>
        </p:nvSpPr>
        <p:spPr>
          <a:ln cap="flat"/>
        </p:spPr>
      </p:sp>
      <p:sp>
        <p:nvSpPr>
          <p:cNvPr id="209926"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2844765192"/>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3"/>
          <p:cNvSpPr>
            <a:spLocks noGrp="1" noChangeArrowheads="1"/>
          </p:cNvSpPr>
          <p:nvPr>
            <p:ph type="dt" sz="quarter" idx="1"/>
          </p:nvPr>
        </p:nvSpPr>
        <p:spPr>
          <a:noFill/>
        </p:spPr>
        <p:txBody>
          <a:bodyPr/>
          <a:lstStyle/>
          <a:p>
            <a:fld id="{43A3999F-8AD0-4233-8548-66068EE3311D}" type="datetime1">
              <a:rPr lang="fr-FR" smtClean="0"/>
              <a:pPr/>
              <a:t>09/04/2022</a:t>
            </a:fld>
            <a:endParaRPr lang="fr-FR"/>
          </a:p>
        </p:txBody>
      </p:sp>
      <p:sp>
        <p:nvSpPr>
          <p:cNvPr id="212995"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212996" name="Rectangle 7"/>
          <p:cNvSpPr>
            <a:spLocks noGrp="1" noChangeArrowheads="1"/>
          </p:cNvSpPr>
          <p:nvPr>
            <p:ph type="sldNum" sz="quarter" idx="5"/>
          </p:nvPr>
        </p:nvSpPr>
        <p:spPr>
          <a:noFill/>
        </p:spPr>
        <p:txBody>
          <a:bodyPr/>
          <a:lstStyle/>
          <a:p>
            <a:fld id="{7E65AD7F-7A61-4C18-9316-4DCD6BC56757}" type="slidenum">
              <a:rPr lang="fr-FR" smtClean="0"/>
              <a:pPr/>
              <a:t>208</a:t>
            </a:fld>
            <a:endParaRPr lang="fr-FR"/>
          </a:p>
        </p:txBody>
      </p:sp>
      <p:sp>
        <p:nvSpPr>
          <p:cNvPr id="212997" name="Rectangle 2"/>
          <p:cNvSpPr>
            <a:spLocks noGrp="1" noRot="1" noChangeAspect="1" noChangeArrowheads="1" noTextEdit="1"/>
          </p:cNvSpPr>
          <p:nvPr>
            <p:ph type="sldImg"/>
          </p:nvPr>
        </p:nvSpPr>
        <p:spPr>
          <a:ln cap="flat"/>
        </p:spPr>
      </p:sp>
      <p:sp>
        <p:nvSpPr>
          <p:cNvPr id="212998"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22061252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3"/>
          <p:cNvSpPr>
            <a:spLocks noGrp="1" noChangeArrowheads="1"/>
          </p:cNvSpPr>
          <p:nvPr>
            <p:ph type="dt" sz="quarter" idx="1"/>
          </p:nvPr>
        </p:nvSpPr>
        <p:spPr>
          <a:noFill/>
        </p:spPr>
        <p:txBody>
          <a:bodyPr/>
          <a:lstStyle/>
          <a:p>
            <a:fld id="{49BF6B0B-BEE0-47DC-900B-1D074E617B99}" type="datetime1">
              <a:rPr lang="fr-FR" smtClean="0"/>
              <a:pPr/>
              <a:t>09/04/2022</a:t>
            </a:fld>
            <a:endParaRPr lang="fr-FR"/>
          </a:p>
        </p:txBody>
      </p:sp>
      <p:sp>
        <p:nvSpPr>
          <p:cNvPr id="15565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55652" name="Rectangle 7"/>
          <p:cNvSpPr>
            <a:spLocks noGrp="1" noChangeArrowheads="1"/>
          </p:cNvSpPr>
          <p:nvPr>
            <p:ph type="sldNum" sz="quarter" idx="5"/>
          </p:nvPr>
        </p:nvSpPr>
        <p:spPr>
          <a:noFill/>
        </p:spPr>
        <p:txBody>
          <a:bodyPr/>
          <a:lstStyle/>
          <a:p>
            <a:fld id="{C0A422E9-0FF9-4013-A558-BB4D58F4686D}" type="slidenum">
              <a:rPr lang="fr-FR" smtClean="0"/>
              <a:pPr/>
              <a:t>22</a:t>
            </a:fld>
            <a:endParaRPr lang="fr-FR"/>
          </a:p>
        </p:txBody>
      </p:sp>
      <p:sp>
        <p:nvSpPr>
          <p:cNvPr id="155653" name="Rectangle 2"/>
          <p:cNvSpPr>
            <a:spLocks noGrp="1" noRot="1" noChangeAspect="1" noChangeArrowheads="1" noTextEdit="1"/>
          </p:cNvSpPr>
          <p:nvPr>
            <p:ph type="sldImg"/>
          </p:nvPr>
        </p:nvSpPr>
        <p:spPr>
          <a:ln cap="flat"/>
        </p:spPr>
      </p:sp>
      <p:sp>
        <p:nvSpPr>
          <p:cNvPr id="15565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22847849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3"/>
          <p:cNvSpPr>
            <a:spLocks noGrp="1" noChangeArrowheads="1"/>
          </p:cNvSpPr>
          <p:nvPr>
            <p:ph type="dt" sz="quarter" idx="1"/>
          </p:nvPr>
        </p:nvSpPr>
        <p:spPr>
          <a:noFill/>
        </p:spPr>
        <p:txBody>
          <a:bodyPr/>
          <a:lstStyle/>
          <a:p>
            <a:fld id="{49BF6B0B-BEE0-47DC-900B-1D074E617B99}" type="datetime1">
              <a:rPr lang="fr-FR" smtClean="0"/>
              <a:pPr/>
              <a:t>09/04/2022</a:t>
            </a:fld>
            <a:endParaRPr lang="fr-FR"/>
          </a:p>
        </p:txBody>
      </p:sp>
      <p:sp>
        <p:nvSpPr>
          <p:cNvPr id="15565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55652" name="Rectangle 7"/>
          <p:cNvSpPr>
            <a:spLocks noGrp="1" noChangeArrowheads="1"/>
          </p:cNvSpPr>
          <p:nvPr>
            <p:ph type="sldNum" sz="quarter" idx="5"/>
          </p:nvPr>
        </p:nvSpPr>
        <p:spPr>
          <a:noFill/>
        </p:spPr>
        <p:txBody>
          <a:bodyPr/>
          <a:lstStyle/>
          <a:p>
            <a:fld id="{C0A422E9-0FF9-4013-A558-BB4D58F4686D}" type="slidenum">
              <a:rPr lang="fr-FR" smtClean="0"/>
              <a:pPr/>
              <a:t>23</a:t>
            </a:fld>
            <a:endParaRPr lang="fr-FR"/>
          </a:p>
        </p:txBody>
      </p:sp>
      <p:sp>
        <p:nvSpPr>
          <p:cNvPr id="155653" name="Rectangle 2"/>
          <p:cNvSpPr>
            <a:spLocks noGrp="1" noRot="1" noChangeAspect="1" noChangeArrowheads="1" noTextEdit="1"/>
          </p:cNvSpPr>
          <p:nvPr>
            <p:ph type="sldImg"/>
          </p:nvPr>
        </p:nvSpPr>
        <p:spPr>
          <a:ln cap="flat"/>
        </p:spPr>
      </p:sp>
      <p:sp>
        <p:nvSpPr>
          <p:cNvPr id="15565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773234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3"/>
          <p:cNvSpPr>
            <a:spLocks noGrp="1" noChangeArrowheads="1"/>
          </p:cNvSpPr>
          <p:nvPr>
            <p:ph type="dt" sz="quarter" idx="1"/>
          </p:nvPr>
        </p:nvSpPr>
        <p:spPr>
          <a:noFill/>
        </p:spPr>
        <p:txBody>
          <a:bodyPr/>
          <a:lstStyle/>
          <a:p>
            <a:fld id="{49BF6B0B-BEE0-47DC-900B-1D074E617B99}" type="datetime1">
              <a:rPr lang="fr-FR" smtClean="0"/>
              <a:pPr/>
              <a:t>09/04/2022</a:t>
            </a:fld>
            <a:endParaRPr lang="fr-FR"/>
          </a:p>
        </p:txBody>
      </p:sp>
      <p:sp>
        <p:nvSpPr>
          <p:cNvPr id="15565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55652" name="Rectangle 7"/>
          <p:cNvSpPr>
            <a:spLocks noGrp="1" noChangeArrowheads="1"/>
          </p:cNvSpPr>
          <p:nvPr>
            <p:ph type="sldNum" sz="quarter" idx="5"/>
          </p:nvPr>
        </p:nvSpPr>
        <p:spPr>
          <a:noFill/>
        </p:spPr>
        <p:txBody>
          <a:bodyPr/>
          <a:lstStyle/>
          <a:p>
            <a:fld id="{C0A422E9-0FF9-4013-A558-BB4D58F4686D}" type="slidenum">
              <a:rPr lang="fr-FR" smtClean="0"/>
              <a:pPr/>
              <a:t>24</a:t>
            </a:fld>
            <a:endParaRPr lang="fr-FR"/>
          </a:p>
        </p:txBody>
      </p:sp>
      <p:sp>
        <p:nvSpPr>
          <p:cNvPr id="155653" name="Rectangle 2"/>
          <p:cNvSpPr>
            <a:spLocks noGrp="1" noRot="1" noChangeAspect="1" noChangeArrowheads="1" noTextEdit="1"/>
          </p:cNvSpPr>
          <p:nvPr>
            <p:ph type="sldImg"/>
          </p:nvPr>
        </p:nvSpPr>
        <p:spPr>
          <a:ln cap="flat"/>
        </p:spPr>
      </p:sp>
      <p:sp>
        <p:nvSpPr>
          <p:cNvPr id="15565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12993960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3"/>
          <p:cNvSpPr>
            <a:spLocks noGrp="1" noChangeArrowheads="1"/>
          </p:cNvSpPr>
          <p:nvPr>
            <p:ph type="dt" sz="quarter" idx="1"/>
          </p:nvPr>
        </p:nvSpPr>
        <p:spPr>
          <a:noFill/>
        </p:spPr>
        <p:txBody>
          <a:bodyPr/>
          <a:lstStyle/>
          <a:p>
            <a:fld id="{49BF6B0B-BEE0-47DC-900B-1D074E617B99}" type="datetime1">
              <a:rPr lang="fr-FR" smtClean="0"/>
              <a:pPr/>
              <a:t>09/04/2022</a:t>
            </a:fld>
            <a:endParaRPr lang="fr-FR"/>
          </a:p>
        </p:txBody>
      </p:sp>
      <p:sp>
        <p:nvSpPr>
          <p:cNvPr id="15565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55652" name="Rectangle 7"/>
          <p:cNvSpPr>
            <a:spLocks noGrp="1" noChangeArrowheads="1"/>
          </p:cNvSpPr>
          <p:nvPr>
            <p:ph type="sldNum" sz="quarter" idx="5"/>
          </p:nvPr>
        </p:nvSpPr>
        <p:spPr>
          <a:noFill/>
        </p:spPr>
        <p:txBody>
          <a:bodyPr/>
          <a:lstStyle/>
          <a:p>
            <a:fld id="{C0A422E9-0FF9-4013-A558-BB4D58F4686D}" type="slidenum">
              <a:rPr lang="fr-FR" smtClean="0"/>
              <a:pPr/>
              <a:t>25</a:t>
            </a:fld>
            <a:endParaRPr lang="fr-FR"/>
          </a:p>
        </p:txBody>
      </p:sp>
      <p:sp>
        <p:nvSpPr>
          <p:cNvPr id="155653" name="Rectangle 2"/>
          <p:cNvSpPr>
            <a:spLocks noGrp="1" noRot="1" noChangeAspect="1" noChangeArrowheads="1" noTextEdit="1"/>
          </p:cNvSpPr>
          <p:nvPr>
            <p:ph type="sldImg"/>
          </p:nvPr>
        </p:nvSpPr>
        <p:spPr>
          <a:ln cap="flat"/>
        </p:spPr>
      </p:sp>
      <p:sp>
        <p:nvSpPr>
          <p:cNvPr id="15565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4607553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3"/>
          <p:cNvSpPr>
            <a:spLocks noGrp="1" noChangeArrowheads="1"/>
          </p:cNvSpPr>
          <p:nvPr>
            <p:ph type="dt" sz="quarter" idx="1"/>
          </p:nvPr>
        </p:nvSpPr>
        <p:spPr>
          <a:noFill/>
        </p:spPr>
        <p:txBody>
          <a:bodyPr/>
          <a:lstStyle/>
          <a:p>
            <a:fld id="{49BF6B0B-BEE0-47DC-900B-1D074E617B99}" type="datetime1">
              <a:rPr lang="fr-FR" smtClean="0"/>
              <a:pPr/>
              <a:t>09/04/2022</a:t>
            </a:fld>
            <a:endParaRPr lang="fr-FR"/>
          </a:p>
        </p:txBody>
      </p:sp>
      <p:sp>
        <p:nvSpPr>
          <p:cNvPr id="15565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55652" name="Rectangle 7"/>
          <p:cNvSpPr>
            <a:spLocks noGrp="1" noChangeArrowheads="1"/>
          </p:cNvSpPr>
          <p:nvPr>
            <p:ph type="sldNum" sz="quarter" idx="5"/>
          </p:nvPr>
        </p:nvSpPr>
        <p:spPr>
          <a:noFill/>
        </p:spPr>
        <p:txBody>
          <a:bodyPr/>
          <a:lstStyle/>
          <a:p>
            <a:fld id="{C0A422E9-0FF9-4013-A558-BB4D58F4686D}" type="slidenum">
              <a:rPr lang="fr-FR" smtClean="0"/>
              <a:pPr/>
              <a:t>26</a:t>
            </a:fld>
            <a:endParaRPr lang="fr-FR"/>
          </a:p>
        </p:txBody>
      </p:sp>
      <p:sp>
        <p:nvSpPr>
          <p:cNvPr id="155653" name="Rectangle 2"/>
          <p:cNvSpPr>
            <a:spLocks noGrp="1" noRot="1" noChangeAspect="1" noChangeArrowheads="1" noTextEdit="1"/>
          </p:cNvSpPr>
          <p:nvPr>
            <p:ph type="sldImg"/>
          </p:nvPr>
        </p:nvSpPr>
        <p:spPr>
          <a:ln cap="flat"/>
        </p:spPr>
      </p:sp>
      <p:sp>
        <p:nvSpPr>
          <p:cNvPr id="15565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27548170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3"/>
          <p:cNvSpPr>
            <a:spLocks noGrp="1" noChangeArrowheads="1"/>
          </p:cNvSpPr>
          <p:nvPr>
            <p:ph type="dt" sz="quarter" idx="1"/>
          </p:nvPr>
        </p:nvSpPr>
        <p:spPr>
          <a:noFill/>
        </p:spPr>
        <p:txBody>
          <a:bodyPr/>
          <a:lstStyle/>
          <a:p>
            <a:fld id="{49BF6B0B-BEE0-47DC-900B-1D074E617B99}" type="datetime1">
              <a:rPr lang="fr-FR" smtClean="0"/>
              <a:pPr/>
              <a:t>09/04/2022</a:t>
            </a:fld>
            <a:endParaRPr lang="fr-FR"/>
          </a:p>
        </p:txBody>
      </p:sp>
      <p:sp>
        <p:nvSpPr>
          <p:cNvPr id="15565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55652" name="Rectangle 7"/>
          <p:cNvSpPr>
            <a:spLocks noGrp="1" noChangeArrowheads="1"/>
          </p:cNvSpPr>
          <p:nvPr>
            <p:ph type="sldNum" sz="quarter" idx="5"/>
          </p:nvPr>
        </p:nvSpPr>
        <p:spPr>
          <a:noFill/>
        </p:spPr>
        <p:txBody>
          <a:bodyPr/>
          <a:lstStyle/>
          <a:p>
            <a:fld id="{C0A422E9-0FF9-4013-A558-BB4D58F4686D}" type="slidenum">
              <a:rPr lang="fr-FR" smtClean="0"/>
              <a:pPr/>
              <a:t>27</a:t>
            </a:fld>
            <a:endParaRPr lang="fr-FR"/>
          </a:p>
        </p:txBody>
      </p:sp>
      <p:sp>
        <p:nvSpPr>
          <p:cNvPr id="155653" name="Rectangle 2"/>
          <p:cNvSpPr>
            <a:spLocks noGrp="1" noRot="1" noChangeAspect="1" noChangeArrowheads="1" noTextEdit="1"/>
          </p:cNvSpPr>
          <p:nvPr>
            <p:ph type="sldImg"/>
          </p:nvPr>
        </p:nvSpPr>
        <p:spPr>
          <a:ln cap="flat"/>
        </p:spPr>
      </p:sp>
      <p:sp>
        <p:nvSpPr>
          <p:cNvPr id="15565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25740498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3"/>
          <p:cNvSpPr>
            <a:spLocks noGrp="1" noChangeArrowheads="1"/>
          </p:cNvSpPr>
          <p:nvPr>
            <p:ph type="dt" sz="quarter" idx="1"/>
          </p:nvPr>
        </p:nvSpPr>
        <p:spPr>
          <a:noFill/>
        </p:spPr>
        <p:txBody>
          <a:bodyPr/>
          <a:lstStyle/>
          <a:p>
            <a:fld id="{49BF6B0B-BEE0-47DC-900B-1D074E617B99}" type="datetime1">
              <a:rPr lang="fr-FR" smtClean="0"/>
              <a:pPr/>
              <a:t>09/04/2022</a:t>
            </a:fld>
            <a:endParaRPr lang="fr-FR"/>
          </a:p>
        </p:txBody>
      </p:sp>
      <p:sp>
        <p:nvSpPr>
          <p:cNvPr id="15565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55652" name="Rectangle 7"/>
          <p:cNvSpPr>
            <a:spLocks noGrp="1" noChangeArrowheads="1"/>
          </p:cNvSpPr>
          <p:nvPr>
            <p:ph type="sldNum" sz="quarter" idx="5"/>
          </p:nvPr>
        </p:nvSpPr>
        <p:spPr>
          <a:noFill/>
        </p:spPr>
        <p:txBody>
          <a:bodyPr/>
          <a:lstStyle/>
          <a:p>
            <a:fld id="{C0A422E9-0FF9-4013-A558-BB4D58F4686D}" type="slidenum">
              <a:rPr lang="fr-FR" smtClean="0"/>
              <a:pPr/>
              <a:t>28</a:t>
            </a:fld>
            <a:endParaRPr lang="fr-FR"/>
          </a:p>
        </p:txBody>
      </p:sp>
      <p:sp>
        <p:nvSpPr>
          <p:cNvPr id="155653" name="Rectangle 2"/>
          <p:cNvSpPr>
            <a:spLocks noGrp="1" noRot="1" noChangeAspect="1" noChangeArrowheads="1" noTextEdit="1"/>
          </p:cNvSpPr>
          <p:nvPr>
            <p:ph type="sldImg"/>
          </p:nvPr>
        </p:nvSpPr>
        <p:spPr>
          <a:ln cap="flat"/>
        </p:spPr>
      </p:sp>
      <p:sp>
        <p:nvSpPr>
          <p:cNvPr id="15565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26299765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3"/>
          <p:cNvSpPr>
            <a:spLocks noGrp="1" noChangeArrowheads="1"/>
          </p:cNvSpPr>
          <p:nvPr>
            <p:ph type="dt" sz="quarter" idx="1"/>
          </p:nvPr>
        </p:nvSpPr>
        <p:spPr>
          <a:noFill/>
        </p:spPr>
        <p:txBody>
          <a:bodyPr/>
          <a:lstStyle/>
          <a:p>
            <a:fld id="{49BF6B0B-BEE0-47DC-900B-1D074E617B99}" type="datetime1">
              <a:rPr lang="fr-FR" smtClean="0"/>
              <a:pPr/>
              <a:t>09/04/2022</a:t>
            </a:fld>
            <a:endParaRPr lang="fr-FR"/>
          </a:p>
        </p:txBody>
      </p:sp>
      <p:sp>
        <p:nvSpPr>
          <p:cNvPr id="15565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55652" name="Rectangle 7"/>
          <p:cNvSpPr>
            <a:spLocks noGrp="1" noChangeArrowheads="1"/>
          </p:cNvSpPr>
          <p:nvPr>
            <p:ph type="sldNum" sz="quarter" idx="5"/>
          </p:nvPr>
        </p:nvSpPr>
        <p:spPr>
          <a:noFill/>
        </p:spPr>
        <p:txBody>
          <a:bodyPr/>
          <a:lstStyle/>
          <a:p>
            <a:fld id="{C0A422E9-0FF9-4013-A558-BB4D58F4686D}" type="slidenum">
              <a:rPr lang="fr-FR" smtClean="0"/>
              <a:pPr/>
              <a:t>29</a:t>
            </a:fld>
            <a:endParaRPr lang="fr-FR"/>
          </a:p>
        </p:txBody>
      </p:sp>
      <p:sp>
        <p:nvSpPr>
          <p:cNvPr id="155653" name="Rectangle 2"/>
          <p:cNvSpPr>
            <a:spLocks noGrp="1" noRot="1" noChangeAspect="1" noChangeArrowheads="1" noTextEdit="1"/>
          </p:cNvSpPr>
          <p:nvPr>
            <p:ph type="sldImg"/>
          </p:nvPr>
        </p:nvSpPr>
        <p:spPr>
          <a:ln cap="flat"/>
        </p:spPr>
      </p:sp>
      <p:sp>
        <p:nvSpPr>
          <p:cNvPr id="15565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18902843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3"/>
          <p:cNvSpPr>
            <a:spLocks noGrp="1" noChangeArrowheads="1"/>
          </p:cNvSpPr>
          <p:nvPr>
            <p:ph type="dt" sz="quarter" idx="1"/>
          </p:nvPr>
        </p:nvSpPr>
        <p:spPr>
          <a:noFill/>
        </p:spPr>
        <p:txBody>
          <a:bodyPr/>
          <a:lstStyle/>
          <a:p>
            <a:fld id="{C8B8F607-A048-4814-9472-DFFDDF233E77}" type="datetime1">
              <a:rPr lang="fr-FR" smtClean="0"/>
              <a:pPr/>
              <a:t>09/04/2022</a:t>
            </a:fld>
            <a:endParaRPr lang="fr-FR"/>
          </a:p>
        </p:txBody>
      </p:sp>
      <p:sp>
        <p:nvSpPr>
          <p:cNvPr id="128003"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28004" name="Rectangle 7"/>
          <p:cNvSpPr>
            <a:spLocks noGrp="1" noChangeArrowheads="1"/>
          </p:cNvSpPr>
          <p:nvPr>
            <p:ph type="sldNum" sz="quarter" idx="5"/>
          </p:nvPr>
        </p:nvSpPr>
        <p:spPr>
          <a:noFill/>
        </p:spPr>
        <p:txBody>
          <a:bodyPr/>
          <a:lstStyle/>
          <a:p>
            <a:fld id="{4F2939D9-D9F0-4C21-97C4-A2F9A387E149}" type="slidenum">
              <a:rPr lang="fr-FR" smtClean="0"/>
              <a:pPr/>
              <a:t>30</a:t>
            </a:fld>
            <a:endParaRPr lang="fr-FR"/>
          </a:p>
        </p:txBody>
      </p:sp>
      <p:sp>
        <p:nvSpPr>
          <p:cNvPr id="128005" name="Rectangle 2"/>
          <p:cNvSpPr>
            <a:spLocks noGrp="1" noRot="1" noChangeAspect="1" noChangeArrowheads="1" noTextEdit="1"/>
          </p:cNvSpPr>
          <p:nvPr>
            <p:ph type="sldImg"/>
          </p:nvPr>
        </p:nvSpPr>
        <p:spPr>
          <a:ln cap="flat"/>
        </p:spPr>
      </p:sp>
      <p:sp>
        <p:nvSpPr>
          <p:cNvPr id="128006"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2408533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3"/>
          <p:cNvSpPr>
            <a:spLocks noGrp="1" noChangeArrowheads="1"/>
          </p:cNvSpPr>
          <p:nvPr>
            <p:ph type="dt" sz="quarter" idx="1"/>
          </p:nvPr>
        </p:nvSpPr>
        <p:spPr>
          <a:noFill/>
        </p:spPr>
        <p:txBody>
          <a:bodyPr/>
          <a:lstStyle/>
          <a:p>
            <a:fld id="{6C8F012D-05DF-4F40-9FFD-EC5F27E09267}" type="datetime1">
              <a:rPr lang="fr-FR" smtClean="0"/>
              <a:pPr/>
              <a:t>09/04/2022</a:t>
            </a:fld>
            <a:endParaRPr lang="fr-FR"/>
          </a:p>
        </p:txBody>
      </p:sp>
      <p:sp>
        <p:nvSpPr>
          <p:cNvPr id="11469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14692" name="Rectangle 7"/>
          <p:cNvSpPr>
            <a:spLocks noGrp="1" noChangeArrowheads="1"/>
          </p:cNvSpPr>
          <p:nvPr>
            <p:ph type="sldNum" sz="quarter" idx="5"/>
          </p:nvPr>
        </p:nvSpPr>
        <p:spPr>
          <a:noFill/>
        </p:spPr>
        <p:txBody>
          <a:bodyPr/>
          <a:lstStyle/>
          <a:p>
            <a:fld id="{41E096C3-5AE6-49EF-8F9A-31E09ADE0D70}" type="slidenum">
              <a:rPr lang="fr-FR" smtClean="0"/>
              <a:pPr/>
              <a:t>4</a:t>
            </a:fld>
            <a:endParaRPr lang="fr-FR"/>
          </a:p>
        </p:txBody>
      </p:sp>
      <p:sp>
        <p:nvSpPr>
          <p:cNvPr id="114693" name="Rectangle 2"/>
          <p:cNvSpPr>
            <a:spLocks noGrp="1" noRot="1" noChangeAspect="1" noChangeArrowheads="1" noTextEdit="1"/>
          </p:cNvSpPr>
          <p:nvPr>
            <p:ph type="sldImg"/>
          </p:nvPr>
        </p:nvSpPr>
        <p:spPr>
          <a:ln cap="flat"/>
        </p:spPr>
      </p:sp>
      <p:sp>
        <p:nvSpPr>
          <p:cNvPr id="11469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6939820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3"/>
          <p:cNvSpPr>
            <a:spLocks noGrp="1" noChangeArrowheads="1"/>
          </p:cNvSpPr>
          <p:nvPr>
            <p:ph type="dt" sz="quarter" idx="1"/>
          </p:nvPr>
        </p:nvSpPr>
        <p:spPr>
          <a:noFill/>
        </p:spPr>
        <p:txBody>
          <a:bodyPr/>
          <a:lstStyle/>
          <a:p>
            <a:fld id="{49BF6B0B-BEE0-47DC-900B-1D074E617B99}" type="datetime1">
              <a:rPr lang="fr-FR" smtClean="0"/>
              <a:pPr/>
              <a:t>09/04/2022</a:t>
            </a:fld>
            <a:endParaRPr lang="fr-FR"/>
          </a:p>
        </p:txBody>
      </p:sp>
      <p:sp>
        <p:nvSpPr>
          <p:cNvPr id="15565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55652" name="Rectangle 7"/>
          <p:cNvSpPr>
            <a:spLocks noGrp="1" noChangeArrowheads="1"/>
          </p:cNvSpPr>
          <p:nvPr>
            <p:ph type="sldNum" sz="quarter" idx="5"/>
          </p:nvPr>
        </p:nvSpPr>
        <p:spPr>
          <a:noFill/>
        </p:spPr>
        <p:txBody>
          <a:bodyPr/>
          <a:lstStyle/>
          <a:p>
            <a:fld id="{C0A422E9-0FF9-4013-A558-BB4D58F4686D}" type="slidenum">
              <a:rPr lang="fr-FR" smtClean="0"/>
              <a:pPr/>
              <a:t>31</a:t>
            </a:fld>
            <a:endParaRPr lang="fr-FR"/>
          </a:p>
        </p:txBody>
      </p:sp>
      <p:sp>
        <p:nvSpPr>
          <p:cNvPr id="155653" name="Rectangle 2"/>
          <p:cNvSpPr>
            <a:spLocks noGrp="1" noRot="1" noChangeAspect="1" noChangeArrowheads="1" noTextEdit="1"/>
          </p:cNvSpPr>
          <p:nvPr>
            <p:ph type="sldImg"/>
          </p:nvPr>
        </p:nvSpPr>
        <p:spPr>
          <a:ln cap="flat"/>
        </p:spPr>
      </p:sp>
      <p:sp>
        <p:nvSpPr>
          <p:cNvPr id="15565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18738994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3"/>
          <p:cNvSpPr>
            <a:spLocks noGrp="1" noChangeArrowheads="1"/>
          </p:cNvSpPr>
          <p:nvPr>
            <p:ph type="dt" sz="quarter" idx="1"/>
          </p:nvPr>
        </p:nvSpPr>
        <p:spPr>
          <a:noFill/>
        </p:spPr>
        <p:txBody>
          <a:bodyPr/>
          <a:lstStyle/>
          <a:p>
            <a:fld id="{49BF6B0B-BEE0-47DC-900B-1D074E617B99}" type="datetime1">
              <a:rPr lang="fr-FR" smtClean="0"/>
              <a:pPr/>
              <a:t>09/04/2022</a:t>
            </a:fld>
            <a:endParaRPr lang="fr-FR"/>
          </a:p>
        </p:txBody>
      </p:sp>
      <p:sp>
        <p:nvSpPr>
          <p:cNvPr id="15565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55652" name="Rectangle 7"/>
          <p:cNvSpPr>
            <a:spLocks noGrp="1" noChangeArrowheads="1"/>
          </p:cNvSpPr>
          <p:nvPr>
            <p:ph type="sldNum" sz="quarter" idx="5"/>
          </p:nvPr>
        </p:nvSpPr>
        <p:spPr>
          <a:noFill/>
        </p:spPr>
        <p:txBody>
          <a:bodyPr/>
          <a:lstStyle/>
          <a:p>
            <a:fld id="{C0A422E9-0FF9-4013-A558-BB4D58F4686D}" type="slidenum">
              <a:rPr lang="fr-FR" smtClean="0"/>
              <a:pPr/>
              <a:t>32</a:t>
            </a:fld>
            <a:endParaRPr lang="fr-FR"/>
          </a:p>
        </p:txBody>
      </p:sp>
      <p:sp>
        <p:nvSpPr>
          <p:cNvPr id="155653" name="Rectangle 2"/>
          <p:cNvSpPr>
            <a:spLocks noGrp="1" noRot="1" noChangeAspect="1" noChangeArrowheads="1" noTextEdit="1"/>
          </p:cNvSpPr>
          <p:nvPr>
            <p:ph type="sldImg"/>
          </p:nvPr>
        </p:nvSpPr>
        <p:spPr>
          <a:ln cap="flat"/>
        </p:spPr>
      </p:sp>
      <p:sp>
        <p:nvSpPr>
          <p:cNvPr id="15565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24818015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3"/>
          <p:cNvSpPr>
            <a:spLocks noGrp="1" noChangeArrowheads="1"/>
          </p:cNvSpPr>
          <p:nvPr>
            <p:ph type="dt" sz="quarter" idx="1"/>
          </p:nvPr>
        </p:nvSpPr>
        <p:spPr>
          <a:noFill/>
        </p:spPr>
        <p:txBody>
          <a:bodyPr/>
          <a:lstStyle/>
          <a:p>
            <a:fld id="{49BF6B0B-BEE0-47DC-900B-1D074E617B99}" type="datetime1">
              <a:rPr lang="fr-FR" smtClean="0"/>
              <a:pPr/>
              <a:t>09/04/2022</a:t>
            </a:fld>
            <a:endParaRPr lang="fr-FR"/>
          </a:p>
        </p:txBody>
      </p:sp>
      <p:sp>
        <p:nvSpPr>
          <p:cNvPr id="15565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55652" name="Rectangle 7"/>
          <p:cNvSpPr>
            <a:spLocks noGrp="1" noChangeArrowheads="1"/>
          </p:cNvSpPr>
          <p:nvPr>
            <p:ph type="sldNum" sz="quarter" idx="5"/>
          </p:nvPr>
        </p:nvSpPr>
        <p:spPr>
          <a:noFill/>
        </p:spPr>
        <p:txBody>
          <a:bodyPr/>
          <a:lstStyle/>
          <a:p>
            <a:fld id="{C0A422E9-0FF9-4013-A558-BB4D58F4686D}" type="slidenum">
              <a:rPr lang="fr-FR" smtClean="0"/>
              <a:pPr/>
              <a:t>33</a:t>
            </a:fld>
            <a:endParaRPr lang="fr-FR"/>
          </a:p>
        </p:txBody>
      </p:sp>
      <p:sp>
        <p:nvSpPr>
          <p:cNvPr id="155653" name="Rectangle 2"/>
          <p:cNvSpPr>
            <a:spLocks noGrp="1" noRot="1" noChangeAspect="1" noChangeArrowheads="1" noTextEdit="1"/>
          </p:cNvSpPr>
          <p:nvPr>
            <p:ph type="sldImg"/>
          </p:nvPr>
        </p:nvSpPr>
        <p:spPr>
          <a:ln cap="flat"/>
        </p:spPr>
      </p:sp>
      <p:sp>
        <p:nvSpPr>
          <p:cNvPr id="15565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26793164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3"/>
          <p:cNvSpPr>
            <a:spLocks noGrp="1" noChangeArrowheads="1"/>
          </p:cNvSpPr>
          <p:nvPr>
            <p:ph type="dt" sz="quarter" idx="1"/>
          </p:nvPr>
        </p:nvSpPr>
        <p:spPr>
          <a:noFill/>
        </p:spPr>
        <p:txBody>
          <a:bodyPr/>
          <a:lstStyle/>
          <a:p>
            <a:fld id="{49BF6B0B-BEE0-47DC-900B-1D074E617B99}" type="datetime1">
              <a:rPr lang="fr-FR" smtClean="0"/>
              <a:pPr/>
              <a:t>09/04/2022</a:t>
            </a:fld>
            <a:endParaRPr lang="fr-FR"/>
          </a:p>
        </p:txBody>
      </p:sp>
      <p:sp>
        <p:nvSpPr>
          <p:cNvPr id="15565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55652" name="Rectangle 7"/>
          <p:cNvSpPr>
            <a:spLocks noGrp="1" noChangeArrowheads="1"/>
          </p:cNvSpPr>
          <p:nvPr>
            <p:ph type="sldNum" sz="quarter" idx="5"/>
          </p:nvPr>
        </p:nvSpPr>
        <p:spPr>
          <a:noFill/>
        </p:spPr>
        <p:txBody>
          <a:bodyPr/>
          <a:lstStyle/>
          <a:p>
            <a:fld id="{C0A422E9-0FF9-4013-A558-BB4D58F4686D}" type="slidenum">
              <a:rPr lang="fr-FR" smtClean="0"/>
              <a:pPr/>
              <a:t>34</a:t>
            </a:fld>
            <a:endParaRPr lang="fr-FR"/>
          </a:p>
        </p:txBody>
      </p:sp>
      <p:sp>
        <p:nvSpPr>
          <p:cNvPr id="155653" name="Rectangle 2"/>
          <p:cNvSpPr>
            <a:spLocks noGrp="1" noRot="1" noChangeAspect="1" noChangeArrowheads="1" noTextEdit="1"/>
          </p:cNvSpPr>
          <p:nvPr>
            <p:ph type="sldImg"/>
          </p:nvPr>
        </p:nvSpPr>
        <p:spPr>
          <a:ln cap="flat"/>
        </p:spPr>
      </p:sp>
      <p:sp>
        <p:nvSpPr>
          <p:cNvPr id="15565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24116352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3"/>
          <p:cNvSpPr>
            <a:spLocks noGrp="1" noChangeArrowheads="1"/>
          </p:cNvSpPr>
          <p:nvPr>
            <p:ph type="dt" sz="quarter" idx="1"/>
          </p:nvPr>
        </p:nvSpPr>
        <p:spPr>
          <a:noFill/>
        </p:spPr>
        <p:txBody>
          <a:bodyPr/>
          <a:lstStyle/>
          <a:p>
            <a:fld id="{49BF6B0B-BEE0-47DC-900B-1D074E617B99}" type="datetime1">
              <a:rPr lang="fr-FR" smtClean="0"/>
              <a:pPr/>
              <a:t>09/04/2022</a:t>
            </a:fld>
            <a:endParaRPr lang="fr-FR"/>
          </a:p>
        </p:txBody>
      </p:sp>
      <p:sp>
        <p:nvSpPr>
          <p:cNvPr id="15565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55652" name="Rectangle 7"/>
          <p:cNvSpPr>
            <a:spLocks noGrp="1" noChangeArrowheads="1"/>
          </p:cNvSpPr>
          <p:nvPr>
            <p:ph type="sldNum" sz="quarter" idx="5"/>
          </p:nvPr>
        </p:nvSpPr>
        <p:spPr>
          <a:noFill/>
        </p:spPr>
        <p:txBody>
          <a:bodyPr/>
          <a:lstStyle/>
          <a:p>
            <a:fld id="{C0A422E9-0FF9-4013-A558-BB4D58F4686D}" type="slidenum">
              <a:rPr lang="fr-FR" smtClean="0"/>
              <a:pPr/>
              <a:t>35</a:t>
            </a:fld>
            <a:endParaRPr lang="fr-FR"/>
          </a:p>
        </p:txBody>
      </p:sp>
      <p:sp>
        <p:nvSpPr>
          <p:cNvPr id="155653" name="Rectangle 2"/>
          <p:cNvSpPr>
            <a:spLocks noGrp="1" noRot="1" noChangeAspect="1" noChangeArrowheads="1" noTextEdit="1"/>
          </p:cNvSpPr>
          <p:nvPr>
            <p:ph type="sldImg"/>
          </p:nvPr>
        </p:nvSpPr>
        <p:spPr>
          <a:ln cap="flat"/>
        </p:spPr>
      </p:sp>
      <p:sp>
        <p:nvSpPr>
          <p:cNvPr id="15565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2510405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3"/>
          <p:cNvSpPr>
            <a:spLocks noGrp="1" noChangeArrowheads="1"/>
          </p:cNvSpPr>
          <p:nvPr>
            <p:ph type="dt" sz="quarter" idx="1"/>
          </p:nvPr>
        </p:nvSpPr>
        <p:spPr>
          <a:noFill/>
        </p:spPr>
        <p:txBody>
          <a:bodyPr/>
          <a:lstStyle/>
          <a:p>
            <a:fld id="{49BF6B0B-BEE0-47DC-900B-1D074E617B99}" type="datetime1">
              <a:rPr lang="fr-FR" smtClean="0"/>
              <a:pPr/>
              <a:t>09/04/2022</a:t>
            </a:fld>
            <a:endParaRPr lang="fr-FR"/>
          </a:p>
        </p:txBody>
      </p:sp>
      <p:sp>
        <p:nvSpPr>
          <p:cNvPr id="15565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55652" name="Rectangle 7"/>
          <p:cNvSpPr>
            <a:spLocks noGrp="1" noChangeArrowheads="1"/>
          </p:cNvSpPr>
          <p:nvPr>
            <p:ph type="sldNum" sz="quarter" idx="5"/>
          </p:nvPr>
        </p:nvSpPr>
        <p:spPr>
          <a:noFill/>
        </p:spPr>
        <p:txBody>
          <a:bodyPr/>
          <a:lstStyle/>
          <a:p>
            <a:fld id="{C0A422E9-0FF9-4013-A558-BB4D58F4686D}" type="slidenum">
              <a:rPr lang="fr-FR" smtClean="0"/>
              <a:pPr/>
              <a:t>36</a:t>
            </a:fld>
            <a:endParaRPr lang="fr-FR"/>
          </a:p>
        </p:txBody>
      </p:sp>
      <p:sp>
        <p:nvSpPr>
          <p:cNvPr id="155653" name="Rectangle 2"/>
          <p:cNvSpPr>
            <a:spLocks noGrp="1" noRot="1" noChangeAspect="1" noChangeArrowheads="1" noTextEdit="1"/>
          </p:cNvSpPr>
          <p:nvPr>
            <p:ph type="sldImg"/>
          </p:nvPr>
        </p:nvSpPr>
        <p:spPr>
          <a:ln cap="flat"/>
        </p:spPr>
      </p:sp>
      <p:sp>
        <p:nvSpPr>
          <p:cNvPr id="15565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3163613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3"/>
          <p:cNvSpPr>
            <a:spLocks noGrp="1" noChangeArrowheads="1"/>
          </p:cNvSpPr>
          <p:nvPr>
            <p:ph type="dt" sz="quarter" idx="1"/>
          </p:nvPr>
        </p:nvSpPr>
        <p:spPr>
          <a:noFill/>
        </p:spPr>
        <p:txBody>
          <a:bodyPr/>
          <a:lstStyle/>
          <a:p>
            <a:fld id="{49BF6B0B-BEE0-47DC-900B-1D074E617B99}" type="datetime1">
              <a:rPr lang="fr-FR" smtClean="0"/>
              <a:pPr/>
              <a:t>09/04/2022</a:t>
            </a:fld>
            <a:endParaRPr lang="fr-FR"/>
          </a:p>
        </p:txBody>
      </p:sp>
      <p:sp>
        <p:nvSpPr>
          <p:cNvPr id="15565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55652" name="Rectangle 7"/>
          <p:cNvSpPr>
            <a:spLocks noGrp="1" noChangeArrowheads="1"/>
          </p:cNvSpPr>
          <p:nvPr>
            <p:ph type="sldNum" sz="quarter" idx="5"/>
          </p:nvPr>
        </p:nvSpPr>
        <p:spPr>
          <a:noFill/>
        </p:spPr>
        <p:txBody>
          <a:bodyPr/>
          <a:lstStyle/>
          <a:p>
            <a:fld id="{C0A422E9-0FF9-4013-A558-BB4D58F4686D}" type="slidenum">
              <a:rPr lang="fr-FR" smtClean="0"/>
              <a:pPr/>
              <a:t>37</a:t>
            </a:fld>
            <a:endParaRPr lang="fr-FR"/>
          </a:p>
        </p:txBody>
      </p:sp>
      <p:sp>
        <p:nvSpPr>
          <p:cNvPr id="155653" name="Rectangle 2"/>
          <p:cNvSpPr>
            <a:spLocks noGrp="1" noRot="1" noChangeAspect="1" noChangeArrowheads="1" noTextEdit="1"/>
          </p:cNvSpPr>
          <p:nvPr>
            <p:ph type="sldImg"/>
          </p:nvPr>
        </p:nvSpPr>
        <p:spPr>
          <a:ln cap="flat"/>
        </p:spPr>
      </p:sp>
      <p:sp>
        <p:nvSpPr>
          <p:cNvPr id="15565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29320110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3"/>
          <p:cNvSpPr>
            <a:spLocks noGrp="1" noChangeArrowheads="1"/>
          </p:cNvSpPr>
          <p:nvPr>
            <p:ph type="dt" sz="quarter" idx="1"/>
          </p:nvPr>
        </p:nvSpPr>
        <p:spPr>
          <a:noFill/>
        </p:spPr>
        <p:txBody>
          <a:bodyPr/>
          <a:lstStyle/>
          <a:p>
            <a:fld id="{49BF6B0B-BEE0-47DC-900B-1D074E617B99}" type="datetime1">
              <a:rPr lang="fr-FR" smtClean="0"/>
              <a:pPr/>
              <a:t>09/04/2022</a:t>
            </a:fld>
            <a:endParaRPr lang="fr-FR"/>
          </a:p>
        </p:txBody>
      </p:sp>
      <p:sp>
        <p:nvSpPr>
          <p:cNvPr id="15565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55652" name="Rectangle 7"/>
          <p:cNvSpPr>
            <a:spLocks noGrp="1" noChangeArrowheads="1"/>
          </p:cNvSpPr>
          <p:nvPr>
            <p:ph type="sldNum" sz="quarter" idx="5"/>
          </p:nvPr>
        </p:nvSpPr>
        <p:spPr>
          <a:noFill/>
        </p:spPr>
        <p:txBody>
          <a:bodyPr/>
          <a:lstStyle/>
          <a:p>
            <a:fld id="{C0A422E9-0FF9-4013-A558-BB4D58F4686D}" type="slidenum">
              <a:rPr lang="fr-FR" smtClean="0"/>
              <a:pPr/>
              <a:t>38</a:t>
            </a:fld>
            <a:endParaRPr lang="fr-FR"/>
          </a:p>
        </p:txBody>
      </p:sp>
      <p:sp>
        <p:nvSpPr>
          <p:cNvPr id="155653" name="Rectangle 2"/>
          <p:cNvSpPr>
            <a:spLocks noGrp="1" noRot="1" noChangeAspect="1" noChangeArrowheads="1" noTextEdit="1"/>
          </p:cNvSpPr>
          <p:nvPr>
            <p:ph type="sldImg"/>
          </p:nvPr>
        </p:nvSpPr>
        <p:spPr>
          <a:ln cap="flat"/>
        </p:spPr>
      </p:sp>
      <p:sp>
        <p:nvSpPr>
          <p:cNvPr id="15565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37007193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3"/>
          <p:cNvSpPr>
            <a:spLocks noGrp="1" noChangeArrowheads="1"/>
          </p:cNvSpPr>
          <p:nvPr>
            <p:ph type="dt" sz="quarter" idx="1"/>
          </p:nvPr>
        </p:nvSpPr>
        <p:spPr>
          <a:noFill/>
        </p:spPr>
        <p:txBody>
          <a:bodyPr/>
          <a:lstStyle/>
          <a:p>
            <a:fld id="{49BF6B0B-BEE0-47DC-900B-1D074E617B99}" type="datetime1">
              <a:rPr lang="fr-FR" smtClean="0"/>
              <a:pPr/>
              <a:t>09/04/2022</a:t>
            </a:fld>
            <a:endParaRPr lang="fr-FR"/>
          </a:p>
        </p:txBody>
      </p:sp>
      <p:sp>
        <p:nvSpPr>
          <p:cNvPr id="15565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55652" name="Rectangle 7"/>
          <p:cNvSpPr>
            <a:spLocks noGrp="1" noChangeArrowheads="1"/>
          </p:cNvSpPr>
          <p:nvPr>
            <p:ph type="sldNum" sz="quarter" idx="5"/>
          </p:nvPr>
        </p:nvSpPr>
        <p:spPr>
          <a:noFill/>
        </p:spPr>
        <p:txBody>
          <a:bodyPr/>
          <a:lstStyle/>
          <a:p>
            <a:fld id="{C0A422E9-0FF9-4013-A558-BB4D58F4686D}" type="slidenum">
              <a:rPr lang="fr-FR" smtClean="0"/>
              <a:pPr/>
              <a:t>39</a:t>
            </a:fld>
            <a:endParaRPr lang="fr-FR"/>
          </a:p>
        </p:txBody>
      </p:sp>
      <p:sp>
        <p:nvSpPr>
          <p:cNvPr id="155653" name="Rectangle 2"/>
          <p:cNvSpPr>
            <a:spLocks noGrp="1" noRot="1" noChangeAspect="1" noChangeArrowheads="1" noTextEdit="1"/>
          </p:cNvSpPr>
          <p:nvPr>
            <p:ph type="sldImg"/>
          </p:nvPr>
        </p:nvSpPr>
        <p:spPr>
          <a:ln cap="flat"/>
        </p:spPr>
      </p:sp>
      <p:sp>
        <p:nvSpPr>
          <p:cNvPr id="15565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34028119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3"/>
          <p:cNvSpPr>
            <a:spLocks noGrp="1" noChangeArrowheads="1"/>
          </p:cNvSpPr>
          <p:nvPr>
            <p:ph type="dt" sz="quarter" idx="1"/>
          </p:nvPr>
        </p:nvSpPr>
        <p:spPr>
          <a:noFill/>
        </p:spPr>
        <p:txBody>
          <a:bodyPr/>
          <a:lstStyle/>
          <a:p>
            <a:fld id="{49BF6B0B-BEE0-47DC-900B-1D074E617B99}" type="datetime1">
              <a:rPr lang="fr-FR" smtClean="0"/>
              <a:pPr/>
              <a:t>09/04/2022</a:t>
            </a:fld>
            <a:endParaRPr lang="fr-FR"/>
          </a:p>
        </p:txBody>
      </p:sp>
      <p:sp>
        <p:nvSpPr>
          <p:cNvPr id="15565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55652" name="Rectangle 7"/>
          <p:cNvSpPr>
            <a:spLocks noGrp="1" noChangeArrowheads="1"/>
          </p:cNvSpPr>
          <p:nvPr>
            <p:ph type="sldNum" sz="quarter" idx="5"/>
          </p:nvPr>
        </p:nvSpPr>
        <p:spPr>
          <a:noFill/>
        </p:spPr>
        <p:txBody>
          <a:bodyPr/>
          <a:lstStyle/>
          <a:p>
            <a:fld id="{C0A422E9-0FF9-4013-A558-BB4D58F4686D}" type="slidenum">
              <a:rPr lang="fr-FR" smtClean="0"/>
              <a:pPr/>
              <a:t>40</a:t>
            </a:fld>
            <a:endParaRPr lang="fr-FR"/>
          </a:p>
        </p:txBody>
      </p:sp>
      <p:sp>
        <p:nvSpPr>
          <p:cNvPr id="155653" name="Rectangle 2"/>
          <p:cNvSpPr>
            <a:spLocks noGrp="1" noRot="1" noChangeAspect="1" noChangeArrowheads="1" noTextEdit="1"/>
          </p:cNvSpPr>
          <p:nvPr>
            <p:ph type="sldImg"/>
          </p:nvPr>
        </p:nvSpPr>
        <p:spPr>
          <a:ln cap="flat"/>
        </p:spPr>
      </p:sp>
      <p:sp>
        <p:nvSpPr>
          <p:cNvPr id="15565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1610980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3"/>
          <p:cNvSpPr>
            <a:spLocks noGrp="1" noChangeArrowheads="1"/>
          </p:cNvSpPr>
          <p:nvPr>
            <p:ph type="dt" sz="quarter" idx="1"/>
          </p:nvPr>
        </p:nvSpPr>
        <p:spPr>
          <a:noFill/>
        </p:spPr>
        <p:txBody>
          <a:bodyPr/>
          <a:lstStyle/>
          <a:p>
            <a:fld id="{6C8F012D-05DF-4F40-9FFD-EC5F27E09267}" type="datetime1">
              <a:rPr lang="fr-FR" smtClean="0"/>
              <a:pPr/>
              <a:t>09/04/2022</a:t>
            </a:fld>
            <a:endParaRPr lang="fr-FR"/>
          </a:p>
        </p:txBody>
      </p:sp>
      <p:sp>
        <p:nvSpPr>
          <p:cNvPr id="11469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14692" name="Rectangle 7"/>
          <p:cNvSpPr>
            <a:spLocks noGrp="1" noChangeArrowheads="1"/>
          </p:cNvSpPr>
          <p:nvPr>
            <p:ph type="sldNum" sz="quarter" idx="5"/>
          </p:nvPr>
        </p:nvSpPr>
        <p:spPr>
          <a:noFill/>
        </p:spPr>
        <p:txBody>
          <a:bodyPr/>
          <a:lstStyle/>
          <a:p>
            <a:fld id="{41E096C3-5AE6-49EF-8F9A-31E09ADE0D70}" type="slidenum">
              <a:rPr lang="fr-FR" smtClean="0"/>
              <a:pPr/>
              <a:t>5</a:t>
            </a:fld>
            <a:endParaRPr lang="fr-FR"/>
          </a:p>
        </p:txBody>
      </p:sp>
      <p:sp>
        <p:nvSpPr>
          <p:cNvPr id="114693" name="Rectangle 2"/>
          <p:cNvSpPr>
            <a:spLocks noGrp="1" noRot="1" noChangeAspect="1" noChangeArrowheads="1" noTextEdit="1"/>
          </p:cNvSpPr>
          <p:nvPr>
            <p:ph type="sldImg"/>
          </p:nvPr>
        </p:nvSpPr>
        <p:spPr>
          <a:ln cap="flat"/>
        </p:spPr>
      </p:sp>
      <p:sp>
        <p:nvSpPr>
          <p:cNvPr id="11469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28011735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3"/>
          <p:cNvSpPr>
            <a:spLocks noGrp="1" noChangeArrowheads="1"/>
          </p:cNvSpPr>
          <p:nvPr>
            <p:ph type="dt" sz="quarter" idx="1"/>
          </p:nvPr>
        </p:nvSpPr>
        <p:spPr>
          <a:noFill/>
        </p:spPr>
        <p:txBody>
          <a:bodyPr/>
          <a:lstStyle/>
          <a:p>
            <a:fld id="{49BF6B0B-BEE0-47DC-900B-1D074E617B99}" type="datetime1">
              <a:rPr lang="fr-FR" smtClean="0"/>
              <a:pPr/>
              <a:t>09/04/2022</a:t>
            </a:fld>
            <a:endParaRPr lang="fr-FR"/>
          </a:p>
        </p:txBody>
      </p:sp>
      <p:sp>
        <p:nvSpPr>
          <p:cNvPr id="15565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55652" name="Rectangle 7"/>
          <p:cNvSpPr>
            <a:spLocks noGrp="1" noChangeArrowheads="1"/>
          </p:cNvSpPr>
          <p:nvPr>
            <p:ph type="sldNum" sz="quarter" idx="5"/>
          </p:nvPr>
        </p:nvSpPr>
        <p:spPr>
          <a:noFill/>
        </p:spPr>
        <p:txBody>
          <a:bodyPr/>
          <a:lstStyle/>
          <a:p>
            <a:fld id="{C0A422E9-0FF9-4013-A558-BB4D58F4686D}" type="slidenum">
              <a:rPr lang="fr-FR" smtClean="0"/>
              <a:pPr/>
              <a:t>41</a:t>
            </a:fld>
            <a:endParaRPr lang="fr-FR"/>
          </a:p>
        </p:txBody>
      </p:sp>
      <p:sp>
        <p:nvSpPr>
          <p:cNvPr id="155653" name="Rectangle 2"/>
          <p:cNvSpPr>
            <a:spLocks noGrp="1" noRot="1" noChangeAspect="1" noChangeArrowheads="1" noTextEdit="1"/>
          </p:cNvSpPr>
          <p:nvPr>
            <p:ph type="sldImg"/>
          </p:nvPr>
        </p:nvSpPr>
        <p:spPr>
          <a:ln cap="flat"/>
        </p:spPr>
      </p:sp>
      <p:sp>
        <p:nvSpPr>
          <p:cNvPr id="15565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34705535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3"/>
          <p:cNvSpPr>
            <a:spLocks noGrp="1" noChangeArrowheads="1"/>
          </p:cNvSpPr>
          <p:nvPr>
            <p:ph type="dt" sz="quarter" idx="1"/>
          </p:nvPr>
        </p:nvSpPr>
        <p:spPr>
          <a:noFill/>
        </p:spPr>
        <p:txBody>
          <a:bodyPr/>
          <a:lstStyle/>
          <a:p>
            <a:fld id="{49BF6B0B-BEE0-47DC-900B-1D074E617B99}" type="datetime1">
              <a:rPr lang="fr-FR" smtClean="0"/>
              <a:pPr/>
              <a:t>09/04/2022</a:t>
            </a:fld>
            <a:endParaRPr lang="fr-FR"/>
          </a:p>
        </p:txBody>
      </p:sp>
      <p:sp>
        <p:nvSpPr>
          <p:cNvPr id="15565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55652" name="Rectangle 7"/>
          <p:cNvSpPr>
            <a:spLocks noGrp="1" noChangeArrowheads="1"/>
          </p:cNvSpPr>
          <p:nvPr>
            <p:ph type="sldNum" sz="quarter" idx="5"/>
          </p:nvPr>
        </p:nvSpPr>
        <p:spPr>
          <a:noFill/>
        </p:spPr>
        <p:txBody>
          <a:bodyPr/>
          <a:lstStyle/>
          <a:p>
            <a:fld id="{C0A422E9-0FF9-4013-A558-BB4D58F4686D}" type="slidenum">
              <a:rPr lang="fr-FR" smtClean="0"/>
              <a:pPr/>
              <a:t>42</a:t>
            </a:fld>
            <a:endParaRPr lang="fr-FR"/>
          </a:p>
        </p:txBody>
      </p:sp>
      <p:sp>
        <p:nvSpPr>
          <p:cNvPr id="155653" name="Rectangle 2"/>
          <p:cNvSpPr>
            <a:spLocks noGrp="1" noRot="1" noChangeAspect="1" noChangeArrowheads="1" noTextEdit="1"/>
          </p:cNvSpPr>
          <p:nvPr>
            <p:ph type="sldImg"/>
          </p:nvPr>
        </p:nvSpPr>
        <p:spPr>
          <a:ln cap="flat"/>
        </p:spPr>
      </p:sp>
      <p:sp>
        <p:nvSpPr>
          <p:cNvPr id="15565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36792505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3"/>
          <p:cNvSpPr>
            <a:spLocks noGrp="1" noChangeArrowheads="1"/>
          </p:cNvSpPr>
          <p:nvPr>
            <p:ph type="dt" sz="quarter" idx="1"/>
          </p:nvPr>
        </p:nvSpPr>
        <p:spPr>
          <a:noFill/>
        </p:spPr>
        <p:txBody>
          <a:bodyPr/>
          <a:lstStyle/>
          <a:p>
            <a:fld id="{49BF6B0B-BEE0-47DC-900B-1D074E617B99}" type="datetime1">
              <a:rPr lang="fr-FR" smtClean="0"/>
              <a:pPr/>
              <a:t>09/04/2022</a:t>
            </a:fld>
            <a:endParaRPr lang="fr-FR"/>
          </a:p>
        </p:txBody>
      </p:sp>
      <p:sp>
        <p:nvSpPr>
          <p:cNvPr id="15565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55652" name="Rectangle 7"/>
          <p:cNvSpPr>
            <a:spLocks noGrp="1" noChangeArrowheads="1"/>
          </p:cNvSpPr>
          <p:nvPr>
            <p:ph type="sldNum" sz="quarter" idx="5"/>
          </p:nvPr>
        </p:nvSpPr>
        <p:spPr>
          <a:noFill/>
        </p:spPr>
        <p:txBody>
          <a:bodyPr/>
          <a:lstStyle/>
          <a:p>
            <a:fld id="{C0A422E9-0FF9-4013-A558-BB4D58F4686D}" type="slidenum">
              <a:rPr lang="fr-FR" smtClean="0"/>
              <a:pPr/>
              <a:t>43</a:t>
            </a:fld>
            <a:endParaRPr lang="fr-FR"/>
          </a:p>
        </p:txBody>
      </p:sp>
      <p:sp>
        <p:nvSpPr>
          <p:cNvPr id="155653" name="Rectangle 2"/>
          <p:cNvSpPr>
            <a:spLocks noGrp="1" noRot="1" noChangeAspect="1" noChangeArrowheads="1" noTextEdit="1"/>
          </p:cNvSpPr>
          <p:nvPr>
            <p:ph type="sldImg"/>
          </p:nvPr>
        </p:nvSpPr>
        <p:spPr>
          <a:ln cap="flat"/>
        </p:spPr>
      </p:sp>
      <p:sp>
        <p:nvSpPr>
          <p:cNvPr id="15565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6533419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3"/>
          <p:cNvSpPr>
            <a:spLocks noGrp="1" noChangeArrowheads="1"/>
          </p:cNvSpPr>
          <p:nvPr>
            <p:ph type="dt" sz="quarter" idx="1"/>
          </p:nvPr>
        </p:nvSpPr>
        <p:spPr>
          <a:noFill/>
        </p:spPr>
        <p:txBody>
          <a:bodyPr/>
          <a:lstStyle/>
          <a:p>
            <a:fld id="{27E458D5-E8BB-4ECE-8E85-3A49B453431F}" type="datetime1">
              <a:rPr lang="fr-FR" smtClean="0"/>
              <a:pPr/>
              <a:t>09/04/2022</a:t>
            </a:fld>
            <a:endParaRPr lang="fr-FR"/>
          </a:p>
        </p:txBody>
      </p:sp>
      <p:sp>
        <p:nvSpPr>
          <p:cNvPr id="13005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30052" name="Rectangle 7"/>
          <p:cNvSpPr>
            <a:spLocks noGrp="1" noChangeArrowheads="1"/>
          </p:cNvSpPr>
          <p:nvPr>
            <p:ph type="sldNum" sz="quarter" idx="5"/>
          </p:nvPr>
        </p:nvSpPr>
        <p:spPr>
          <a:noFill/>
        </p:spPr>
        <p:txBody>
          <a:bodyPr/>
          <a:lstStyle/>
          <a:p>
            <a:fld id="{533EC7F6-1519-475B-89F2-761C9642F1EE}" type="slidenum">
              <a:rPr lang="fr-FR" smtClean="0"/>
              <a:pPr/>
              <a:t>44</a:t>
            </a:fld>
            <a:endParaRPr lang="fr-FR"/>
          </a:p>
        </p:txBody>
      </p:sp>
      <p:sp>
        <p:nvSpPr>
          <p:cNvPr id="130053" name="Rectangle 2"/>
          <p:cNvSpPr>
            <a:spLocks noGrp="1" noRot="1" noChangeAspect="1" noChangeArrowheads="1" noTextEdit="1"/>
          </p:cNvSpPr>
          <p:nvPr>
            <p:ph type="sldImg"/>
          </p:nvPr>
        </p:nvSpPr>
        <p:spPr>
          <a:ln cap="flat"/>
        </p:spPr>
      </p:sp>
      <p:sp>
        <p:nvSpPr>
          <p:cNvPr id="13005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18751687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3"/>
          <p:cNvSpPr>
            <a:spLocks noGrp="1" noChangeArrowheads="1"/>
          </p:cNvSpPr>
          <p:nvPr>
            <p:ph type="dt" sz="quarter" idx="1"/>
          </p:nvPr>
        </p:nvSpPr>
        <p:spPr>
          <a:noFill/>
        </p:spPr>
        <p:txBody>
          <a:bodyPr/>
          <a:lstStyle/>
          <a:p>
            <a:fld id="{49BF6B0B-BEE0-47DC-900B-1D074E617B99}" type="datetime1">
              <a:rPr lang="fr-FR" smtClean="0"/>
              <a:pPr/>
              <a:t>09/04/2022</a:t>
            </a:fld>
            <a:endParaRPr lang="fr-FR"/>
          </a:p>
        </p:txBody>
      </p:sp>
      <p:sp>
        <p:nvSpPr>
          <p:cNvPr id="15565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55652" name="Rectangle 7"/>
          <p:cNvSpPr>
            <a:spLocks noGrp="1" noChangeArrowheads="1"/>
          </p:cNvSpPr>
          <p:nvPr>
            <p:ph type="sldNum" sz="quarter" idx="5"/>
          </p:nvPr>
        </p:nvSpPr>
        <p:spPr>
          <a:noFill/>
        </p:spPr>
        <p:txBody>
          <a:bodyPr/>
          <a:lstStyle/>
          <a:p>
            <a:fld id="{C0A422E9-0FF9-4013-A558-BB4D58F4686D}" type="slidenum">
              <a:rPr lang="fr-FR" smtClean="0"/>
              <a:pPr/>
              <a:t>45</a:t>
            </a:fld>
            <a:endParaRPr lang="fr-FR"/>
          </a:p>
        </p:txBody>
      </p:sp>
      <p:sp>
        <p:nvSpPr>
          <p:cNvPr id="155653" name="Rectangle 2"/>
          <p:cNvSpPr>
            <a:spLocks noGrp="1" noRot="1" noChangeAspect="1" noChangeArrowheads="1" noTextEdit="1"/>
          </p:cNvSpPr>
          <p:nvPr>
            <p:ph type="sldImg"/>
          </p:nvPr>
        </p:nvSpPr>
        <p:spPr>
          <a:ln cap="flat"/>
        </p:spPr>
      </p:sp>
      <p:sp>
        <p:nvSpPr>
          <p:cNvPr id="15565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8294390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3"/>
          <p:cNvSpPr>
            <a:spLocks noGrp="1" noChangeArrowheads="1"/>
          </p:cNvSpPr>
          <p:nvPr>
            <p:ph type="dt" sz="quarter" idx="1"/>
          </p:nvPr>
        </p:nvSpPr>
        <p:spPr>
          <a:noFill/>
        </p:spPr>
        <p:txBody>
          <a:bodyPr/>
          <a:lstStyle/>
          <a:p>
            <a:fld id="{B083BC40-87E4-4540-9EE1-2506AC475EA0}" type="datetime1">
              <a:rPr lang="fr-FR" smtClean="0"/>
              <a:pPr/>
              <a:t>09/04/2022</a:t>
            </a:fld>
            <a:endParaRPr lang="fr-FR"/>
          </a:p>
        </p:txBody>
      </p:sp>
      <p:sp>
        <p:nvSpPr>
          <p:cNvPr id="131075"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31076" name="Rectangle 7"/>
          <p:cNvSpPr>
            <a:spLocks noGrp="1" noChangeArrowheads="1"/>
          </p:cNvSpPr>
          <p:nvPr>
            <p:ph type="sldNum" sz="quarter" idx="5"/>
          </p:nvPr>
        </p:nvSpPr>
        <p:spPr>
          <a:noFill/>
        </p:spPr>
        <p:txBody>
          <a:bodyPr/>
          <a:lstStyle/>
          <a:p>
            <a:fld id="{67403AC3-5FFB-45FC-8741-B841344BE22B}" type="slidenum">
              <a:rPr lang="fr-FR" smtClean="0"/>
              <a:pPr/>
              <a:t>46</a:t>
            </a:fld>
            <a:endParaRPr lang="fr-FR"/>
          </a:p>
        </p:txBody>
      </p:sp>
      <p:sp>
        <p:nvSpPr>
          <p:cNvPr id="131077" name="Rectangle 2"/>
          <p:cNvSpPr>
            <a:spLocks noGrp="1" noRot="1" noChangeAspect="1" noChangeArrowheads="1" noTextEdit="1"/>
          </p:cNvSpPr>
          <p:nvPr>
            <p:ph type="sldImg"/>
          </p:nvPr>
        </p:nvSpPr>
        <p:spPr>
          <a:ln cap="flat"/>
        </p:spPr>
      </p:sp>
      <p:sp>
        <p:nvSpPr>
          <p:cNvPr id="131078"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16352065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3"/>
          <p:cNvSpPr>
            <a:spLocks noGrp="1" noChangeArrowheads="1"/>
          </p:cNvSpPr>
          <p:nvPr>
            <p:ph type="dt" sz="quarter" idx="1"/>
          </p:nvPr>
        </p:nvSpPr>
        <p:spPr>
          <a:noFill/>
        </p:spPr>
        <p:txBody>
          <a:bodyPr/>
          <a:lstStyle/>
          <a:p>
            <a:fld id="{5C081FEF-ED59-48E5-82D4-EB1A96642D41}" type="datetime1">
              <a:rPr lang="fr-FR" smtClean="0"/>
              <a:pPr/>
              <a:t>09/04/2022</a:t>
            </a:fld>
            <a:endParaRPr lang="fr-FR"/>
          </a:p>
        </p:txBody>
      </p:sp>
      <p:sp>
        <p:nvSpPr>
          <p:cNvPr id="132099"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32100" name="Rectangle 7"/>
          <p:cNvSpPr>
            <a:spLocks noGrp="1" noChangeArrowheads="1"/>
          </p:cNvSpPr>
          <p:nvPr>
            <p:ph type="sldNum" sz="quarter" idx="5"/>
          </p:nvPr>
        </p:nvSpPr>
        <p:spPr>
          <a:noFill/>
        </p:spPr>
        <p:txBody>
          <a:bodyPr/>
          <a:lstStyle/>
          <a:p>
            <a:fld id="{123FB337-E4BC-4469-A2EE-5666CE67A0D5}" type="slidenum">
              <a:rPr lang="fr-FR" smtClean="0"/>
              <a:pPr/>
              <a:t>47</a:t>
            </a:fld>
            <a:endParaRPr lang="fr-FR"/>
          </a:p>
        </p:txBody>
      </p:sp>
      <p:sp>
        <p:nvSpPr>
          <p:cNvPr id="132101" name="Rectangle 2"/>
          <p:cNvSpPr>
            <a:spLocks noGrp="1" noRot="1" noChangeAspect="1" noChangeArrowheads="1" noTextEdit="1"/>
          </p:cNvSpPr>
          <p:nvPr>
            <p:ph type="sldImg"/>
          </p:nvPr>
        </p:nvSpPr>
        <p:spPr>
          <a:ln cap="flat"/>
        </p:spPr>
      </p:sp>
      <p:sp>
        <p:nvSpPr>
          <p:cNvPr id="132102"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13917197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3"/>
          <p:cNvSpPr>
            <a:spLocks noGrp="1" noChangeArrowheads="1"/>
          </p:cNvSpPr>
          <p:nvPr>
            <p:ph type="dt" sz="quarter" idx="1"/>
          </p:nvPr>
        </p:nvSpPr>
        <p:spPr>
          <a:noFill/>
        </p:spPr>
        <p:txBody>
          <a:bodyPr/>
          <a:lstStyle/>
          <a:p>
            <a:fld id="{5C081FEF-ED59-48E5-82D4-EB1A96642D41}" type="datetime1">
              <a:rPr lang="fr-FR" smtClean="0"/>
              <a:pPr/>
              <a:t>09/04/2022</a:t>
            </a:fld>
            <a:endParaRPr lang="fr-FR"/>
          </a:p>
        </p:txBody>
      </p:sp>
      <p:sp>
        <p:nvSpPr>
          <p:cNvPr id="132099"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32100" name="Rectangle 7"/>
          <p:cNvSpPr>
            <a:spLocks noGrp="1" noChangeArrowheads="1"/>
          </p:cNvSpPr>
          <p:nvPr>
            <p:ph type="sldNum" sz="quarter" idx="5"/>
          </p:nvPr>
        </p:nvSpPr>
        <p:spPr>
          <a:noFill/>
        </p:spPr>
        <p:txBody>
          <a:bodyPr/>
          <a:lstStyle/>
          <a:p>
            <a:fld id="{123FB337-E4BC-4469-A2EE-5666CE67A0D5}" type="slidenum">
              <a:rPr lang="fr-FR" smtClean="0"/>
              <a:pPr/>
              <a:t>48</a:t>
            </a:fld>
            <a:endParaRPr lang="fr-FR"/>
          </a:p>
        </p:txBody>
      </p:sp>
      <p:sp>
        <p:nvSpPr>
          <p:cNvPr id="132101" name="Rectangle 2"/>
          <p:cNvSpPr>
            <a:spLocks noGrp="1" noRot="1" noChangeAspect="1" noChangeArrowheads="1" noTextEdit="1"/>
          </p:cNvSpPr>
          <p:nvPr>
            <p:ph type="sldImg"/>
          </p:nvPr>
        </p:nvSpPr>
        <p:spPr>
          <a:ln cap="flat"/>
        </p:spPr>
      </p:sp>
      <p:sp>
        <p:nvSpPr>
          <p:cNvPr id="132102"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34709421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3"/>
          <p:cNvSpPr>
            <a:spLocks noGrp="1" noChangeArrowheads="1"/>
          </p:cNvSpPr>
          <p:nvPr>
            <p:ph type="dt" sz="quarter" idx="1"/>
          </p:nvPr>
        </p:nvSpPr>
        <p:spPr>
          <a:noFill/>
        </p:spPr>
        <p:txBody>
          <a:bodyPr/>
          <a:lstStyle/>
          <a:p>
            <a:fld id="{5C081FEF-ED59-48E5-82D4-EB1A96642D41}" type="datetime1">
              <a:rPr lang="fr-FR" smtClean="0"/>
              <a:pPr/>
              <a:t>09/04/2022</a:t>
            </a:fld>
            <a:endParaRPr lang="fr-FR"/>
          </a:p>
        </p:txBody>
      </p:sp>
      <p:sp>
        <p:nvSpPr>
          <p:cNvPr id="132099"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32100" name="Rectangle 7"/>
          <p:cNvSpPr>
            <a:spLocks noGrp="1" noChangeArrowheads="1"/>
          </p:cNvSpPr>
          <p:nvPr>
            <p:ph type="sldNum" sz="quarter" idx="5"/>
          </p:nvPr>
        </p:nvSpPr>
        <p:spPr>
          <a:noFill/>
        </p:spPr>
        <p:txBody>
          <a:bodyPr/>
          <a:lstStyle/>
          <a:p>
            <a:fld id="{123FB337-E4BC-4469-A2EE-5666CE67A0D5}" type="slidenum">
              <a:rPr lang="fr-FR" smtClean="0"/>
              <a:pPr/>
              <a:t>49</a:t>
            </a:fld>
            <a:endParaRPr lang="fr-FR"/>
          </a:p>
        </p:txBody>
      </p:sp>
      <p:sp>
        <p:nvSpPr>
          <p:cNvPr id="132101" name="Rectangle 2"/>
          <p:cNvSpPr>
            <a:spLocks noGrp="1" noRot="1" noChangeAspect="1" noChangeArrowheads="1" noTextEdit="1"/>
          </p:cNvSpPr>
          <p:nvPr>
            <p:ph type="sldImg"/>
          </p:nvPr>
        </p:nvSpPr>
        <p:spPr>
          <a:ln cap="flat"/>
        </p:spPr>
      </p:sp>
      <p:sp>
        <p:nvSpPr>
          <p:cNvPr id="132102"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17134231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3"/>
          <p:cNvSpPr>
            <a:spLocks noGrp="1" noChangeArrowheads="1"/>
          </p:cNvSpPr>
          <p:nvPr>
            <p:ph type="dt" sz="quarter" idx="1"/>
          </p:nvPr>
        </p:nvSpPr>
        <p:spPr>
          <a:noFill/>
        </p:spPr>
        <p:txBody>
          <a:bodyPr/>
          <a:lstStyle/>
          <a:p>
            <a:fld id="{5C081FEF-ED59-48E5-82D4-EB1A96642D41}" type="datetime1">
              <a:rPr lang="fr-FR" smtClean="0"/>
              <a:pPr/>
              <a:t>09/04/2022</a:t>
            </a:fld>
            <a:endParaRPr lang="fr-FR"/>
          </a:p>
        </p:txBody>
      </p:sp>
      <p:sp>
        <p:nvSpPr>
          <p:cNvPr id="132099"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32100" name="Rectangle 7"/>
          <p:cNvSpPr>
            <a:spLocks noGrp="1" noChangeArrowheads="1"/>
          </p:cNvSpPr>
          <p:nvPr>
            <p:ph type="sldNum" sz="quarter" idx="5"/>
          </p:nvPr>
        </p:nvSpPr>
        <p:spPr>
          <a:noFill/>
        </p:spPr>
        <p:txBody>
          <a:bodyPr/>
          <a:lstStyle/>
          <a:p>
            <a:fld id="{123FB337-E4BC-4469-A2EE-5666CE67A0D5}" type="slidenum">
              <a:rPr lang="fr-FR" smtClean="0"/>
              <a:pPr/>
              <a:t>50</a:t>
            </a:fld>
            <a:endParaRPr lang="fr-FR"/>
          </a:p>
        </p:txBody>
      </p:sp>
      <p:sp>
        <p:nvSpPr>
          <p:cNvPr id="132101" name="Rectangle 2"/>
          <p:cNvSpPr>
            <a:spLocks noGrp="1" noRot="1" noChangeAspect="1" noChangeArrowheads="1" noTextEdit="1"/>
          </p:cNvSpPr>
          <p:nvPr>
            <p:ph type="sldImg"/>
          </p:nvPr>
        </p:nvSpPr>
        <p:spPr>
          <a:ln cap="flat"/>
        </p:spPr>
      </p:sp>
      <p:sp>
        <p:nvSpPr>
          <p:cNvPr id="132102"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4160911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3"/>
          <p:cNvSpPr>
            <a:spLocks noGrp="1" noChangeArrowheads="1"/>
          </p:cNvSpPr>
          <p:nvPr>
            <p:ph type="dt" sz="quarter" idx="1"/>
          </p:nvPr>
        </p:nvSpPr>
        <p:spPr>
          <a:noFill/>
        </p:spPr>
        <p:txBody>
          <a:bodyPr/>
          <a:lstStyle/>
          <a:p>
            <a:fld id="{6C8F012D-05DF-4F40-9FFD-EC5F27E09267}" type="datetime1">
              <a:rPr lang="fr-FR" smtClean="0"/>
              <a:pPr/>
              <a:t>09/04/2022</a:t>
            </a:fld>
            <a:endParaRPr lang="fr-FR"/>
          </a:p>
        </p:txBody>
      </p:sp>
      <p:sp>
        <p:nvSpPr>
          <p:cNvPr id="11469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14692" name="Rectangle 7"/>
          <p:cNvSpPr>
            <a:spLocks noGrp="1" noChangeArrowheads="1"/>
          </p:cNvSpPr>
          <p:nvPr>
            <p:ph type="sldNum" sz="quarter" idx="5"/>
          </p:nvPr>
        </p:nvSpPr>
        <p:spPr>
          <a:noFill/>
        </p:spPr>
        <p:txBody>
          <a:bodyPr/>
          <a:lstStyle/>
          <a:p>
            <a:fld id="{41E096C3-5AE6-49EF-8F9A-31E09ADE0D70}" type="slidenum">
              <a:rPr lang="fr-FR" smtClean="0"/>
              <a:pPr/>
              <a:t>6</a:t>
            </a:fld>
            <a:endParaRPr lang="fr-FR"/>
          </a:p>
        </p:txBody>
      </p:sp>
      <p:sp>
        <p:nvSpPr>
          <p:cNvPr id="114693" name="Rectangle 2"/>
          <p:cNvSpPr>
            <a:spLocks noGrp="1" noRot="1" noChangeAspect="1" noChangeArrowheads="1" noTextEdit="1"/>
          </p:cNvSpPr>
          <p:nvPr>
            <p:ph type="sldImg"/>
          </p:nvPr>
        </p:nvSpPr>
        <p:spPr>
          <a:ln cap="flat"/>
        </p:spPr>
      </p:sp>
      <p:sp>
        <p:nvSpPr>
          <p:cNvPr id="11469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17881191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3"/>
          <p:cNvSpPr>
            <a:spLocks noGrp="1" noChangeArrowheads="1"/>
          </p:cNvSpPr>
          <p:nvPr>
            <p:ph type="dt" sz="quarter" idx="1"/>
          </p:nvPr>
        </p:nvSpPr>
        <p:spPr>
          <a:noFill/>
        </p:spPr>
        <p:txBody>
          <a:bodyPr/>
          <a:lstStyle/>
          <a:p>
            <a:fld id="{8E006A06-15B4-403F-A65D-6205A4496899}" type="datetime1">
              <a:rPr lang="fr-FR" smtClean="0"/>
              <a:pPr/>
              <a:t>09/04/2022</a:t>
            </a:fld>
            <a:endParaRPr lang="fr-FR"/>
          </a:p>
        </p:txBody>
      </p:sp>
      <p:sp>
        <p:nvSpPr>
          <p:cNvPr id="143363"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43364" name="Rectangle 7"/>
          <p:cNvSpPr>
            <a:spLocks noGrp="1" noChangeArrowheads="1"/>
          </p:cNvSpPr>
          <p:nvPr>
            <p:ph type="sldNum" sz="quarter" idx="5"/>
          </p:nvPr>
        </p:nvSpPr>
        <p:spPr>
          <a:noFill/>
        </p:spPr>
        <p:txBody>
          <a:bodyPr/>
          <a:lstStyle/>
          <a:p>
            <a:fld id="{8A6F2473-D53E-4E7E-9C9E-AB8663F98BDC}" type="slidenum">
              <a:rPr lang="fr-FR" smtClean="0"/>
              <a:pPr/>
              <a:t>51</a:t>
            </a:fld>
            <a:endParaRPr lang="fr-FR"/>
          </a:p>
        </p:txBody>
      </p:sp>
      <p:sp>
        <p:nvSpPr>
          <p:cNvPr id="143365" name="Rectangle 2"/>
          <p:cNvSpPr>
            <a:spLocks noGrp="1" noRot="1" noChangeAspect="1" noChangeArrowheads="1" noTextEdit="1"/>
          </p:cNvSpPr>
          <p:nvPr>
            <p:ph type="sldImg"/>
          </p:nvPr>
        </p:nvSpPr>
        <p:spPr>
          <a:ln cap="flat"/>
        </p:spPr>
      </p:sp>
      <p:sp>
        <p:nvSpPr>
          <p:cNvPr id="143366"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31765693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3"/>
          <p:cNvSpPr>
            <a:spLocks noGrp="1" noChangeArrowheads="1"/>
          </p:cNvSpPr>
          <p:nvPr>
            <p:ph type="dt" sz="quarter" idx="1"/>
          </p:nvPr>
        </p:nvSpPr>
        <p:spPr>
          <a:noFill/>
        </p:spPr>
        <p:txBody>
          <a:bodyPr/>
          <a:lstStyle/>
          <a:p>
            <a:fld id="{87822B64-0286-4332-A977-A9108EC44545}" type="datetime1">
              <a:rPr lang="fr-FR" smtClean="0"/>
              <a:pPr/>
              <a:t>09/04/2022</a:t>
            </a:fld>
            <a:endParaRPr lang="fr-FR"/>
          </a:p>
        </p:txBody>
      </p:sp>
      <p:sp>
        <p:nvSpPr>
          <p:cNvPr id="142339"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42340" name="Rectangle 7"/>
          <p:cNvSpPr>
            <a:spLocks noGrp="1" noChangeArrowheads="1"/>
          </p:cNvSpPr>
          <p:nvPr>
            <p:ph type="sldNum" sz="quarter" idx="5"/>
          </p:nvPr>
        </p:nvSpPr>
        <p:spPr>
          <a:noFill/>
        </p:spPr>
        <p:txBody>
          <a:bodyPr/>
          <a:lstStyle/>
          <a:p>
            <a:fld id="{8209982B-70E7-404D-A8DA-C1DD019D6A81}" type="slidenum">
              <a:rPr lang="fr-FR" smtClean="0"/>
              <a:pPr/>
              <a:t>52</a:t>
            </a:fld>
            <a:endParaRPr lang="fr-FR"/>
          </a:p>
        </p:txBody>
      </p:sp>
      <p:sp>
        <p:nvSpPr>
          <p:cNvPr id="142341" name="Rectangle 2"/>
          <p:cNvSpPr>
            <a:spLocks noGrp="1" noRot="1" noChangeAspect="1" noChangeArrowheads="1" noTextEdit="1"/>
          </p:cNvSpPr>
          <p:nvPr>
            <p:ph type="sldImg"/>
          </p:nvPr>
        </p:nvSpPr>
        <p:spPr>
          <a:ln cap="flat"/>
        </p:spPr>
      </p:sp>
      <p:sp>
        <p:nvSpPr>
          <p:cNvPr id="142342"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13452357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3"/>
          <p:cNvSpPr>
            <a:spLocks noGrp="1" noChangeArrowheads="1"/>
          </p:cNvSpPr>
          <p:nvPr>
            <p:ph type="dt" sz="quarter" idx="1"/>
          </p:nvPr>
        </p:nvSpPr>
        <p:spPr>
          <a:noFill/>
        </p:spPr>
        <p:txBody>
          <a:bodyPr/>
          <a:lstStyle/>
          <a:p>
            <a:fld id="{9FED40CC-5BDD-4956-93A4-CDAFF95595B4}" type="datetime1">
              <a:rPr lang="fr-FR" smtClean="0"/>
              <a:pPr/>
              <a:t>09/04/2022</a:t>
            </a:fld>
            <a:endParaRPr lang="fr-FR"/>
          </a:p>
        </p:txBody>
      </p:sp>
      <p:sp>
        <p:nvSpPr>
          <p:cNvPr id="146435"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46436" name="Rectangle 7"/>
          <p:cNvSpPr>
            <a:spLocks noGrp="1" noChangeArrowheads="1"/>
          </p:cNvSpPr>
          <p:nvPr>
            <p:ph type="sldNum" sz="quarter" idx="5"/>
          </p:nvPr>
        </p:nvSpPr>
        <p:spPr>
          <a:noFill/>
        </p:spPr>
        <p:txBody>
          <a:bodyPr/>
          <a:lstStyle/>
          <a:p>
            <a:fld id="{D52A749D-DD05-4FDB-AED9-61048038B5FD}" type="slidenum">
              <a:rPr lang="fr-FR" smtClean="0"/>
              <a:pPr/>
              <a:t>53</a:t>
            </a:fld>
            <a:endParaRPr lang="fr-FR"/>
          </a:p>
        </p:txBody>
      </p:sp>
      <p:sp>
        <p:nvSpPr>
          <p:cNvPr id="146437" name="Rectangle 2"/>
          <p:cNvSpPr>
            <a:spLocks noGrp="1" noRot="1" noChangeAspect="1" noChangeArrowheads="1" noTextEdit="1"/>
          </p:cNvSpPr>
          <p:nvPr>
            <p:ph type="sldImg"/>
          </p:nvPr>
        </p:nvSpPr>
        <p:spPr>
          <a:ln cap="flat"/>
        </p:spPr>
      </p:sp>
      <p:sp>
        <p:nvSpPr>
          <p:cNvPr id="146438"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4614725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3"/>
          <p:cNvSpPr>
            <a:spLocks noGrp="1" noChangeArrowheads="1"/>
          </p:cNvSpPr>
          <p:nvPr>
            <p:ph type="dt" sz="quarter" idx="1"/>
          </p:nvPr>
        </p:nvSpPr>
        <p:spPr>
          <a:noFill/>
        </p:spPr>
        <p:txBody>
          <a:bodyPr/>
          <a:lstStyle/>
          <a:p>
            <a:fld id="{9FED40CC-5BDD-4956-93A4-CDAFF95595B4}" type="datetime1">
              <a:rPr lang="fr-FR" smtClean="0"/>
              <a:pPr/>
              <a:t>09/04/2022</a:t>
            </a:fld>
            <a:endParaRPr lang="fr-FR"/>
          </a:p>
        </p:txBody>
      </p:sp>
      <p:sp>
        <p:nvSpPr>
          <p:cNvPr id="146435"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46436" name="Rectangle 7"/>
          <p:cNvSpPr>
            <a:spLocks noGrp="1" noChangeArrowheads="1"/>
          </p:cNvSpPr>
          <p:nvPr>
            <p:ph type="sldNum" sz="quarter" idx="5"/>
          </p:nvPr>
        </p:nvSpPr>
        <p:spPr>
          <a:noFill/>
        </p:spPr>
        <p:txBody>
          <a:bodyPr/>
          <a:lstStyle/>
          <a:p>
            <a:fld id="{D52A749D-DD05-4FDB-AED9-61048038B5FD}" type="slidenum">
              <a:rPr lang="fr-FR" smtClean="0"/>
              <a:pPr/>
              <a:t>54</a:t>
            </a:fld>
            <a:endParaRPr lang="fr-FR"/>
          </a:p>
        </p:txBody>
      </p:sp>
      <p:sp>
        <p:nvSpPr>
          <p:cNvPr id="146437" name="Rectangle 2"/>
          <p:cNvSpPr>
            <a:spLocks noGrp="1" noRot="1" noChangeAspect="1" noChangeArrowheads="1" noTextEdit="1"/>
          </p:cNvSpPr>
          <p:nvPr>
            <p:ph type="sldImg"/>
          </p:nvPr>
        </p:nvSpPr>
        <p:spPr>
          <a:ln cap="flat"/>
        </p:spPr>
      </p:sp>
      <p:sp>
        <p:nvSpPr>
          <p:cNvPr id="146438"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18352772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3"/>
          <p:cNvSpPr>
            <a:spLocks noGrp="1" noChangeArrowheads="1"/>
          </p:cNvSpPr>
          <p:nvPr>
            <p:ph type="dt" sz="quarter" idx="1"/>
          </p:nvPr>
        </p:nvSpPr>
        <p:spPr>
          <a:noFill/>
        </p:spPr>
        <p:txBody>
          <a:bodyPr/>
          <a:lstStyle/>
          <a:p>
            <a:fld id="{49BF6B0B-BEE0-47DC-900B-1D074E617B99}" type="datetime1">
              <a:rPr lang="fr-FR" smtClean="0"/>
              <a:pPr/>
              <a:t>09/04/2022</a:t>
            </a:fld>
            <a:endParaRPr lang="fr-FR"/>
          </a:p>
        </p:txBody>
      </p:sp>
      <p:sp>
        <p:nvSpPr>
          <p:cNvPr id="15565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55652" name="Rectangle 7"/>
          <p:cNvSpPr>
            <a:spLocks noGrp="1" noChangeArrowheads="1"/>
          </p:cNvSpPr>
          <p:nvPr>
            <p:ph type="sldNum" sz="quarter" idx="5"/>
          </p:nvPr>
        </p:nvSpPr>
        <p:spPr>
          <a:noFill/>
        </p:spPr>
        <p:txBody>
          <a:bodyPr/>
          <a:lstStyle/>
          <a:p>
            <a:fld id="{C0A422E9-0FF9-4013-A558-BB4D58F4686D}" type="slidenum">
              <a:rPr lang="fr-FR" smtClean="0"/>
              <a:pPr/>
              <a:t>55</a:t>
            </a:fld>
            <a:endParaRPr lang="fr-FR"/>
          </a:p>
        </p:txBody>
      </p:sp>
      <p:sp>
        <p:nvSpPr>
          <p:cNvPr id="155653" name="Rectangle 2"/>
          <p:cNvSpPr>
            <a:spLocks noGrp="1" noRot="1" noChangeAspect="1" noChangeArrowheads="1" noTextEdit="1"/>
          </p:cNvSpPr>
          <p:nvPr>
            <p:ph type="sldImg"/>
          </p:nvPr>
        </p:nvSpPr>
        <p:spPr>
          <a:ln cap="flat"/>
        </p:spPr>
      </p:sp>
      <p:sp>
        <p:nvSpPr>
          <p:cNvPr id="15565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25263034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3"/>
          <p:cNvSpPr>
            <a:spLocks noGrp="1" noChangeArrowheads="1"/>
          </p:cNvSpPr>
          <p:nvPr>
            <p:ph type="dt" sz="quarter" idx="1"/>
          </p:nvPr>
        </p:nvSpPr>
        <p:spPr>
          <a:noFill/>
        </p:spPr>
        <p:txBody>
          <a:bodyPr/>
          <a:lstStyle/>
          <a:p>
            <a:fld id="{C8F80C16-8D2F-4ECA-BA2E-B5AE47D8C103}" type="datetime1">
              <a:rPr lang="fr-FR" smtClean="0"/>
              <a:pPr/>
              <a:t>09/04/2022</a:t>
            </a:fld>
            <a:endParaRPr lang="fr-FR"/>
          </a:p>
        </p:txBody>
      </p:sp>
      <p:sp>
        <p:nvSpPr>
          <p:cNvPr id="138243"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38244" name="Rectangle 7"/>
          <p:cNvSpPr>
            <a:spLocks noGrp="1" noChangeArrowheads="1"/>
          </p:cNvSpPr>
          <p:nvPr>
            <p:ph type="sldNum" sz="quarter" idx="5"/>
          </p:nvPr>
        </p:nvSpPr>
        <p:spPr>
          <a:noFill/>
        </p:spPr>
        <p:txBody>
          <a:bodyPr/>
          <a:lstStyle/>
          <a:p>
            <a:fld id="{94040096-1024-4408-9319-BEDD828D8DB1}" type="slidenum">
              <a:rPr lang="fr-FR" smtClean="0"/>
              <a:pPr/>
              <a:t>56</a:t>
            </a:fld>
            <a:endParaRPr lang="fr-FR"/>
          </a:p>
        </p:txBody>
      </p:sp>
      <p:sp>
        <p:nvSpPr>
          <p:cNvPr id="138245" name="Rectangle 2"/>
          <p:cNvSpPr>
            <a:spLocks noGrp="1" noRot="1" noChangeAspect="1" noChangeArrowheads="1" noTextEdit="1"/>
          </p:cNvSpPr>
          <p:nvPr>
            <p:ph type="sldImg"/>
          </p:nvPr>
        </p:nvSpPr>
        <p:spPr>
          <a:ln cap="flat"/>
        </p:spPr>
      </p:sp>
      <p:sp>
        <p:nvSpPr>
          <p:cNvPr id="138246"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20913597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3"/>
          <p:cNvSpPr>
            <a:spLocks noGrp="1" noChangeArrowheads="1"/>
          </p:cNvSpPr>
          <p:nvPr>
            <p:ph type="dt" sz="quarter" idx="1"/>
          </p:nvPr>
        </p:nvSpPr>
        <p:spPr>
          <a:noFill/>
        </p:spPr>
        <p:txBody>
          <a:bodyPr/>
          <a:lstStyle/>
          <a:p>
            <a:fld id="{3962AC42-C122-41A3-B804-C2281090CA75}" type="datetime1">
              <a:rPr lang="fr-FR" smtClean="0"/>
              <a:pPr/>
              <a:t>09/04/2022</a:t>
            </a:fld>
            <a:endParaRPr lang="fr-FR"/>
          </a:p>
        </p:txBody>
      </p:sp>
      <p:sp>
        <p:nvSpPr>
          <p:cNvPr id="14029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40292" name="Rectangle 7"/>
          <p:cNvSpPr>
            <a:spLocks noGrp="1" noChangeArrowheads="1"/>
          </p:cNvSpPr>
          <p:nvPr>
            <p:ph type="sldNum" sz="quarter" idx="5"/>
          </p:nvPr>
        </p:nvSpPr>
        <p:spPr>
          <a:noFill/>
        </p:spPr>
        <p:txBody>
          <a:bodyPr/>
          <a:lstStyle/>
          <a:p>
            <a:fld id="{9D822A39-E271-4B6C-ACED-04E282A7A88F}" type="slidenum">
              <a:rPr lang="fr-FR" smtClean="0"/>
              <a:pPr/>
              <a:t>57</a:t>
            </a:fld>
            <a:endParaRPr lang="fr-FR"/>
          </a:p>
        </p:txBody>
      </p:sp>
      <p:sp>
        <p:nvSpPr>
          <p:cNvPr id="140293" name="Rectangle 2"/>
          <p:cNvSpPr>
            <a:spLocks noGrp="1" noRot="1" noChangeAspect="1" noChangeArrowheads="1" noTextEdit="1"/>
          </p:cNvSpPr>
          <p:nvPr>
            <p:ph type="sldImg"/>
          </p:nvPr>
        </p:nvSpPr>
        <p:spPr>
          <a:ln cap="flat"/>
        </p:spPr>
      </p:sp>
      <p:sp>
        <p:nvSpPr>
          <p:cNvPr id="14029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9782495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3"/>
          <p:cNvSpPr>
            <a:spLocks noGrp="1" noChangeArrowheads="1"/>
          </p:cNvSpPr>
          <p:nvPr>
            <p:ph type="dt" sz="quarter" idx="1"/>
          </p:nvPr>
        </p:nvSpPr>
        <p:spPr>
          <a:noFill/>
        </p:spPr>
        <p:txBody>
          <a:bodyPr/>
          <a:lstStyle/>
          <a:p>
            <a:fld id="{3962AC42-C122-41A3-B804-C2281090CA75}" type="datetime1">
              <a:rPr lang="fr-FR" smtClean="0"/>
              <a:pPr/>
              <a:t>09/04/2022</a:t>
            </a:fld>
            <a:endParaRPr lang="fr-FR"/>
          </a:p>
        </p:txBody>
      </p:sp>
      <p:sp>
        <p:nvSpPr>
          <p:cNvPr id="14029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40292" name="Rectangle 7"/>
          <p:cNvSpPr>
            <a:spLocks noGrp="1" noChangeArrowheads="1"/>
          </p:cNvSpPr>
          <p:nvPr>
            <p:ph type="sldNum" sz="quarter" idx="5"/>
          </p:nvPr>
        </p:nvSpPr>
        <p:spPr>
          <a:noFill/>
        </p:spPr>
        <p:txBody>
          <a:bodyPr/>
          <a:lstStyle/>
          <a:p>
            <a:fld id="{9D822A39-E271-4B6C-ACED-04E282A7A88F}" type="slidenum">
              <a:rPr lang="fr-FR" smtClean="0"/>
              <a:pPr/>
              <a:t>58</a:t>
            </a:fld>
            <a:endParaRPr lang="fr-FR"/>
          </a:p>
        </p:txBody>
      </p:sp>
      <p:sp>
        <p:nvSpPr>
          <p:cNvPr id="140293" name="Rectangle 2"/>
          <p:cNvSpPr>
            <a:spLocks noGrp="1" noRot="1" noChangeAspect="1" noChangeArrowheads="1" noTextEdit="1"/>
          </p:cNvSpPr>
          <p:nvPr>
            <p:ph type="sldImg"/>
          </p:nvPr>
        </p:nvSpPr>
        <p:spPr>
          <a:ln cap="flat"/>
        </p:spPr>
      </p:sp>
      <p:sp>
        <p:nvSpPr>
          <p:cNvPr id="14029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27056608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3"/>
          <p:cNvSpPr>
            <a:spLocks noGrp="1" noChangeArrowheads="1"/>
          </p:cNvSpPr>
          <p:nvPr>
            <p:ph type="dt" sz="quarter" idx="1"/>
          </p:nvPr>
        </p:nvSpPr>
        <p:spPr>
          <a:noFill/>
        </p:spPr>
        <p:txBody>
          <a:bodyPr/>
          <a:lstStyle/>
          <a:p>
            <a:fld id="{247D031E-1D14-4AA3-9855-0778D4E5D7C1}" type="datetime1">
              <a:rPr lang="fr-FR" smtClean="0"/>
              <a:pPr/>
              <a:t>09/04/2022</a:t>
            </a:fld>
            <a:endParaRPr lang="fr-FR"/>
          </a:p>
        </p:txBody>
      </p:sp>
      <p:sp>
        <p:nvSpPr>
          <p:cNvPr id="139267"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39268" name="Rectangle 7"/>
          <p:cNvSpPr>
            <a:spLocks noGrp="1" noChangeArrowheads="1"/>
          </p:cNvSpPr>
          <p:nvPr>
            <p:ph type="sldNum" sz="quarter" idx="5"/>
          </p:nvPr>
        </p:nvSpPr>
        <p:spPr>
          <a:noFill/>
        </p:spPr>
        <p:txBody>
          <a:bodyPr/>
          <a:lstStyle/>
          <a:p>
            <a:fld id="{3A0D174B-1A69-4241-9FFE-EFD76BC167B7}" type="slidenum">
              <a:rPr lang="fr-FR" smtClean="0"/>
              <a:pPr/>
              <a:t>59</a:t>
            </a:fld>
            <a:endParaRPr lang="fr-FR"/>
          </a:p>
        </p:txBody>
      </p:sp>
      <p:sp>
        <p:nvSpPr>
          <p:cNvPr id="139269" name="Rectangle 2"/>
          <p:cNvSpPr>
            <a:spLocks noGrp="1" noRot="1" noChangeAspect="1" noChangeArrowheads="1" noTextEdit="1"/>
          </p:cNvSpPr>
          <p:nvPr>
            <p:ph type="sldImg"/>
          </p:nvPr>
        </p:nvSpPr>
        <p:spPr>
          <a:ln cap="flat"/>
        </p:spPr>
      </p:sp>
      <p:sp>
        <p:nvSpPr>
          <p:cNvPr id="139270"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18591484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3"/>
          <p:cNvSpPr>
            <a:spLocks noGrp="1" noChangeArrowheads="1"/>
          </p:cNvSpPr>
          <p:nvPr>
            <p:ph type="dt" sz="quarter" idx="1"/>
          </p:nvPr>
        </p:nvSpPr>
        <p:spPr>
          <a:noFill/>
        </p:spPr>
        <p:txBody>
          <a:bodyPr/>
          <a:lstStyle/>
          <a:p>
            <a:fld id="{3962AC42-C122-41A3-B804-C2281090CA75}" type="datetime1">
              <a:rPr lang="fr-FR" smtClean="0"/>
              <a:pPr/>
              <a:t>09/04/2022</a:t>
            </a:fld>
            <a:endParaRPr lang="fr-FR"/>
          </a:p>
        </p:txBody>
      </p:sp>
      <p:sp>
        <p:nvSpPr>
          <p:cNvPr id="14029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40292" name="Rectangle 7"/>
          <p:cNvSpPr>
            <a:spLocks noGrp="1" noChangeArrowheads="1"/>
          </p:cNvSpPr>
          <p:nvPr>
            <p:ph type="sldNum" sz="quarter" idx="5"/>
          </p:nvPr>
        </p:nvSpPr>
        <p:spPr>
          <a:noFill/>
        </p:spPr>
        <p:txBody>
          <a:bodyPr/>
          <a:lstStyle/>
          <a:p>
            <a:fld id="{9D822A39-E271-4B6C-ACED-04E282A7A88F}" type="slidenum">
              <a:rPr lang="fr-FR" smtClean="0"/>
              <a:pPr/>
              <a:t>60</a:t>
            </a:fld>
            <a:endParaRPr lang="fr-FR"/>
          </a:p>
        </p:txBody>
      </p:sp>
      <p:sp>
        <p:nvSpPr>
          <p:cNvPr id="140293" name="Rectangle 2"/>
          <p:cNvSpPr>
            <a:spLocks noGrp="1" noRot="1" noChangeAspect="1" noChangeArrowheads="1" noTextEdit="1"/>
          </p:cNvSpPr>
          <p:nvPr>
            <p:ph type="sldImg"/>
          </p:nvPr>
        </p:nvSpPr>
        <p:spPr>
          <a:ln cap="flat"/>
        </p:spPr>
      </p:sp>
      <p:sp>
        <p:nvSpPr>
          <p:cNvPr id="14029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1317276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3"/>
          <p:cNvSpPr>
            <a:spLocks noGrp="1" noChangeArrowheads="1"/>
          </p:cNvSpPr>
          <p:nvPr>
            <p:ph type="dt" sz="quarter" idx="1"/>
          </p:nvPr>
        </p:nvSpPr>
        <p:spPr>
          <a:noFill/>
        </p:spPr>
        <p:txBody>
          <a:bodyPr/>
          <a:lstStyle/>
          <a:p>
            <a:fld id="{6C8F012D-05DF-4F40-9FFD-EC5F27E09267}" type="datetime1">
              <a:rPr lang="fr-FR" smtClean="0"/>
              <a:pPr/>
              <a:t>09/04/2022</a:t>
            </a:fld>
            <a:endParaRPr lang="fr-FR"/>
          </a:p>
        </p:txBody>
      </p:sp>
      <p:sp>
        <p:nvSpPr>
          <p:cNvPr id="11469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14692" name="Rectangle 7"/>
          <p:cNvSpPr>
            <a:spLocks noGrp="1" noChangeArrowheads="1"/>
          </p:cNvSpPr>
          <p:nvPr>
            <p:ph type="sldNum" sz="quarter" idx="5"/>
          </p:nvPr>
        </p:nvSpPr>
        <p:spPr>
          <a:noFill/>
        </p:spPr>
        <p:txBody>
          <a:bodyPr/>
          <a:lstStyle/>
          <a:p>
            <a:fld id="{41E096C3-5AE6-49EF-8F9A-31E09ADE0D70}" type="slidenum">
              <a:rPr lang="fr-FR" smtClean="0"/>
              <a:pPr/>
              <a:t>7</a:t>
            </a:fld>
            <a:endParaRPr lang="fr-FR"/>
          </a:p>
        </p:txBody>
      </p:sp>
      <p:sp>
        <p:nvSpPr>
          <p:cNvPr id="114693" name="Rectangle 2"/>
          <p:cNvSpPr>
            <a:spLocks noGrp="1" noRot="1" noChangeAspect="1" noChangeArrowheads="1" noTextEdit="1"/>
          </p:cNvSpPr>
          <p:nvPr>
            <p:ph type="sldImg"/>
          </p:nvPr>
        </p:nvSpPr>
        <p:spPr>
          <a:ln cap="flat"/>
        </p:spPr>
      </p:sp>
      <p:sp>
        <p:nvSpPr>
          <p:cNvPr id="11469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25663316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3"/>
          <p:cNvSpPr>
            <a:spLocks noGrp="1" noChangeArrowheads="1"/>
          </p:cNvSpPr>
          <p:nvPr>
            <p:ph type="dt" sz="quarter" idx="1"/>
          </p:nvPr>
        </p:nvSpPr>
        <p:spPr>
          <a:noFill/>
        </p:spPr>
        <p:txBody>
          <a:bodyPr/>
          <a:lstStyle/>
          <a:p>
            <a:fld id="{07632422-4EAB-4D58-96FD-FBFC0538FB12}" type="datetime1">
              <a:rPr lang="fr-FR" smtClean="0"/>
              <a:pPr/>
              <a:t>09/04/2022</a:t>
            </a:fld>
            <a:endParaRPr lang="fr-FR"/>
          </a:p>
        </p:txBody>
      </p:sp>
      <p:sp>
        <p:nvSpPr>
          <p:cNvPr id="126979"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26980" name="Rectangle 7"/>
          <p:cNvSpPr>
            <a:spLocks noGrp="1" noChangeArrowheads="1"/>
          </p:cNvSpPr>
          <p:nvPr>
            <p:ph type="sldNum" sz="quarter" idx="5"/>
          </p:nvPr>
        </p:nvSpPr>
        <p:spPr>
          <a:noFill/>
        </p:spPr>
        <p:txBody>
          <a:bodyPr/>
          <a:lstStyle/>
          <a:p>
            <a:fld id="{141B3C99-3E16-4712-A332-3A74DFF7A89D}" type="slidenum">
              <a:rPr lang="fr-FR" smtClean="0"/>
              <a:pPr/>
              <a:t>61</a:t>
            </a:fld>
            <a:endParaRPr lang="fr-FR"/>
          </a:p>
        </p:txBody>
      </p:sp>
      <p:sp>
        <p:nvSpPr>
          <p:cNvPr id="126981" name="Rectangle 2"/>
          <p:cNvSpPr>
            <a:spLocks noGrp="1" noRot="1" noChangeAspect="1" noChangeArrowheads="1" noTextEdit="1"/>
          </p:cNvSpPr>
          <p:nvPr>
            <p:ph type="sldImg"/>
          </p:nvPr>
        </p:nvSpPr>
        <p:spPr>
          <a:ln cap="flat"/>
        </p:spPr>
      </p:sp>
      <p:sp>
        <p:nvSpPr>
          <p:cNvPr id="126982"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24029667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3"/>
          <p:cNvSpPr>
            <a:spLocks noGrp="1" noChangeArrowheads="1"/>
          </p:cNvSpPr>
          <p:nvPr>
            <p:ph type="dt" sz="quarter" idx="1"/>
          </p:nvPr>
        </p:nvSpPr>
        <p:spPr>
          <a:noFill/>
        </p:spPr>
        <p:txBody>
          <a:bodyPr/>
          <a:lstStyle/>
          <a:p>
            <a:fld id="{762D08AE-E67F-46F6-A6C4-95530CACC8E5}" type="datetime1">
              <a:rPr lang="fr-FR" smtClean="0"/>
              <a:pPr/>
              <a:t>09/04/2022</a:t>
            </a:fld>
            <a:endParaRPr lang="fr-FR"/>
          </a:p>
        </p:txBody>
      </p:sp>
      <p:sp>
        <p:nvSpPr>
          <p:cNvPr id="141315"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41316" name="Rectangle 7"/>
          <p:cNvSpPr>
            <a:spLocks noGrp="1" noChangeArrowheads="1"/>
          </p:cNvSpPr>
          <p:nvPr>
            <p:ph type="sldNum" sz="quarter" idx="5"/>
          </p:nvPr>
        </p:nvSpPr>
        <p:spPr>
          <a:noFill/>
        </p:spPr>
        <p:txBody>
          <a:bodyPr/>
          <a:lstStyle/>
          <a:p>
            <a:fld id="{EB975607-CA64-49F3-A019-9B5BC8FFE217}" type="slidenum">
              <a:rPr lang="fr-FR" smtClean="0"/>
              <a:pPr/>
              <a:t>62</a:t>
            </a:fld>
            <a:endParaRPr lang="fr-FR"/>
          </a:p>
        </p:txBody>
      </p:sp>
      <p:sp>
        <p:nvSpPr>
          <p:cNvPr id="141317" name="Rectangle 2"/>
          <p:cNvSpPr>
            <a:spLocks noGrp="1" noRot="1" noChangeAspect="1" noChangeArrowheads="1" noTextEdit="1"/>
          </p:cNvSpPr>
          <p:nvPr>
            <p:ph type="sldImg"/>
          </p:nvPr>
        </p:nvSpPr>
        <p:spPr>
          <a:ln cap="flat"/>
        </p:spPr>
      </p:sp>
      <p:sp>
        <p:nvSpPr>
          <p:cNvPr id="141318"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225085090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3"/>
          <p:cNvSpPr>
            <a:spLocks noGrp="1" noChangeArrowheads="1"/>
          </p:cNvSpPr>
          <p:nvPr>
            <p:ph type="dt" sz="quarter" idx="1"/>
          </p:nvPr>
        </p:nvSpPr>
        <p:spPr>
          <a:noFill/>
        </p:spPr>
        <p:txBody>
          <a:bodyPr/>
          <a:lstStyle/>
          <a:p>
            <a:fld id="{762D08AE-E67F-46F6-A6C4-95530CACC8E5}" type="datetime1">
              <a:rPr lang="fr-FR" smtClean="0"/>
              <a:pPr/>
              <a:t>09/04/2022</a:t>
            </a:fld>
            <a:endParaRPr lang="fr-FR"/>
          </a:p>
        </p:txBody>
      </p:sp>
      <p:sp>
        <p:nvSpPr>
          <p:cNvPr id="141315"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41316" name="Rectangle 7"/>
          <p:cNvSpPr>
            <a:spLocks noGrp="1" noChangeArrowheads="1"/>
          </p:cNvSpPr>
          <p:nvPr>
            <p:ph type="sldNum" sz="quarter" idx="5"/>
          </p:nvPr>
        </p:nvSpPr>
        <p:spPr>
          <a:noFill/>
        </p:spPr>
        <p:txBody>
          <a:bodyPr/>
          <a:lstStyle/>
          <a:p>
            <a:fld id="{EB975607-CA64-49F3-A019-9B5BC8FFE217}" type="slidenum">
              <a:rPr lang="fr-FR" smtClean="0"/>
              <a:pPr/>
              <a:t>63</a:t>
            </a:fld>
            <a:endParaRPr lang="fr-FR"/>
          </a:p>
        </p:txBody>
      </p:sp>
      <p:sp>
        <p:nvSpPr>
          <p:cNvPr id="141317" name="Rectangle 2"/>
          <p:cNvSpPr>
            <a:spLocks noGrp="1" noRot="1" noChangeAspect="1" noChangeArrowheads="1" noTextEdit="1"/>
          </p:cNvSpPr>
          <p:nvPr>
            <p:ph type="sldImg"/>
          </p:nvPr>
        </p:nvSpPr>
        <p:spPr>
          <a:ln cap="flat"/>
        </p:spPr>
      </p:sp>
      <p:sp>
        <p:nvSpPr>
          <p:cNvPr id="141318"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25441917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3"/>
          <p:cNvSpPr>
            <a:spLocks noGrp="1" noChangeArrowheads="1"/>
          </p:cNvSpPr>
          <p:nvPr>
            <p:ph type="dt" sz="quarter" idx="1"/>
          </p:nvPr>
        </p:nvSpPr>
        <p:spPr>
          <a:noFill/>
        </p:spPr>
        <p:txBody>
          <a:bodyPr/>
          <a:lstStyle/>
          <a:p>
            <a:fld id="{762D08AE-E67F-46F6-A6C4-95530CACC8E5}" type="datetime1">
              <a:rPr lang="fr-FR" smtClean="0"/>
              <a:pPr/>
              <a:t>09/04/2022</a:t>
            </a:fld>
            <a:endParaRPr lang="fr-FR"/>
          </a:p>
        </p:txBody>
      </p:sp>
      <p:sp>
        <p:nvSpPr>
          <p:cNvPr id="141315"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41316" name="Rectangle 7"/>
          <p:cNvSpPr>
            <a:spLocks noGrp="1" noChangeArrowheads="1"/>
          </p:cNvSpPr>
          <p:nvPr>
            <p:ph type="sldNum" sz="quarter" idx="5"/>
          </p:nvPr>
        </p:nvSpPr>
        <p:spPr>
          <a:noFill/>
        </p:spPr>
        <p:txBody>
          <a:bodyPr/>
          <a:lstStyle/>
          <a:p>
            <a:fld id="{EB975607-CA64-49F3-A019-9B5BC8FFE217}" type="slidenum">
              <a:rPr lang="fr-FR" smtClean="0"/>
              <a:pPr/>
              <a:t>64</a:t>
            </a:fld>
            <a:endParaRPr lang="fr-FR"/>
          </a:p>
        </p:txBody>
      </p:sp>
      <p:sp>
        <p:nvSpPr>
          <p:cNvPr id="141317" name="Rectangle 2"/>
          <p:cNvSpPr>
            <a:spLocks noGrp="1" noRot="1" noChangeAspect="1" noChangeArrowheads="1" noTextEdit="1"/>
          </p:cNvSpPr>
          <p:nvPr>
            <p:ph type="sldImg"/>
          </p:nvPr>
        </p:nvSpPr>
        <p:spPr>
          <a:ln cap="flat"/>
        </p:spPr>
      </p:sp>
      <p:sp>
        <p:nvSpPr>
          <p:cNvPr id="141318"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18064487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3"/>
          <p:cNvSpPr>
            <a:spLocks noGrp="1" noChangeArrowheads="1"/>
          </p:cNvSpPr>
          <p:nvPr>
            <p:ph type="dt" sz="quarter" idx="1"/>
          </p:nvPr>
        </p:nvSpPr>
        <p:spPr>
          <a:noFill/>
        </p:spPr>
        <p:txBody>
          <a:bodyPr/>
          <a:lstStyle/>
          <a:p>
            <a:fld id="{762D08AE-E67F-46F6-A6C4-95530CACC8E5}" type="datetime1">
              <a:rPr lang="fr-FR" smtClean="0"/>
              <a:pPr/>
              <a:t>09/04/2022</a:t>
            </a:fld>
            <a:endParaRPr lang="fr-FR"/>
          </a:p>
        </p:txBody>
      </p:sp>
      <p:sp>
        <p:nvSpPr>
          <p:cNvPr id="141315"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41316" name="Rectangle 7"/>
          <p:cNvSpPr>
            <a:spLocks noGrp="1" noChangeArrowheads="1"/>
          </p:cNvSpPr>
          <p:nvPr>
            <p:ph type="sldNum" sz="quarter" idx="5"/>
          </p:nvPr>
        </p:nvSpPr>
        <p:spPr>
          <a:noFill/>
        </p:spPr>
        <p:txBody>
          <a:bodyPr/>
          <a:lstStyle/>
          <a:p>
            <a:fld id="{EB975607-CA64-49F3-A019-9B5BC8FFE217}" type="slidenum">
              <a:rPr lang="fr-FR" smtClean="0"/>
              <a:pPr/>
              <a:t>65</a:t>
            </a:fld>
            <a:endParaRPr lang="fr-FR"/>
          </a:p>
        </p:txBody>
      </p:sp>
      <p:sp>
        <p:nvSpPr>
          <p:cNvPr id="141317" name="Rectangle 2"/>
          <p:cNvSpPr>
            <a:spLocks noGrp="1" noRot="1" noChangeAspect="1" noChangeArrowheads="1" noTextEdit="1"/>
          </p:cNvSpPr>
          <p:nvPr>
            <p:ph type="sldImg"/>
          </p:nvPr>
        </p:nvSpPr>
        <p:spPr>
          <a:ln cap="flat"/>
        </p:spPr>
      </p:sp>
      <p:sp>
        <p:nvSpPr>
          <p:cNvPr id="141318"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270154722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3"/>
          <p:cNvSpPr>
            <a:spLocks noGrp="1" noChangeArrowheads="1"/>
          </p:cNvSpPr>
          <p:nvPr>
            <p:ph type="dt" sz="quarter" idx="1"/>
          </p:nvPr>
        </p:nvSpPr>
        <p:spPr>
          <a:noFill/>
        </p:spPr>
        <p:txBody>
          <a:bodyPr/>
          <a:lstStyle/>
          <a:p>
            <a:fld id="{35502EDE-A5AA-419B-B195-D71E8795BF2B}" type="datetime1">
              <a:rPr lang="fr-FR" smtClean="0"/>
              <a:pPr/>
              <a:t>09/04/2022</a:t>
            </a:fld>
            <a:endParaRPr lang="fr-FR"/>
          </a:p>
        </p:txBody>
      </p:sp>
      <p:sp>
        <p:nvSpPr>
          <p:cNvPr id="144387"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44388" name="Rectangle 7"/>
          <p:cNvSpPr>
            <a:spLocks noGrp="1" noChangeArrowheads="1"/>
          </p:cNvSpPr>
          <p:nvPr>
            <p:ph type="sldNum" sz="quarter" idx="5"/>
          </p:nvPr>
        </p:nvSpPr>
        <p:spPr>
          <a:noFill/>
        </p:spPr>
        <p:txBody>
          <a:bodyPr/>
          <a:lstStyle/>
          <a:p>
            <a:fld id="{69AE4A5C-162F-4423-B160-FAF563671DC1}" type="slidenum">
              <a:rPr lang="fr-FR" smtClean="0"/>
              <a:pPr/>
              <a:t>66</a:t>
            </a:fld>
            <a:endParaRPr lang="fr-FR"/>
          </a:p>
        </p:txBody>
      </p:sp>
      <p:sp>
        <p:nvSpPr>
          <p:cNvPr id="144389" name="Rectangle 2"/>
          <p:cNvSpPr>
            <a:spLocks noGrp="1" noRot="1" noChangeAspect="1" noChangeArrowheads="1" noTextEdit="1"/>
          </p:cNvSpPr>
          <p:nvPr>
            <p:ph type="sldImg"/>
          </p:nvPr>
        </p:nvSpPr>
        <p:spPr>
          <a:ln cap="flat"/>
        </p:spPr>
      </p:sp>
      <p:sp>
        <p:nvSpPr>
          <p:cNvPr id="144390"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4977099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3"/>
          <p:cNvSpPr>
            <a:spLocks noGrp="1" noChangeArrowheads="1"/>
          </p:cNvSpPr>
          <p:nvPr>
            <p:ph type="dt" sz="quarter" idx="1"/>
          </p:nvPr>
        </p:nvSpPr>
        <p:spPr>
          <a:noFill/>
        </p:spPr>
        <p:txBody>
          <a:bodyPr/>
          <a:lstStyle/>
          <a:p>
            <a:fld id="{C20D3CA1-E472-47BB-94C0-AD354BCA69EB}" type="datetime1">
              <a:rPr lang="fr-FR" smtClean="0"/>
              <a:pPr/>
              <a:t>09/04/2022</a:t>
            </a:fld>
            <a:endParaRPr lang="fr-FR"/>
          </a:p>
        </p:txBody>
      </p:sp>
      <p:sp>
        <p:nvSpPr>
          <p:cNvPr id="14541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45412" name="Rectangle 7"/>
          <p:cNvSpPr>
            <a:spLocks noGrp="1" noChangeArrowheads="1"/>
          </p:cNvSpPr>
          <p:nvPr>
            <p:ph type="sldNum" sz="quarter" idx="5"/>
          </p:nvPr>
        </p:nvSpPr>
        <p:spPr>
          <a:noFill/>
        </p:spPr>
        <p:txBody>
          <a:bodyPr/>
          <a:lstStyle/>
          <a:p>
            <a:fld id="{2EC4B9A1-CA4A-4C67-953F-04D92301BF0E}" type="slidenum">
              <a:rPr lang="fr-FR" smtClean="0"/>
              <a:pPr/>
              <a:t>67</a:t>
            </a:fld>
            <a:endParaRPr lang="fr-FR"/>
          </a:p>
        </p:txBody>
      </p:sp>
      <p:sp>
        <p:nvSpPr>
          <p:cNvPr id="145413" name="Rectangle 2"/>
          <p:cNvSpPr>
            <a:spLocks noGrp="1" noRot="1" noChangeAspect="1" noChangeArrowheads="1" noTextEdit="1"/>
          </p:cNvSpPr>
          <p:nvPr>
            <p:ph type="sldImg"/>
          </p:nvPr>
        </p:nvSpPr>
        <p:spPr>
          <a:ln cap="flat"/>
        </p:spPr>
      </p:sp>
      <p:sp>
        <p:nvSpPr>
          <p:cNvPr id="14541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10284371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3"/>
          <p:cNvSpPr>
            <a:spLocks noGrp="1" noChangeArrowheads="1"/>
          </p:cNvSpPr>
          <p:nvPr>
            <p:ph type="dt" sz="quarter" idx="1"/>
          </p:nvPr>
        </p:nvSpPr>
        <p:spPr>
          <a:noFill/>
        </p:spPr>
        <p:txBody>
          <a:bodyPr/>
          <a:lstStyle/>
          <a:p>
            <a:fld id="{55E00CD4-D699-426B-80EB-366768457E23}" type="datetime1">
              <a:rPr lang="fr-FR" smtClean="0"/>
              <a:pPr/>
              <a:t>09/04/2022</a:t>
            </a:fld>
            <a:endParaRPr lang="fr-FR"/>
          </a:p>
        </p:txBody>
      </p:sp>
      <p:sp>
        <p:nvSpPr>
          <p:cNvPr id="115715"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15716" name="Rectangle 7"/>
          <p:cNvSpPr>
            <a:spLocks noGrp="1" noChangeArrowheads="1"/>
          </p:cNvSpPr>
          <p:nvPr>
            <p:ph type="sldNum" sz="quarter" idx="5"/>
          </p:nvPr>
        </p:nvSpPr>
        <p:spPr>
          <a:noFill/>
        </p:spPr>
        <p:txBody>
          <a:bodyPr/>
          <a:lstStyle/>
          <a:p>
            <a:fld id="{22B46E49-62E3-4022-885B-8B8EB02BB3C9}" type="slidenum">
              <a:rPr lang="fr-FR" smtClean="0"/>
              <a:pPr/>
              <a:t>68</a:t>
            </a:fld>
            <a:endParaRPr lang="fr-FR"/>
          </a:p>
        </p:txBody>
      </p:sp>
      <p:sp>
        <p:nvSpPr>
          <p:cNvPr id="115717" name="Rectangle 2"/>
          <p:cNvSpPr>
            <a:spLocks noGrp="1" noRot="1" noChangeAspect="1" noChangeArrowheads="1" noTextEdit="1"/>
          </p:cNvSpPr>
          <p:nvPr>
            <p:ph type="sldImg"/>
          </p:nvPr>
        </p:nvSpPr>
        <p:spPr>
          <a:ln cap="flat"/>
        </p:spPr>
      </p:sp>
      <p:sp>
        <p:nvSpPr>
          <p:cNvPr id="115718"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30755190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3"/>
          <p:cNvSpPr>
            <a:spLocks noGrp="1" noChangeArrowheads="1"/>
          </p:cNvSpPr>
          <p:nvPr>
            <p:ph type="dt" sz="quarter" idx="1"/>
          </p:nvPr>
        </p:nvSpPr>
        <p:spPr>
          <a:noFill/>
        </p:spPr>
        <p:txBody>
          <a:bodyPr/>
          <a:lstStyle/>
          <a:p>
            <a:fld id="{7123F71F-A0BB-4567-B7E1-E0B0CC38687F}" type="datetime1">
              <a:rPr lang="fr-FR" smtClean="0"/>
              <a:pPr/>
              <a:t>09/04/2022</a:t>
            </a:fld>
            <a:endParaRPr lang="fr-FR"/>
          </a:p>
        </p:txBody>
      </p:sp>
      <p:sp>
        <p:nvSpPr>
          <p:cNvPr id="148483"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48484" name="Rectangle 7"/>
          <p:cNvSpPr>
            <a:spLocks noGrp="1" noChangeArrowheads="1"/>
          </p:cNvSpPr>
          <p:nvPr>
            <p:ph type="sldNum" sz="quarter" idx="5"/>
          </p:nvPr>
        </p:nvSpPr>
        <p:spPr>
          <a:noFill/>
        </p:spPr>
        <p:txBody>
          <a:bodyPr/>
          <a:lstStyle/>
          <a:p>
            <a:fld id="{4C033F15-50C1-4851-9C10-1390168F737D}" type="slidenum">
              <a:rPr lang="fr-FR" smtClean="0"/>
              <a:pPr/>
              <a:t>69</a:t>
            </a:fld>
            <a:endParaRPr lang="fr-FR"/>
          </a:p>
        </p:txBody>
      </p:sp>
      <p:sp>
        <p:nvSpPr>
          <p:cNvPr id="148485" name="Rectangle 2"/>
          <p:cNvSpPr>
            <a:spLocks noGrp="1" noRot="1" noChangeAspect="1" noChangeArrowheads="1" noTextEdit="1"/>
          </p:cNvSpPr>
          <p:nvPr>
            <p:ph type="sldImg"/>
          </p:nvPr>
        </p:nvSpPr>
        <p:spPr>
          <a:ln cap="flat"/>
        </p:spPr>
      </p:sp>
      <p:sp>
        <p:nvSpPr>
          <p:cNvPr id="148486"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414742644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3"/>
          <p:cNvSpPr>
            <a:spLocks noGrp="1" noChangeArrowheads="1"/>
          </p:cNvSpPr>
          <p:nvPr>
            <p:ph type="dt" sz="quarter" idx="1"/>
          </p:nvPr>
        </p:nvSpPr>
        <p:spPr>
          <a:noFill/>
        </p:spPr>
        <p:txBody>
          <a:bodyPr/>
          <a:lstStyle/>
          <a:p>
            <a:fld id="{07632422-4EAB-4D58-96FD-FBFC0538FB12}" type="datetime1">
              <a:rPr lang="fr-FR" smtClean="0"/>
              <a:pPr/>
              <a:t>09/04/2022</a:t>
            </a:fld>
            <a:endParaRPr lang="fr-FR"/>
          </a:p>
        </p:txBody>
      </p:sp>
      <p:sp>
        <p:nvSpPr>
          <p:cNvPr id="126979"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26980" name="Rectangle 7"/>
          <p:cNvSpPr>
            <a:spLocks noGrp="1" noChangeArrowheads="1"/>
          </p:cNvSpPr>
          <p:nvPr>
            <p:ph type="sldNum" sz="quarter" idx="5"/>
          </p:nvPr>
        </p:nvSpPr>
        <p:spPr>
          <a:noFill/>
        </p:spPr>
        <p:txBody>
          <a:bodyPr/>
          <a:lstStyle/>
          <a:p>
            <a:fld id="{141B3C99-3E16-4712-A332-3A74DFF7A89D}" type="slidenum">
              <a:rPr lang="fr-FR" smtClean="0"/>
              <a:pPr/>
              <a:t>70</a:t>
            </a:fld>
            <a:endParaRPr lang="fr-FR"/>
          </a:p>
        </p:txBody>
      </p:sp>
      <p:sp>
        <p:nvSpPr>
          <p:cNvPr id="126981" name="Rectangle 2"/>
          <p:cNvSpPr>
            <a:spLocks noGrp="1" noRot="1" noChangeAspect="1" noChangeArrowheads="1" noTextEdit="1"/>
          </p:cNvSpPr>
          <p:nvPr>
            <p:ph type="sldImg"/>
          </p:nvPr>
        </p:nvSpPr>
        <p:spPr>
          <a:ln cap="flat"/>
        </p:spPr>
      </p:sp>
      <p:sp>
        <p:nvSpPr>
          <p:cNvPr id="126982"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3703035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3"/>
          <p:cNvSpPr>
            <a:spLocks noGrp="1" noChangeArrowheads="1"/>
          </p:cNvSpPr>
          <p:nvPr>
            <p:ph type="dt" sz="quarter" idx="1"/>
          </p:nvPr>
        </p:nvSpPr>
        <p:spPr>
          <a:noFill/>
        </p:spPr>
        <p:txBody>
          <a:bodyPr/>
          <a:lstStyle/>
          <a:p>
            <a:fld id="{6C8F012D-05DF-4F40-9FFD-EC5F27E09267}" type="datetime1">
              <a:rPr lang="fr-FR" smtClean="0"/>
              <a:pPr/>
              <a:t>09/04/2022</a:t>
            </a:fld>
            <a:endParaRPr lang="fr-FR"/>
          </a:p>
        </p:txBody>
      </p:sp>
      <p:sp>
        <p:nvSpPr>
          <p:cNvPr id="11469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14692" name="Rectangle 7"/>
          <p:cNvSpPr>
            <a:spLocks noGrp="1" noChangeArrowheads="1"/>
          </p:cNvSpPr>
          <p:nvPr>
            <p:ph type="sldNum" sz="quarter" idx="5"/>
          </p:nvPr>
        </p:nvSpPr>
        <p:spPr>
          <a:noFill/>
        </p:spPr>
        <p:txBody>
          <a:bodyPr/>
          <a:lstStyle/>
          <a:p>
            <a:fld id="{41E096C3-5AE6-49EF-8F9A-31E09ADE0D70}" type="slidenum">
              <a:rPr lang="fr-FR" smtClean="0"/>
              <a:pPr/>
              <a:t>8</a:t>
            </a:fld>
            <a:endParaRPr lang="fr-FR"/>
          </a:p>
        </p:txBody>
      </p:sp>
      <p:sp>
        <p:nvSpPr>
          <p:cNvPr id="114693" name="Rectangle 2"/>
          <p:cNvSpPr>
            <a:spLocks noGrp="1" noRot="1" noChangeAspect="1" noChangeArrowheads="1" noTextEdit="1"/>
          </p:cNvSpPr>
          <p:nvPr>
            <p:ph type="sldImg"/>
          </p:nvPr>
        </p:nvSpPr>
        <p:spPr>
          <a:ln cap="flat"/>
        </p:spPr>
      </p:sp>
      <p:sp>
        <p:nvSpPr>
          <p:cNvPr id="11469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2677840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3"/>
          <p:cNvSpPr>
            <a:spLocks noGrp="1" noChangeArrowheads="1"/>
          </p:cNvSpPr>
          <p:nvPr>
            <p:ph type="dt" sz="quarter" idx="1"/>
          </p:nvPr>
        </p:nvSpPr>
        <p:spPr>
          <a:noFill/>
        </p:spPr>
        <p:txBody>
          <a:bodyPr/>
          <a:lstStyle/>
          <a:p>
            <a:fld id="{07632422-4EAB-4D58-96FD-FBFC0538FB12}" type="datetime1">
              <a:rPr lang="fr-FR" smtClean="0"/>
              <a:pPr/>
              <a:t>09/04/2022</a:t>
            </a:fld>
            <a:endParaRPr lang="fr-FR"/>
          </a:p>
        </p:txBody>
      </p:sp>
      <p:sp>
        <p:nvSpPr>
          <p:cNvPr id="126979"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26980" name="Rectangle 7"/>
          <p:cNvSpPr>
            <a:spLocks noGrp="1" noChangeArrowheads="1"/>
          </p:cNvSpPr>
          <p:nvPr>
            <p:ph type="sldNum" sz="quarter" idx="5"/>
          </p:nvPr>
        </p:nvSpPr>
        <p:spPr>
          <a:noFill/>
        </p:spPr>
        <p:txBody>
          <a:bodyPr/>
          <a:lstStyle/>
          <a:p>
            <a:fld id="{141B3C99-3E16-4712-A332-3A74DFF7A89D}" type="slidenum">
              <a:rPr lang="fr-FR" smtClean="0"/>
              <a:pPr/>
              <a:t>71</a:t>
            </a:fld>
            <a:endParaRPr lang="fr-FR"/>
          </a:p>
        </p:txBody>
      </p:sp>
      <p:sp>
        <p:nvSpPr>
          <p:cNvPr id="126981" name="Rectangle 2"/>
          <p:cNvSpPr>
            <a:spLocks noGrp="1" noRot="1" noChangeAspect="1" noChangeArrowheads="1" noTextEdit="1"/>
          </p:cNvSpPr>
          <p:nvPr>
            <p:ph type="sldImg"/>
          </p:nvPr>
        </p:nvSpPr>
        <p:spPr>
          <a:ln cap="flat"/>
        </p:spPr>
      </p:sp>
      <p:sp>
        <p:nvSpPr>
          <p:cNvPr id="126982"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25034412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3"/>
          <p:cNvSpPr>
            <a:spLocks noGrp="1" noChangeArrowheads="1"/>
          </p:cNvSpPr>
          <p:nvPr>
            <p:ph type="dt" sz="quarter" idx="1"/>
          </p:nvPr>
        </p:nvSpPr>
        <p:spPr>
          <a:noFill/>
        </p:spPr>
        <p:txBody>
          <a:bodyPr/>
          <a:lstStyle/>
          <a:p>
            <a:fld id="{07632422-4EAB-4D58-96FD-FBFC0538FB12}" type="datetime1">
              <a:rPr lang="fr-FR" smtClean="0"/>
              <a:pPr/>
              <a:t>09/04/2022</a:t>
            </a:fld>
            <a:endParaRPr lang="fr-FR"/>
          </a:p>
        </p:txBody>
      </p:sp>
      <p:sp>
        <p:nvSpPr>
          <p:cNvPr id="126979"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26980" name="Rectangle 7"/>
          <p:cNvSpPr>
            <a:spLocks noGrp="1" noChangeArrowheads="1"/>
          </p:cNvSpPr>
          <p:nvPr>
            <p:ph type="sldNum" sz="quarter" idx="5"/>
          </p:nvPr>
        </p:nvSpPr>
        <p:spPr>
          <a:noFill/>
        </p:spPr>
        <p:txBody>
          <a:bodyPr/>
          <a:lstStyle/>
          <a:p>
            <a:fld id="{141B3C99-3E16-4712-A332-3A74DFF7A89D}" type="slidenum">
              <a:rPr lang="fr-FR" smtClean="0"/>
              <a:pPr/>
              <a:t>72</a:t>
            </a:fld>
            <a:endParaRPr lang="fr-FR"/>
          </a:p>
        </p:txBody>
      </p:sp>
      <p:sp>
        <p:nvSpPr>
          <p:cNvPr id="126981" name="Rectangle 2"/>
          <p:cNvSpPr>
            <a:spLocks noGrp="1" noRot="1" noChangeAspect="1" noChangeArrowheads="1" noTextEdit="1"/>
          </p:cNvSpPr>
          <p:nvPr>
            <p:ph type="sldImg"/>
          </p:nvPr>
        </p:nvSpPr>
        <p:spPr>
          <a:ln cap="flat"/>
        </p:spPr>
      </p:sp>
      <p:sp>
        <p:nvSpPr>
          <p:cNvPr id="126982"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329211847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3"/>
          <p:cNvSpPr>
            <a:spLocks noGrp="1" noChangeArrowheads="1"/>
          </p:cNvSpPr>
          <p:nvPr>
            <p:ph type="dt" sz="quarter" idx="1"/>
          </p:nvPr>
        </p:nvSpPr>
        <p:spPr>
          <a:noFill/>
        </p:spPr>
        <p:txBody>
          <a:bodyPr/>
          <a:lstStyle/>
          <a:p>
            <a:fld id="{C25CF534-2147-44F5-85FF-FB14D869FA05}" type="datetime1">
              <a:rPr lang="fr-FR" smtClean="0"/>
              <a:pPr/>
              <a:t>09/04/2022</a:t>
            </a:fld>
            <a:endParaRPr lang="fr-FR"/>
          </a:p>
        </p:txBody>
      </p:sp>
      <p:sp>
        <p:nvSpPr>
          <p:cNvPr id="149507"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49508" name="Rectangle 7"/>
          <p:cNvSpPr>
            <a:spLocks noGrp="1" noChangeArrowheads="1"/>
          </p:cNvSpPr>
          <p:nvPr>
            <p:ph type="sldNum" sz="quarter" idx="5"/>
          </p:nvPr>
        </p:nvSpPr>
        <p:spPr>
          <a:noFill/>
        </p:spPr>
        <p:txBody>
          <a:bodyPr/>
          <a:lstStyle/>
          <a:p>
            <a:fld id="{BAD3CA3A-FE09-4DF8-B567-BA6DD848D9D2}" type="slidenum">
              <a:rPr lang="fr-FR" smtClean="0"/>
              <a:pPr/>
              <a:t>73</a:t>
            </a:fld>
            <a:endParaRPr lang="fr-FR"/>
          </a:p>
        </p:txBody>
      </p:sp>
      <p:sp>
        <p:nvSpPr>
          <p:cNvPr id="149509" name="Rectangle 2"/>
          <p:cNvSpPr>
            <a:spLocks noGrp="1" noRot="1" noChangeAspect="1" noChangeArrowheads="1" noTextEdit="1"/>
          </p:cNvSpPr>
          <p:nvPr>
            <p:ph type="sldImg"/>
          </p:nvPr>
        </p:nvSpPr>
        <p:spPr>
          <a:ln cap="flat"/>
        </p:spPr>
      </p:sp>
      <p:sp>
        <p:nvSpPr>
          <p:cNvPr id="149510"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83376364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3"/>
          <p:cNvSpPr>
            <a:spLocks noGrp="1" noChangeArrowheads="1"/>
          </p:cNvSpPr>
          <p:nvPr>
            <p:ph type="dt" sz="quarter" idx="1"/>
          </p:nvPr>
        </p:nvSpPr>
        <p:spPr>
          <a:noFill/>
        </p:spPr>
        <p:txBody>
          <a:bodyPr/>
          <a:lstStyle/>
          <a:p>
            <a:fld id="{C25CF534-2147-44F5-85FF-FB14D869FA05}" type="datetime1">
              <a:rPr lang="fr-FR" smtClean="0"/>
              <a:pPr/>
              <a:t>09/04/2022</a:t>
            </a:fld>
            <a:endParaRPr lang="fr-FR"/>
          </a:p>
        </p:txBody>
      </p:sp>
      <p:sp>
        <p:nvSpPr>
          <p:cNvPr id="149507"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49508" name="Rectangle 7"/>
          <p:cNvSpPr>
            <a:spLocks noGrp="1" noChangeArrowheads="1"/>
          </p:cNvSpPr>
          <p:nvPr>
            <p:ph type="sldNum" sz="quarter" idx="5"/>
          </p:nvPr>
        </p:nvSpPr>
        <p:spPr>
          <a:noFill/>
        </p:spPr>
        <p:txBody>
          <a:bodyPr/>
          <a:lstStyle/>
          <a:p>
            <a:fld id="{BAD3CA3A-FE09-4DF8-B567-BA6DD848D9D2}" type="slidenum">
              <a:rPr lang="fr-FR" smtClean="0"/>
              <a:pPr/>
              <a:t>74</a:t>
            </a:fld>
            <a:endParaRPr lang="fr-FR"/>
          </a:p>
        </p:txBody>
      </p:sp>
      <p:sp>
        <p:nvSpPr>
          <p:cNvPr id="149509" name="Rectangle 2"/>
          <p:cNvSpPr>
            <a:spLocks noGrp="1" noRot="1" noChangeAspect="1" noChangeArrowheads="1" noTextEdit="1"/>
          </p:cNvSpPr>
          <p:nvPr>
            <p:ph type="sldImg"/>
          </p:nvPr>
        </p:nvSpPr>
        <p:spPr>
          <a:ln cap="flat"/>
        </p:spPr>
      </p:sp>
      <p:sp>
        <p:nvSpPr>
          <p:cNvPr id="149510"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33156769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3"/>
          <p:cNvSpPr>
            <a:spLocks noGrp="1" noChangeArrowheads="1"/>
          </p:cNvSpPr>
          <p:nvPr>
            <p:ph type="dt" sz="quarter" idx="1"/>
          </p:nvPr>
        </p:nvSpPr>
        <p:spPr>
          <a:noFill/>
        </p:spPr>
        <p:txBody>
          <a:bodyPr/>
          <a:lstStyle/>
          <a:p>
            <a:fld id="{F05DF921-6F25-40D9-BFD7-A4BFC2A8748E}" type="datetime1">
              <a:rPr lang="fr-FR" smtClean="0"/>
              <a:pPr/>
              <a:t>09/04/2022</a:t>
            </a:fld>
            <a:endParaRPr lang="fr-FR"/>
          </a:p>
        </p:txBody>
      </p:sp>
      <p:sp>
        <p:nvSpPr>
          <p:cNvPr id="15053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50532" name="Rectangle 7"/>
          <p:cNvSpPr>
            <a:spLocks noGrp="1" noChangeArrowheads="1"/>
          </p:cNvSpPr>
          <p:nvPr>
            <p:ph type="sldNum" sz="quarter" idx="5"/>
          </p:nvPr>
        </p:nvSpPr>
        <p:spPr>
          <a:noFill/>
        </p:spPr>
        <p:txBody>
          <a:bodyPr/>
          <a:lstStyle/>
          <a:p>
            <a:fld id="{75FC0213-FF0F-4976-8E1D-8C83DA1BA805}" type="slidenum">
              <a:rPr lang="fr-FR" smtClean="0"/>
              <a:pPr/>
              <a:t>75</a:t>
            </a:fld>
            <a:endParaRPr lang="fr-FR"/>
          </a:p>
        </p:txBody>
      </p:sp>
      <p:sp>
        <p:nvSpPr>
          <p:cNvPr id="150533" name="Rectangle 2"/>
          <p:cNvSpPr>
            <a:spLocks noGrp="1" noRot="1" noChangeAspect="1" noChangeArrowheads="1" noTextEdit="1"/>
          </p:cNvSpPr>
          <p:nvPr>
            <p:ph type="sldImg"/>
          </p:nvPr>
        </p:nvSpPr>
        <p:spPr>
          <a:ln cap="flat"/>
        </p:spPr>
      </p:sp>
      <p:sp>
        <p:nvSpPr>
          <p:cNvPr id="15053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421679315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3"/>
          <p:cNvSpPr>
            <a:spLocks noGrp="1" noChangeArrowheads="1"/>
          </p:cNvSpPr>
          <p:nvPr>
            <p:ph type="dt" sz="quarter" idx="1"/>
          </p:nvPr>
        </p:nvSpPr>
        <p:spPr>
          <a:noFill/>
        </p:spPr>
        <p:txBody>
          <a:bodyPr/>
          <a:lstStyle/>
          <a:p>
            <a:fld id="{F05DF921-6F25-40D9-BFD7-A4BFC2A8748E}" type="datetime1">
              <a:rPr lang="fr-FR" smtClean="0"/>
              <a:pPr/>
              <a:t>09/04/2022</a:t>
            </a:fld>
            <a:endParaRPr lang="fr-FR"/>
          </a:p>
        </p:txBody>
      </p:sp>
      <p:sp>
        <p:nvSpPr>
          <p:cNvPr id="15053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50532" name="Rectangle 7"/>
          <p:cNvSpPr>
            <a:spLocks noGrp="1" noChangeArrowheads="1"/>
          </p:cNvSpPr>
          <p:nvPr>
            <p:ph type="sldNum" sz="quarter" idx="5"/>
          </p:nvPr>
        </p:nvSpPr>
        <p:spPr>
          <a:noFill/>
        </p:spPr>
        <p:txBody>
          <a:bodyPr/>
          <a:lstStyle/>
          <a:p>
            <a:fld id="{75FC0213-FF0F-4976-8E1D-8C83DA1BA805}" type="slidenum">
              <a:rPr lang="fr-FR" smtClean="0"/>
              <a:pPr/>
              <a:t>76</a:t>
            </a:fld>
            <a:endParaRPr lang="fr-FR"/>
          </a:p>
        </p:txBody>
      </p:sp>
      <p:sp>
        <p:nvSpPr>
          <p:cNvPr id="150533" name="Rectangle 2"/>
          <p:cNvSpPr>
            <a:spLocks noGrp="1" noRot="1" noChangeAspect="1" noChangeArrowheads="1" noTextEdit="1"/>
          </p:cNvSpPr>
          <p:nvPr>
            <p:ph type="sldImg"/>
          </p:nvPr>
        </p:nvSpPr>
        <p:spPr>
          <a:ln cap="flat"/>
        </p:spPr>
      </p:sp>
      <p:sp>
        <p:nvSpPr>
          <p:cNvPr id="15053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373030188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3"/>
          <p:cNvSpPr>
            <a:spLocks noGrp="1" noChangeArrowheads="1"/>
          </p:cNvSpPr>
          <p:nvPr>
            <p:ph type="dt" sz="quarter" idx="1"/>
          </p:nvPr>
        </p:nvSpPr>
        <p:spPr>
          <a:noFill/>
        </p:spPr>
        <p:txBody>
          <a:bodyPr/>
          <a:lstStyle/>
          <a:p>
            <a:fld id="{F05DF921-6F25-40D9-BFD7-A4BFC2A8748E}" type="datetime1">
              <a:rPr lang="fr-FR" smtClean="0"/>
              <a:pPr/>
              <a:t>09/04/2022</a:t>
            </a:fld>
            <a:endParaRPr lang="fr-FR"/>
          </a:p>
        </p:txBody>
      </p:sp>
      <p:sp>
        <p:nvSpPr>
          <p:cNvPr id="15053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50532" name="Rectangle 7"/>
          <p:cNvSpPr>
            <a:spLocks noGrp="1" noChangeArrowheads="1"/>
          </p:cNvSpPr>
          <p:nvPr>
            <p:ph type="sldNum" sz="quarter" idx="5"/>
          </p:nvPr>
        </p:nvSpPr>
        <p:spPr>
          <a:noFill/>
        </p:spPr>
        <p:txBody>
          <a:bodyPr/>
          <a:lstStyle/>
          <a:p>
            <a:fld id="{75FC0213-FF0F-4976-8E1D-8C83DA1BA805}" type="slidenum">
              <a:rPr lang="fr-FR" smtClean="0"/>
              <a:pPr/>
              <a:t>77</a:t>
            </a:fld>
            <a:endParaRPr lang="fr-FR"/>
          </a:p>
        </p:txBody>
      </p:sp>
      <p:sp>
        <p:nvSpPr>
          <p:cNvPr id="150533" name="Rectangle 2"/>
          <p:cNvSpPr>
            <a:spLocks noGrp="1" noRot="1" noChangeAspect="1" noChangeArrowheads="1" noTextEdit="1"/>
          </p:cNvSpPr>
          <p:nvPr>
            <p:ph type="sldImg"/>
          </p:nvPr>
        </p:nvSpPr>
        <p:spPr>
          <a:ln cap="flat"/>
        </p:spPr>
      </p:sp>
      <p:sp>
        <p:nvSpPr>
          <p:cNvPr id="15053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286768203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3"/>
          <p:cNvSpPr>
            <a:spLocks noGrp="1" noChangeArrowheads="1"/>
          </p:cNvSpPr>
          <p:nvPr>
            <p:ph type="dt" sz="quarter" idx="1"/>
          </p:nvPr>
        </p:nvSpPr>
        <p:spPr>
          <a:noFill/>
        </p:spPr>
        <p:txBody>
          <a:bodyPr/>
          <a:lstStyle/>
          <a:p>
            <a:fld id="{F05DF921-6F25-40D9-BFD7-A4BFC2A8748E}" type="datetime1">
              <a:rPr lang="fr-FR" smtClean="0"/>
              <a:pPr/>
              <a:t>09/04/2022</a:t>
            </a:fld>
            <a:endParaRPr lang="fr-FR"/>
          </a:p>
        </p:txBody>
      </p:sp>
      <p:sp>
        <p:nvSpPr>
          <p:cNvPr id="15053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50532" name="Rectangle 7"/>
          <p:cNvSpPr>
            <a:spLocks noGrp="1" noChangeArrowheads="1"/>
          </p:cNvSpPr>
          <p:nvPr>
            <p:ph type="sldNum" sz="quarter" idx="5"/>
          </p:nvPr>
        </p:nvSpPr>
        <p:spPr>
          <a:noFill/>
        </p:spPr>
        <p:txBody>
          <a:bodyPr/>
          <a:lstStyle/>
          <a:p>
            <a:fld id="{75FC0213-FF0F-4976-8E1D-8C83DA1BA805}" type="slidenum">
              <a:rPr lang="fr-FR" smtClean="0"/>
              <a:pPr/>
              <a:t>78</a:t>
            </a:fld>
            <a:endParaRPr lang="fr-FR"/>
          </a:p>
        </p:txBody>
      </p:sp>
      <p:sp>
        <p:nvSpPr>
          <p:cNvPr id="150533" name="Rectangle 2"/>
          <p:cNvSpPr>
            <a:spLocks noGrp="1" noRot="1" noChangeAspect="1" noChangeArrowheads="1" noTextEdit="1"/>
          </p:cNvSpPr>
          <p:nvPr>
            <p:ph type="sldImg"/>
          </p:nvPr>
        </p:nvSpPr>
        <p:spPr>
          <a:ln cap="flat"/>
        </p:spPr>
      </p:sp>
      <p:sp>
        <p:nvSpPr>
          <p:cNvPr id="15053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142749454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3"/>
          <p:cNvSpPr>
            <a:spLocks noGrp="1" noChangeArrowheads="1"/>
          </p:cNvSpPr>
          <p:nvPr>
            <p:ph type="dt" sz="quarter" idx="1"/>
          </p:nvPr>
        </p:nvSpPr>
        <p:spPr>
          <a:noFill/>
        </p:spPr>
        <p:txBody>
          <a:bodyPr/>
          <a:lstStyle/>
          <a:p>
            <a:fld id="{F05DF921-6F25-40D9-BFD7-A4BFC2A8748E}" type="datetime1">
              <a:rPr lang="fr-FR" smtClean="0"/>
              <a:pPr/>
              <a:t>09/04/2022</a:t>
            </a:fld>
            <a:endParaRPr lang="fr-FR"/>
          </a:p>
        </p:txBody>
      </p:sp>
      <p:sp>
        <p:nvSpPr>
          <p:cNvPr id="15053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50532" name="Rectangle 7"/>
          <p:cNvSpPr>
            <a:spLocks noGrp="1" noChangeArrowheads="1"/>
          </p:cNvSpPr>
          <p:nvPr>
            <p:ph type="sldNum" sz="quarter" idx="5"/>
          </p:nvPr>
        </p:nvSpPr>
        <p:spPr>
          <a:noFill/>
        </p:spPr>
        <p:txBody>
          <a:bodyPr/>
          <a:lstStyle/>
          <a:p>
            <a:fld id="{75FC0213-FF0F-4976-8E1D-8C83DA1BA805}" type="slidenum">
              <a:rPr lang="fr-FR" smtClean="0"/>
              <a:pPr/>
              <a:t>79</a:t>
            </a:fld>
            <a:endParaRPr lang="fr-FR"/>
          </a:p>
        </p:txBody>
      </p:sp>
      <p:sp>
        <p:nvSpPr>
          <p:cNvPr id="150533" name="Rectangle 2"/>
          <p:cNvSpPr>
            <a:spLocks noGrp="1" noRot="1" noChangeAspect="1" noChangeArrowheads="1" noTextEdit="1"/>
          </p:cNvSpPr>
          <p:nvPr>
            <p:ph type="sldImg"/>
          </p:nvPr>
        </p:nvSpPr>
        <p:spPr>
          <a:ln cap="flat"/>
        </p:spPr>
      </p:sp>
      <p:sp>
        <p:nvSpPr>
          <p:cNvPr id="15053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383175855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3"/>
          <p:cNvSpPr>
            <a:spLocks noGrp="1" noChangeArrowheads="1"/>
          </p:cNvSpPr>
          <p:nvPr>
            <p:ph type="dt" sz="quarter" idx="1"/>
          </p:nvPr>
        </p:nvSpPr>
        <p:spPr>
          <a:noFill/>
        </p:spPr>
        <p:txBody>
          <a:bodyPr/>
          <a:lstStyle/>
          <a:p>
            <a:fld id="{FF3432CE-2188-40F0-BC79-8522D6182AE0}" type="datetime1">
              <a:rPr lang="fr-FR" smtClean="0"/>
              <a:pPr/>
              <a:t>09/04/2022</a:t>
            </a:fld>
            <a:endParaRPr lang="fr-FR"/>
          </a:p>
        </p:txBody>
      </p:sp>
      <p:sp>
        <p:nvSpPr>
          <p:cNvPr id="193539"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93540" name="Rectangle 7"/>
          <p:cNvSpPr>
            <a:spLocks noGrp="1" noChangeArrowheads="1"/>
          </p:cNvSpPr>
          <p:nvPr>
            <p:ph type="sldNum" sz="quarter" idx="5"/>
          </p:nvPr>
        </p:nvSpPr>
        <p:spPr>
          <a:noFill/>
        </p:spPr>
        <p:txBody>
          <a:bodyPr/>
          <a:lstStyle/>
          <a:p>
            <a:fld id="{5374122E-C3A0-49BD-80CE-66D288CE666E}" type="slidenum">
              <a:rPr lang="fr-FR" smtClean="0"/>
              <a:pPr/>
              <a:t>80</a:t>
            </a:fld>
            <a:endParaRPr lang="fr-FR"/>
          </a:p>
        </p:txBody>
      </p:sp>
      <p:sp>
        <p:nvSpPr>
          <p:cNvPr id="193541" name="Rectangle 2"/>
          <p:cNvSpPr>
            <a:spLocks noGrp="1" noRot="1" noChangeAspect="1" noChangeArrowheads="1" noTextEdit="1"/>
          </p:cNvSpPr>
          <p:nvPr>
            <p:ph type="sldImg"/>
          </p:nvPr>
        </p:nvSpPr>
        <p:spPr>
          <a:ln cap="flat"/>
        </p:spPr>
      </p:sp>
      <p:sp>
        <p:nvSpPr>
          <p:cNvPr id="193542"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632811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3"/>
          <p:cNvSpPr>
            <a:spLocks noGrp="1" noChangeArrowheads="1"/>
          </p:cNvSpPr>
          <p:nvPr>
            <p:ph type="dt" sz="quarter" idx="1"/>
          </p:nvPr>
        </p:nvSpPr>
        <p:spPr>
          <a:noFill/>
        </p:spPr>
        <p:txBody>
          <a:bodyPr/>
          <a:lstStyle/>
          <a:p>
            <a:fld id="{6C8F012D-05DF-4F40-9FFD-EC5F27E09267}" type="datetime1">
              <a:rPr lang="fr-FR" smtClean="0"/>
              <a:pPr/>
              <a:t>09/04/2022</a:t>
            </a:fld>
            <a:endParaRPr lang="fr-FR"/>
          </a:p>
        </p:txBody>
      </p:sp>
      <p:sp>
        <p:nvSpPr>
          <p:cNvPr id="11469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14692" name="Rectangle 7"/>
          <p:cNvSpPr>
            <a:spLocks noGrp="1" noChangeArrowheads="1"/>
          </p:cNvSpPr>
          <p:nvPr>
            <p:ph type="sldNum" sz="quarter" idx="5"/>
          </p:nvPr>
        </p:nvSpPr>
        <p:spPr>
          <a:noFill/>
        </p:spPr>
        <p:txBody>
          <a:bodyPr/>
          <a:lstStyle/>
          <a:p>
            <a:fld id="{41E096C3-5AE6-49EF-8F9A-31E09ADE0D70}" type="slidenum">
              <a:rPr lang="fr-FR" smtClean="0"/>
              <a:pPr/>
              <a:t>9</a:t>
            </a:fld>
            <a:endParaRPr lang="fr-FR"/>
          </a:p>
        </p:txBody>
      </p:sp>
      <p:sp>
        <p:nvSpPr>
          <p:cNvPr id="114693" name="Rectangle 2"/>
          <p:cNvSpPr>
            <a:spLocks noGrp="1" noRot="1" noChangeAspect="1" noChangeArrowheads="1" noTextEdit="1"/>
          </p:cNvSpPr>
          <p:nvPr>
            <p:ph type="sldImg"/>
          </p:nvPr>
        </p:nvSpPr>
        <p:spPr>
          <a:ln cap="flat"/>
        </p:spPr>
      </p:sp>
      <p:sp>
        <p:nvSpPr>
          <p:cNvPr id="11469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304934612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3"/>
          <p:cNvSpPr>
            <a:spLocks noGrp="1" noChangeArrowheads="1"/>
          </p:cNvSpPr>
          <p:nvPr>
            <p:ph type="dt" sz="quarter" idx="1"/>
          </p:nvPr>
        </p:nvSpPr>
        <p:spPr>
          <a:noFill/>
        </p:spPr>
        <p:txBody>
          <a:bodyPr/>
          <a:lstStyle/>
          <a:p>
            <a:fld id="{FF3432CE-2188-40F0-BC79-8522D6182AE0}" type="datetime1">
              <a:rPr lang="fr-FR" smtClean="0"/>
              <a:pPr/>
              <a:t>09/04/2022</a:t>
            </a:fld>
            <a:endParaRPr lang="fr-FR"/>
          </a:p>
        </p:txBody>
      </p:sp>
      <p:sp>
        <p:nvSpPr>
          <p:cNvPr id="193539"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93540" name="Rectangle 7"/>
          <p:cNvSpPr>
            <a:spLocks noGrp="1" noChangeArrowheads="1"/>
          </p:cNvSpPr>
          <p:nvPr>
            <p:ph type="sldNum" sz="quarter" idx="5"/>
          </p:nvPr>
        </p:nvSpPr>
        <p:spPr>
          <a:noFill/>
        </p:spPr>
        <p:txBody>
          <a:bodyPr/>
          <a:lstStyle/>
          <a:p>
            <a:fld id="{5374122E-C3A0-49BD-80CE-66D288CE666E}" type="slidenum">
              <a:rPr lang="fr-FR" smtClean="0"/>
              <a:pPr/>
              <a:t>81</a:t>
            </a:fld>
            <a:endParaRPr lang="fr-FR"/>
          </a:p>
        </p:txBody>
      </p:sp>
      <p:sp>
        <p:nvSpPr>
          <p:cNvPr id="193541" name="Rectangle 2"/>
          <p:cNvSpPr>
            <a:spLocks noGrp="1" noRot="1" noChangeAspect="1" noChangeArrowheads="1" noTextEdit="1"/>
          </p:cNvSpPr>
          <p:nvPr>
            <p:ph type="sldImg"/>
          </p:nvPr>
        </p:nvSpPr>
        <p:spPr>
          <a:ln cap="flat"/>
        </p:spPr>
      </p:sp>
      <p:sp>
        <p:nvSpPr>
          <p:cNvPr id="193542"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167995006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3"/>
          <p:cNvSpPr>
            <a:spLocks noGrp="1" noChangeArrowheads="1"/>
          </p:cNvSpPr>
          <p:nvPr>
            <p:ph type="dt" sz="quarter" idx="1"/>
          </p:nvPr>
        </p:nvSpPr>
        <p:spPr>
          <a:noFill/>
        </p:spPr>
        <p:txBody>
          <a:bodyPr/>
          <a:lstStyle/>
          <a:p>
            <a:fld id="{FF3432CE-2188-40F0-BC79-8522D6182AE0}" type="datetime1">
              <a:rPr lang="fr-FR" smtClean="0"/>
              <a:pPr/>
              <a:t>09/04/2022</a:t>
            </a:fld>
            <a:endParaRPr lang="fr-FR"/>
          </a:p>
        </p:txBody>
      </p:sp>
      <p:sp>
        <p:nvSpPr>
          <p:cNvPr id="193539"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93540" name="Rectangle 7"/>
          <p:cNvSpPr>
            <a:spLocks noGrp="1" noChangeArrowheads="1"/>
          </p:cNvSpPr>
          <p:nvPr>
            <p:ph type="sldNum" sz="quarter" idx="5"/>
          </p:nvPr>
        </p:nvSpPr>
        <p:spPr>
          <a:noFill/>
        </p:spPr>
        <p:txBody>
          <a:bodyPr/>
          <a:lstStyle/>
          <a:p>
            <a:fld id="{5374122E-C3A0-49BD-80CE-66D288CE666E}" type="slidenum">
              <a:rPr lang="fr-FR" smtClean="0"/>
              <a:pPr/>
              <a:t>82</a:t>
            </a:fld>
            <a:endParaRPr lang="fr-FR"/>
          </a:p>
        </p:txBody>
      </p:sp>
      <p:sp>
        <p:nvSpPr>
          <p:cNvPr id="193541" name="Rectangle 2"/>
          <p:cNvSpPr>
            <a:spLocks noGrp="1" noRot="1" noChangeAspect="1" noChangeArrowheads="1" noTextEdit="1"/>
          </p:cNvSpPr>
          <p:nvPr>
            <p:ph type="sldImg"/>
          </p:nvPr>
        </p:nvSpPr>
        <p:spPr>
          <a:ln cap="flat"/>
        </p:spPr>
      </p:sp>
      <p:sp>
        <p:nvSpPr>
          <p:cNvPr id="193542"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315695178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3"/>
          <p:cNvSpPr>
            <a:spLocks noGrp="1" noChangeArrowheads="1"/>
          </p:cNvSpPr>
          <p:nvPr>
            <p:ph type="dt" sz="quarter" idx="1"/>
          </p:nvPr>
        </p:nvSpPr>
        <p:spPr>
          <a:noFill/>
        </p:spPr>
        <p:txBody>
          <a:bodyPr/>
          <a:lstStyle/>
          <a:p>
            <a:fld id="{FF3432CE-2188-40F0-BC79-8522D6182AE0}" type="datetime1">
              <a:rPr lang="fr-FR" smtClean="0"/>
              <a:pPr/>
              <a:t>09/04/2022</a:t>
            </a:fld>
            <a:endParaRPr lang="fr-FR"/>
          </a:p>
        </p:txBody>
      </p:sp>
      <p:sp>
        <p:nvSpPr>
          <p:cNvPr id="193539"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93540" name="Rectangle 7"/>
          <p:cNvSpPr>
            <a:spLocks noGrp="1" noChangeArrowheads="1"/>
          </p:cNvSpPr>
          <p:nvPr>
            <p:ph type="sldNum" sz="quarter" idx="5"/>
          </p:nvPr>
        </p:nvSpPr>
        <p:spPr>
          <a:noFill/>
        </p:spPr>
        <p:txBody>
          <a:bodyPr/>
          <a:lstStyle/>
          <a:p>
            <a:fld id="{5374122E-C3A0-49BD-80CE-66D288CE666E}" type="slidenum">
              <a:rPr lang="fr-FR" smtClean="0"/>
              <a:pPr/>
              <a:t>83</a:t>
            </a:fld>
            <a:endParaRPr lang="fr-FR"/>
          </a:p>
        </p:txBody>
      </p:sp>
      <p:sp>
        <p:nvSpPr>
          <p:cNvPr id="193541" name="Rectangle 2"/>
          <p:cNvSpPr>
            <a:spLocks noGrp="1" noRot="1" noChangeAspect="1" noChangeArrowheads="1" noTextEdit="1"/>
          </p:cNvSpPr>
          <p:nvPr>
            <p:ph type="sldImg"/>
          </p:nvPr>
        </p:nvSpPr>
        <p:spPr>
          <a:ln cap="flat"/>
        </p:spPr>
      </p:sp>
      <p:sp>
        <p:nvSpPr>
          <p:cNvPr id="193542"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31742525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3"/>
          <p:cNvSpPr>
            <a:spLocks noGrp="1" noChangeArrowheads="1"/>
          </p:cNvSpPr>
          <p:nvPr>
            <p:ph type="dt" sz="quarter" idx="1"/>
          </p:nvPr>
        </p:nvSpPr>
        <p:spPr>
          <a:noFill/>
        </p:spPr>
        <p:txBody>
          <a:bodyPr/>
          <a:lstStyle/>
          <a:p>
            <a:fld id="{FF3432CE-2188-40F0-BC79-8522D6182AE0}" type="datetime1">
              <a:rPr lang="fr-FR" smtClean="0"/>
              <a:pPr/>
              <a:t>09/04/2022</a:t>
            </a:fld>
            <a:endParaRPr lang="fr-FR"/>
          </a:p>
        </p:txBody>
      </p:sp>
      <p:sp>
        <p:nvSpPr>
          <p:cNvPr id="193539"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93540" name="Rectangle 7"/>
          <p:cNvSpPr>
            <a:spLocks noGrp="1" noChangeArrowheads="1"/>
          </p:cNvSpPr>
          <p:nvPr>
            <p:ph type="sldNum" sz="quarter" idx="5"/>
          </p:nvPr>
        </p:nvSpPr>
        <p:spPr>
          <a:noFill/>
        </p:spPr>
        <p:txBody>
          <a:bodyPr/>
          <a:lstStyle/>
          <a:p>
            <a:fld id="{5374122E-C3A0-49BD-80CE-66D288CE666E}" type="slidenum">
              <a:rPr lang="fr-FR" smtClean="0"/>
              <a:pPr/>
              <a:t>84</a:t>
            </a:fld>
            <a:endParaRPr lang="fr-FR"/>
          </a:p>
        </p:txBody>
      </p:sp>
      <p:sp>
        <p:nvSpPr>
          <p:cNvPr id="193541" name="Rectangle 2"/>
          <p:cNvSpPr>
            <a:spLocks noGrp="1" noRot="1" noChangeAspect="1" noChangeArrowheads="1" noTextEdit="1"/>
          </p:cNvSpPr>
          <p:nvPr>
            <p:ph type="sldImg"/>
          </p:nvPr>
        </p:nvSpPr>
        <p:spPr>
          <a:ln cap="flat"/>
        </p:spPr>
      </p:sp>
      <p:sp>
        <p:nvSpPr>
          <p:cNvPr id="193542"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349130900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dt" sz="quarter" idx="1"/>
          </p:nvPr>
        </p:nvSpPr>
        <p:spPr>
          <a:noFill/>
        </p:spPr>
        <p:txBody>
          <a:bodyPr/>
          <a:lstStyle/>
          <a:p>
            <a:fld id="{6B440A9F-37E1-4A54-938C-6CF6C4D243E0}" type="datetime1">
              <a:rPr lang="fr-FR" smtClean="0"/>
              <a:pPr/>
              <a:t>09/04/2022</a:t>
            </a:fld>
            <a:endParaRPr lang="fr-FR"/>
          </a:p>
        </p:txBody>
      </p:sp>
      <p:sp>
        <p:nvSpPr>
          <p:cNvPr id="123907"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23908" name="Rectangle 7"/>
          <p:cNvSpPr>
            <a:spLocks noGrp="1" noChangeArrowheads="1"/>
          </p:cNvSpPr>
          <p:nvPr>
            <p:ph type="sldNum" sz="quarter" idx="5"/>
          </p:nvPr>
        </p:nvSpPr>
        <p:spPr>
          <a:noFill/>
        </p:spPr>
        <p:txBody>
          <a:bodyPr/>
          <a:lstStyle/>
          <a:p>
            <a:fld id="{A14BD94D-D720-45A8-8A0E-5CAD4E0B4415}" type="slidenum">
              <a:rPr lang="fr-FR" smtClean="0"/>
              <a:pPr/>
              <a:t>85</a:t>
            </a:fld>
            <a:endParaRPr lang="fr-FR"/>
          </a:p>
        </p:txBody>
      </p:sp>
      <p:sp>
        <p:nvSpPr>
          <p:cNvPr id="123909" name="Rectangle 2"/>
          <p:cNvSpPr>
            <a:spLocks noGrp="1" noRot="1" noChangeAspect="1" noChangeArrowheads="1" noTextEdit="1"/>
          </p:cNvSpPr>
          <p:nvPr>
            <p:ph type="sldImg"/>
          </p:nvPr>
        </p:nvSpPr>
        <p:spPr>
          <a:ln cap="flat"/>
        </p:spPr>
      </p:sp>
      <p:sp>
        <p:nvSpPr>
          <p:cNvPr id="123910"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84875693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3"/>
          <p:cNvSpPr>
            <a:spLocks noGrp="1" noChangeArrowheads="1"/>
          </p:cNvSpPr>
          <p:nvPr>
            <p:ph type="dt" sz="quarter" idx="1"/>
          </p:nvPr>
        </p:nvSpPr>
        <p:spPr>
          <a:noFill/>
        </p:spPr>
        <p:txBody>
          <a:bodyPr/>
          <a:lstStyle/>
          <a:p>
            <a:fld id="{FF3432CE-2188-40F0-BC79-8522D6182AE0}" type="datetime1">
              <a:rPr lang="fr-FR" smtClean="0"/>
              <a:pPr/>
              <a:t>09/04/2022</a:t>
            </a:fld>
            <a:endParaRPr lang="fr-FR"/>
          </a:p>
        </p:txBody>
      </p:sp>
      <p:sp>
        <p:nvSpPr>
          <p:cNvPr id="193539"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93540" name="Rectangle 7"/>
          <p:cNvSpPr>
            <a:spLocks noGrp="1" noChangeArrowheads="1"/>
          </p:cNvSpPr>
          <p:nvPr>
            <p:ph type="sldNum" sz="quarter" idx="5"/>
          </p:nvPr>
        </p:nvSpPr>
        <p:spPr>
          <a:noFill/>
        </p:spPr>
        <p:txBody>
          <a:bodyPr/>
          <a:lstStyle/>
          <a:p>
            <a:fld id="{5374122E-C3A0-49BD-80CE-66D288CE666E}" type="slidenum">
              <a:rPr lang="fr-FR" smtClean="0"/>
              <a:pPr/>
              <a:t>86</a:t>
            </a:fld>
            <a:endParaRPr lang="fr-FR"/>
          </a:p>
        </p:txBody>
      </p:sp>
      <p:sp>
        <p:nvSpPr>
          <p:cNvPr id="193541" name="Rectangle 2"/>
          <p:cNvSpPr>
            <a:spLocks noGrp="1" noRot="1" noChangeAspect="1" noChangeArrowheads="1" noTextEdit="1"/>
          </p:cNvSpPr>
          <p:nvPr>
            <p:ph type="sldImg"/>
          </p:nvPr>
        </p:nvSpPr>
        <p:spPr>
          <a:ln cap="flat"/>
        </p:spPr>
      </p:sp>
      <p:sp>
        <p:nvSpPr>
          <p:cNvPr id="193542"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43336386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3"/>
          <p:cNvSpPr>
            <a:spLocks noGrp="1" noChangeArrowheads="1"/>
          </p:cNvSpPr>
          <p:nvPr>
            <p:ph type="dt" sz="quarter" idx="1"/>
          </p:nvPr>
        </p:nvSpPr>
        <p:spPr>
          <a:noFill/>
        </p:spPr>
        <p:txBody>
          <a:bodyPr/>
          <a:lstStyle/>
          <a:p>
            <a:fld id="{FF3432CE-2188-40F0-BC79-8522D6182AE0}" type="datetime1">
              <a:rPr lang="fr-FR" smtClean="0"/>
              <a:pPr/>
              <a:t>09/04/2022</a:t>
            </a:fld>
            <a:endParaRPr lang="fr-FR"/>
          </a:p>
        </p:txBody>
      </p:sp>
      <p:sp>
        <p:nvSpPr>
          <p:cNvPr id="193539"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93540" name="Rectangle 7"/>
          <p:cNvSpPr>
            <a:spLocks noGrp="1" noChangeArrowheads="1"/>
          </p:cNvSpPr>
          <p:nvPr>
            <p:ph type="sldNum" sz="quarter" idx="5"/>
          </p:nvPr>
        </p:nvSpPr>
        <p:spPr>
          <a:noFill/>
        </p:spPr>
        <p:txBody>
          <a:bodyPr/>
          <a:lstStyle/>
          <a:p>
            <a:fld id="{5374122E-C3A0-49BD-80CE-66D288CE666E}" type="slidenum">
              <a:rPr lang="fr-FR" smtClean="0"/>
              <a:pPr/>
              <a:t>87</a:t>
            </a:fld>
            <a:endParaRPr lang="fr-FR"/>
          </a:p>
        </p:txBody>
      </p:sp>
      <p:sp>
        <p:nvSpPr>
          <p:cNvPr id="193541" name="Rectangle 2"/>
          <p:cNvSpPr>
            <a:spLocks noGrp="1" noRot="1" noChangeAspect="1" noChangeArrowheads="1" noTextEdit="1"/>
          </p:cNvSpPr>
          <p:nvPr>
            <p:ph type="sldImg"/>
          </p:nvPr>
        </p:nvSpPr>
        <p:spPr>
          <a:ln cap="flat"/>
        </p:spPr>
      </p:sp>
      <p:sp>
        <p:nvSpPr>
          <p:cNvPr id="193542"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400006290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3"/>
          <p:cNvSpPr>
            <a:spLocks noGrp="1" noChangeArrowheads="1"/>
          </p:cNvSpPr>
          <p:nvPr>
            <p:ph type="dt" sz="quarter" idx="1"/>
          </p:nvPr>
        </p:nvSpPr>
        <p:spPr>
          <a:noFill/>
        </p:spPr>
        <p:txBody>
          <a:bodyPr/>
          <a:lstStyle/>
          <a:p>
            <a:fld id="{49BF6B0B-BEE0-47DC-900B-1D074E617B99}" type="datetime1">
              <a:rPr lang="fr-FR" smtClean="0"/>
              <a:pPr/>
              <a:t>09/04/2022</a:t>
            </a:fld>
            <a:endParaRPr lang="fr-FR"/>
          </a:p>
        </p:txBody>
      </p:sp>
      <p:sp>
        <p:nvSpPr>
          <p:cNvPr id="15565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55652" name="Rectangle 7"/>
          <p:cNvSpPr>
            <a:spLocks noGrp="1" noChangeArrowheads="1"/>
          </p:cNvSpPr>
          <p:nvPr>
            <p:ph type="sldNum" sz="quarter" idx="5"/>
          </p:nvPr>
        </p:nvSpPr>
        <p:spPr>
          <a:noFill/>
        </p:spPr>
        <p:txBody>
          <a:bodyPr/>
          <a:lstStyle/>
          <a:p>
            <a:fld id="{C0A422E9-0FF9-4013-A558-BB4D58F4686D}" type="slidenum">
              <a:rPr lang="fr-FR" smtClean="0"/>
              <a:pPr/>
              <a:t>88</a:t>
            </a:fld>
            <a:endParaRPr lang="fr-FR"/>
          </a:p>
        </p:txBody>
      </p:sp>
      <p:sp>
        <p:nvSpPr>
          <p:cNvPr id="155653" name="Rectangle 2"/>
          <p:cNvSpPr>
            <a:spLocks noGrp="1" noRot="1" noChangeAspect="1" noChangeArrowheads="1" noTextEdit="1"/>
          </p:cNvSpPr>
          <p:nvPr>
            <p:ph type="sldImg"/>
          </p:nvPr>
        </p:nvSpPr>
        <p:spPr>
          <a:ln cap="flat"/>
        </p:spPr>
      </p:sp>
      <p:sp>
        <p:nvSpPr>
          <p:cNvPr id="15565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158320769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3"/>
          <p:cNvSpPr>
            <a:spLocks noGrp="1" noChangeArrowheads="1"/>
          </p:cNvSpPr>
          <p:nvPr>
            <p:ph type="dt" sz="quarter" idx="1"/>
          </p:nvPr>
        </p:nvSpPr>
        <p:spPr>
          <a:noFill/>
        </p:spPr>
        <p:txBody>
          <a:bodyPr/>
          <a:lstStyle/>
          <a:p>
            <a:fld id="{E23FB4FD-DF03-49DB-8E76-1090DDE8A03A}" type="datetime1">
              <a:rPr lang="fr-FR" smtClean="0"/>
              <a:pPr/>
              <a:t>09/04/2022</a:t>
            </a:fld>
            <a:endParaRPr lang="fr-FR"/>
          </a:p>
        </p:txBody>
      </p:sp>
      <p:sp>
        <p:nvSpPr>
          <p:cNvPr id="154627"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54628" name="Rectangle 7"/>
          <p:cNvSpPr>
            <a:spLocks noGrp="1" noChangeArrowheads="1"/>
          </p:cNvSpPr>
          <p:nvPr>
            <p:ph type="sldNum" sz="quarter" idx="5"/>
          </p:nvPr>
        </p:nvSpPr>
        <p:spPr>
          <a:noFill/>
        </p:spPr>
        <p:txBody>
          <a:bodyPr/>
          <a:lstStyle/>
          <a:p>
            <a:fld id="{184499C3-71AB-4190-9571-039F75707796}" type="slidenum">
              <a:rPr lang="fr-FR" smtClean="0"/>
              <a:pPr/>
              <a:t>89</a:t>
            </a:fld>
            <a:endParaRPr lang="fr-FR"/>
          </a:p>
        </p:txBody>
      </p:sp>
      <p:sp>
        <p:nvSpPr>
          <p:cNvPr id="154629" name="Rectangle 2"/>
          <p:cNvSpPr>
            <a:spLocks noGrp="1" noRot="1" noChangeAspect="1" noChangeArrowheads="1" noTextEdit="1"/>
          </p:cNvSpPr>
          <p:nvPr>
            <p:ph type="sldImg"/>
          </p:nvPr>
        </p:nvSpPr>
        <p:spPr>
          <a:ln cap="flat"/>
        </p:spPr>
      </p:sp>
      <p:sp>
        <p:nvSpPr>
          <p:cNvPr id="154630"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357857202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3"/>
          <p:cNvSpPr>
            <a:spLocks noGrp="1" noChangeArrowheads="1"/>
          </p:cNvSpPr>
          <p:nvPr>
            <p:ph type="dt" sz="quarter" idx="1"/>
          </p:nvPr>
        </p:nvSpPr>
        <p:spPr>
          <a:noFill/>
        </p:spPr>
        <p:txBody>
          <a:bodyPr/>
          <a:lstStyle/>
          <a:p>
            <a:fld id="{708F62F3-7138-4706-BD12-019AAF40F3C5}" type="datetime1">
              <a:rPr lang="fr-FR" smtClean="0"/>
              <a:pPr/>
              <a:t>09/04/2022</a:t>
            </a:fld>
            <a:endParaRPr lang="fr-FR"/>
          </a:p>
        </p:txBody>
      </p:sp>
      <p:sp>
        <p:nvSpPr>
          <p:cNvPr id="153603"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53604" name="Rectangle 7"/>
          <p:cNvSpPr>
            <a:spLocks noGrp="1" noChangeArrowheads="1"/>
          </p:cNvSpPr>
          <p:nvPr>
            <p:ph type="sldNum" sz="quarter" idx="5"/>
          </p:nvPr>
        </p:nvSpPr>
        <p:spPr>
          <a:noFill/>
        </p:spPr>
        <p:txBody>
          <a:bodyPr/>
          <a:lstStyle/>
          <a:p>
            <a:fld id="{58CEB28C-88C9-4EF4-8EE2-C11B8B00DAAB}" type="slidenum">
              <a:rPr lang="fr-FR" smtClean="0"/>
              <a:pPr/>
              <a:t>90</a:t>
            </a:fld>
            <a:endParaRPr lang="fr-FR"/>
          </a:p>
        </p:txBody>
      </p:sp>
      <p:sp>
        <p:nvSpPr>
          <p:cNvPr id="153605" name="Rectangle 2"/>
          <p:cNvSpPr>
            <a:spLocks noGrp="1" noRot="1" noChangeAspect="1" noChangeArrowheads="1" noTextEdit="1"/>
          </p:cNvSpPr>
          <p:nvPr>
            <p:ph type="sldImg"/>
          </p:nvPr>
        </p:nvSpPr>
        <p:spPr>
          <a:ln cap="flat"/>
        </p:spPr>
      </p:sp>
      <p:sp>
        <p:nvSpPr>
          <p:cNvPr id="153606"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1466500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3"/>
          <p:cNvSpPr>
            <a:spLocks noGrp="1" noChangeArrowheads="1"/>
          </p:cNvSpPr>
          <p:nvPr>
            <p:ph type="dt" sz="quarter" idx="1"/>
          </p:nvPr>
        </p:nvSpPr>
        <p:spPr>
          <a:noFill/>
        </p:spPr>
        <p:txBody>
          <a:bodyPr/>
          <a:lstStyle/>
          <a:p>
            <a:fld id="{6C8F012D-05DF-4F40-9FFD-EC5F27E09267}" type="datetime1">
              <a:rPr lang="fr-FR" smtClean="0"/>
              <a:pPr/>
              <a:t>09/04/2022</a:t>
            </a:fld>
            <a:endParaRPr lang="fr-FR"/>
          </a:p>
        </p:txBody>
      </p:sp>
      <p:sp>
        <p:nvSpPr>
          <p:cNvPr id="11469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14692" name="Rectangle 7"/>
          <p:cNvSpPr>
            <a:spLocks noGrp="1" noChangeArrowheads="1"/>
          </p:cNvSpPr>
          <p:nvPr>
            <p:ph type="sldNum" sz="quarter" idx="5"/>
          </p:nvPr>
        </p:nvSpPr>
        <p:spPr>
          <a:noFill/>
        </p:spPr>
        <p:txBody>
          <a:bodyPr/>
          <a:lstStyle/>
          <a:p>
            <a:fld id="{41E096C3-5AE6-49EF-8F9A-31E09ADE0D70}" type="slidenum">
              <a:rPr lang="fr-FR" smtClean="0"/>
              <a:pPr/>
              <a:t>10</a:t>
            </a:fld>
            <a:endParaRPr lang="fr-FR"/>
          </a:p>
        </p:txBody>
      </p:sp>
      <p:sp>
        <p:nvSpPr>
          <p:cNvPr id="114693" name="Rectangle 2"/>
          <p:cNvSpPr>
            <a:spLocks noGrp="1" noRot="1" noChangeAspect="1" noChangeArrowheads="1" noTextEdit="1"/>
          </p:cNvSpPr>
          <p:nvPr>
            <p:ph type="sldImg"/>
          </p:nvPr>
        </p:nvSpPr>
        <p:spPr>
          <a:ln cap="flat"/>
        </p:spPr>
      </p:sp>
      <p:sp>
        <p:nvSpPr>
          <p:cNvPr id="11469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119509941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3"/>
          <p:cNvSpPr>
            <a:spLocks noGrp="1" noChangeArrowheads="1"/>
          </p:cNvSpPr>
          <p:nvPr>
            <p:ph type="dt" sz="quarter" idx="1"/>
          </p:nvPr>
        </p:nvSpPr>
        <p:spPr>
          <a:noFill/>
        </p:spPr>
        <p:txBody>
          <a:bodyPr/>
          <a:lstStyle/>
          <a:p>
            <a:fld id="{49BF6B0B-BEE0-47DC-900B-1D074E617B99}" type="datetime1">
              <a:rPr lang="fr-FR" smtClean="0"/>
              <a:pPr/>
              <a:t>09/04/2022</a:t>
            </a:fld>
            <a:endParaRPr lang="fr-FR"/>
          </a:p>
        </p:txBody>
      </p:sp>
      <p:sp>
        <p:nvSpPr>
          <p:cNvPr id="15565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55652" name="Rectangle 7"/>
          <p:cNvSpPr>
            <a:spLocks noGrp="1" noChangeArrowheads="1"/>
          </p:cNvSpPr>
          <p:nvPr>
            <p:ph type="sldNum" sz="quarter" idx="5"/>
          </p:nvPr>
        </p:nvSpPr>
        <p:spPr>
          <a:noFill/>
        </p:spPr>
        <p:txBody>
          <a:bodyPr/>
          <a:lstStyle/>
          <a:p>
            <a:fld id="{C0A422E9-0FF9-4013-A558-BB4D58F4686D}" type="slidenum">
              <a:rPr lang="fr-FR" smtClean="0"/>
              <a:pPr/>
              <a:t>91</a:t>
            </a:fld>
            <a:endParaRPr lang="fr-FR"/>
          </a:p>
        </p:txBody>
      </p:sp>
      <p:sp>
        <p:nvSpPr>
          <p:cNvPr id="155653" name="Rectangle 2"/>
          <p:cNvSpPr>
            <a:spLocks noGrp="1" noRot="1" noChangeAspect="1" noChangeArrowheads="1" noTextEdit="1"/>
          </p:cNvSpPr>
          <p:nvPr>
            <p:ph type="sldImg"/>
          </p:nvPr>
        </p:nvSpPr>
        <p:spPr>
          <a:ln cap="flat"/>
        </p:spPr>
      </p:sp>
      <p:sp>
        <p:nvSpPr>
          <p:cNvPr id="15565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319952437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3"/>
          <p:cNvSpPr>
            <a:spLocks noGrp="1" noChangeArrowheads="1"/>
          </p:cNvSpPr>
          <p:nvPr>
            <p:ph type="dt" sz="quarter" idx="1"/>
          </p:nvPr>
        </p:nvSpPr>
        <p:spPr>
          <a:noFill/>
        </p:spPr>
        <p:txBody>
          <a:bodyPr/>
          <a:lstStyle/>
          <a:p>
            <a:fld id="{661EAB86-D3E2-40A3-9583-D328D736CE3F}" type="datetime1">
              <a:rPr lang="fr-FR" smtClean="0"/>
              <a:pPr/>
              <a:t>09/04/2022</a:t>
            </a:fld>
            <a:endParaRPr lang="fr-FR"/>
          </a:p>
        </p:txBody>
      </p:sp>
      <p:sp>
        <p:nvSpPr>
          <p:cNvPr id="134147"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34148" name="Rectangle 7"/>
          <p:cNvSpPr>
            <a:spLocks noGrp="1" noChangeArrowheads="1"/>
          </p:cNvSpPr>
          <p:nvPr>
            <p:ph type="sldNum" sz="quarter" idx="5"/>
          </p:nvPr>
        </p:nvSpPr>
        <p:spPr>
          <a:noFill/>
        </p:spPr>
        <p:txBody>
          <a:bodyPr/>
          <a:lstStyle/>
          <a:p>
            <a:fld id="{F69DC34F-EB63-4101-8D4F-7659E3FBC380}" type="slidenum">
              <a:rPr lang="fr-FR" smtClean="0"/>
              <a:pPr/>
              <a:t>92</a:t>
            </a:fld>
            <a:endParaRPr lang="fr-FR"/>
          </a:p>
        </p:txBody>
      </p:sp>
      <p:sp>
        <p:nvSpPr>
          <p:cNvPr id="134149" name="Rectangle 2"/>
          <p:cNvSpPr>
            <a:spLocks noGrp="1" noRot="1" noChangeAspect="1" noChangeArrowheads="1" noTextEdit="1"/>
          </p:cNvSpPr>
          <p:nvPr>
            <p:ph type="sldImg"/>
          </p:nvPr>
        </p:nvSpPr>
        <p:spPr>
          <a:ln cap="flat"/>
        </p:spPr>
      </p:sp>
      <p:sp>
        <p:nvSpPr>
          <p:cNvPr id="134150"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39812108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3"/>
          <p:cNvSpPr>
            <a:spLocks noGrp="1" noChangeArrowheads="1"/>
          </p:cNvSpPr>
          <p:nvPr>
            <p:ph type="dt" sz="quarter" idx="1"/>
          </p:nvPr>
        </p:nvSpPr>
        <p:spPr>
          <a:noFill/>
        </p:spPr>
        <p:txBody>
          <a:bodyPr/>
          <a:lstStyle/>
          <a:p>
            <a:fld id="{661EAB86-D3E2-40A3-9583-D328D736CE3F}" type="datetime1">
              <a:rPr lang="fr-FR" smtClean="0"/>
              <a:pPr/>
              <a:t>09/04/2022</a:t>
            </a:fld>
            <a:endParaRPr lang="fr-FR"/>
          </a:p>
        </p:txBody>
      </p:sp>
      <p:sp>
        <p:nvSpPr>
          <p:cNvPr id="134147"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34148" name="Rectangle 7"/>
          <p:cNvSpPr>
            <a:spLocks noGrp="1" noChangeArrowheads="1"/>
          </p:cNvSpPr>
          <p:nvPr>
            <p:ph type="sldNum" sz="quarter" idx="5"/>
          </p:nvPr>
        </p:nvSpPr>
        <p:spPr>
          <a:noFill/>
        </p:spPr>
        <p:txBody>
          <a:bodyPr/>
          <a:lstStyle/>
          <a:p>
            <a:fld id="{F69DC34F-EB63-4101-8D4F-7659E3FBC380}" type="slidenum">
              <a:rPr lang="fr-FR" smtClean="0"/>
              <a:pPr/>
              <a:t>93</a:t>
            </a:fld>
            <a:endParaRPr lang="fr-FR"/>
          </a:p>
        </p:txBody>
      </p:sp>
      <p:sp>
        <p:nvSpPr>
          <p:cNvPr id="134149" name="Rectangle 2"/>
          <p:cNvSpPr>
            <a:spLocks noGrp="1" noRot="1" noChangeAspect="1" noChangeArrowheads="1" noTextEdit="1"/>
          </p:cNvSpPr>
          <p:nvPr>
            <p:ph type="sldImg"/>
          </p:nvPr>
        </p:nvSpPr>
        <p:spPr>
          <a:ln cap="flat"/>
        </p:spPr>
      </p:sp>
      <p:sp>
        <p:nvSpPr>
          <p:cNvPr id="134150"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409857830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3"/>
          <p:cNvSpPr>
            <a:spLocks noGrp="1" noChangeArrowheads="1"/>
          </p:cNvSpPr>
          <p:nvPr>
            <p:ph type="dt" sz="quarter" idx="1"/>
          </p:nvPr>
        </p:nvSpPr>
        <p:spPr>
          <a:noFill/>
        </p:spPr>
        <p:txBody>
          <a:bodyPr/>
          <a:lstStyle/>
          <a:p>
            <a:fld id="{40E5CFA8-4F19-4F7B-B874-EA54EAA8B8ED}" type="datetime1">
              <a:rPr lang="fr-FR" smtClean="0"/>
              <a:pPr/>
              <a:t>09/04/2022</a:t>
            </a:fld>
            <a:endParaRPr lang="fr-FR"/>
          </a:p>
        </p:txBody>
      </p:sp>
      <p:sp>
        <p:nvSpPr>
          <p:cNvPr id="13517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35172" name="Rectangle 7"/>
          <p:cNvSpPr>
            <a:spLocks noGrp="1" noChangeArrowheads="1"/>
          </p:cNvSpPr>
          <p:nvPr>
            <p:ph type="sldNum" sz="quarter" idx="5"/>
          </p:nvPr>
        </p:nvSpPr>
        <p:spPr>
          <a:noFill/>
        </p:spPr>
        <p:txBody>
          <a:bodyPr/>
          <a:lstStyle/>
          <a:p>
            <a:fld id="{87DE6A53-1FA1-4940-9EC7-146B93B9A88F}" type="slidenum">
              <a:rPr lang="fr-FR" smtClean="0"/>
              <a:pPr/>
              <a:t>94</a:t>
            </a:fld>
            <a:endParaRPr lang="fr-FR"/>
          </a:p>
        </p:txBody>
      </p:sp>
      <p:sp>
        <p:nvSpPr>
          <p:cNvPr id="135173" name="Rectangle 2"/>
          <p:cNvSpPr>
            <a:spLocks noGrp="1" noRot="1" noChangeAspect="1" noChangeArrowheads="1" noTextEdit="1"/>
          </p:cNvSpPr>
          <p:nvPr>
            <p:ph type="sldImg"/>
          </p:nvPr>
        </p:nvSpPr>
        <p:spPr>
          <a:ln cap="flat"/>
        </p:spPr>
      </p:sp>
      <p:sp>
        <p:nvSpPr>
          <p:cNvPr id="13517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398232519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3"/>
          <p:cNvSpPr>
            <a:spLocks noGrp="1" noChangeArrowheads="1"/>
          </p:cNvSpPr>
          <p:nvPr>
            <p:ph type="dt" sz="quarter" idx="1"/>
          </p:nvPr>
        </p:nvSpPr>
        <p:spPr>
          <a:noFill/>
        </p:spPr>
        <p:txBody>
          <a:bodyPr/>
          <a:lstStyle/>
          <a:p>
            <a:fld id="{40E5CFA8-4F19-4F7B-B874-EA54EAA8B8ED}" type="datetime1">
              <a:rPr lang="fr-FR" smtClean="0"/>
              <a:pPr/>
              <a:t>09/04/2022</a:t>
            </a:fld>
            <a:endParaRPr lang="fr-FR"/>
          </a:p>
        </p:txBody>
      </p:sp>
      <p:sp>
        <p:nvSpPr>
          <p:cNvPr id="13517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35172" name="Rectangle 7"/>
          <p:cNvSpPr>
            <a:spLocks noGrp="1" noChangeArrowheads="1"/>
          </p:cNvSpPr>
          <p:nvPr>
            <p:ph type="sldNum" sz="quarter" idx="5"/>
          </p:nvPr>
        </p:nvSpPr>
        <p:spPr>
          <a:noFill/>
        </p:spPr>
        <p:txBody>
          <a:bodyPr/>
          <a:lstStyle/>
          <a:p>
            <a:fld id="{87DE6A53-1FA1-4940-9EC7-146B93B9A88F}" type="slidenum">
              <a:rPr lang="fr-FR" smtClean="0"/>
              <a:pPr/>
              <a:t>95</a:t>
            </a:fld>
            <a:endParaRPr lang="fr-FR"/>
          </a:p>
        </p:txBody>
      </p:sp>
      <p:sp>
        <p:nvSpPr>
          <p:cNvPr id="135173" name="Rectangle 2"/>
          <p:cNvSpPr>
            <a:spLocks noGrp="1" noRot="1" noChangeAspect="1" noChangeArrowheads="1" noTextEdit="1"/>
          </p:cNvSpPr>
          <p:nvPr>
            <p:ph type="sldImg"/>
          </p:nvPr>
        </p:nvSpPr>
        <p:spPr>
          <a:ln cap="flat"/>
        </p:spPr>
      </p:sp>
      <p:sp>
        <p:nvSpPr>
          <p:cNvPr id="13517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17573666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3"/>
          <p:cNvSpPr>
            <a:spLocks noGrp="1" noChangeArrowheads="1"/>
          </p:cNvSpPr>
          <p:nvPr>
            <p:ph type="dt" sz="quarter" idx="1"/>
          </p:nvPr>
        </p:nvSpPr>
        <p:spPr>
          <a:noFill/>
        </p:spPr>
        <p:txBody>
          <a:bodyPr/>
          <a:lstStyle/>
          <a:p>
            <a:fld id="{7F944844-8AC6-4BDD-B76B-8720E5341CB7}" type="datetime1">
              <a:rPr lang="fr-FR" smtClean="0"/>
              <a:pPr/>
              <a:t>09/04/2022</a:t>
            </a:fld>
            <a:endParaRPr lang="fr-FR"/>
          </a:p>
        </p:txBody>
      </p:sp>
      <p:sp>
        <p:nvSpPr>
          <p:cNvPr id="136195"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36196" name="Rectangle 7"/>
          <p:cNvSpPr>
            <a:spLocks noGrp="1" noChangeArrowheads="1"/>
          </p:cNvSpPr>
          <p:nvPr>
            <p:ph type="sldNum" sz="quarter" idx="5"/>
          </p:nvPr>
        </p:nvSpPr>
        <p:spPr>
          <a:noFill/>
        </p:spPr>
        <p:txBody>
          <a:bodyPr/>
          <a:lstStyle/>
          <a:p>
            <a:fld id="{4540C794-72AA-410C-8B45-F996BB751186}" type="slidenum">
              <a:rPr lang="fr-FR" smtClean="0"/>
              <a:pPr/>
              <a:t>96</a:t>
            </a:fld>
            <a:endParaRPr lang="fr-FR"/>
          </a:p>
        </p:txBody>
      </p:sp>
      <p:sp>
        <p:nvSpPr>
          <p:cNvPr id="136197" name="Rectangle 2"/>
          <p:cNvSpPr>
            <a:spLocks noGrp="1" noRot="1" noChangeAspect="1" noChangeArrowheads="1" noTextEdit="1"/>
          </p:cNvSpPr>
          <p:nvPr>
            <p:ph type="sldImg"/>
          </p:nvPr>
        </p:nvSpPr>
        <p:spPr>
          <a:ln cap="flat"/>
        </p:spPr>
      </p:sp>
      <p:sp>
        <p:nvSpPr>
          <p:cNvPr id="136198"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423863631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3"/>
          <p:cNvSpPr>
            <a:spLocks noGrp="1" noChangeArrowheads="1"/>
          </p:cNvSpPr>
          <p:nvPr>
            <p:ph type="dt" sz="quarter" idx="1"/>
          </p:nvPr>
        </p:nvSpPr>
        <p:spPr>
          <a:noFill/>
        </p:spPr>
        <p:txBody>
          <a:bodyPr/>
          <a:lstStyle/>
          <a:p>
            <a:fld id="{49BF6B0B-BEE0-47DC-900B-1D074E617B99}" type="datetime1">
              <a:rPr lang="fr-FR" smtClean="0"/>
              <a:pPr/>
              <a:t>09/04/2022</a:t>
            </a:fld>
            <a:endParaRPr lang="fr-FR"/>
          </a:p>
        </p:txBody>
      </p:sp>
      <p:sp>
        <p:nvSpPr>
          <p:cNvPr id="155651"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55652" name="Rectangle 7"/>
          <p:cNvSpPr>
            <a:spLocks noGrp="1" noChangeArrowheads="1"/>
          </p:cNvSpPr>
          <p:nvPr>
            <p:ph type="sldNum" sz="quarter" idx="5"/>
          </p:nvPr>
        </p:nvSpPr>
        <p:spPr>
          <a:noFill/>
        </p:spPr>
        <p:txBody>
          <a:bodyPr/>
          <a:lstStyle/>
          <a:p>
            <a:fld id="{C0A422E9-0FF9-4013-A558-BB4D58F4686D}" type="slidenum">
              <a:rPr lang="fr-FR" smtClean="0"/>
              <a:pPr/>
              <a:t>97</a:t>
            </a:fld>
            <a:endParaRPr lang="fr-FR"/>
          </a:p>
        </p:txBody>
      </p:sp>
      <p:sp>
        <p:nvSpPr>
          <p:cNvPr id="155653" name="Rectangle 2"/>
          <p:cNvSpPr>
            <a:spLocks noGrp="1" noRot="1" noChangeAspect="1" noChangeArrowheads="1" noTextEdit="1"/>
          </p:cNvSpPr>
          <p:nvPr>
            <p:ph type="sldImg"/>
          </p:nvPr>
        </p:nvSpPr>
        <p:spPr>
          <a:ln cap="flat"/>
        </p:spPr>
      </p:sp>
      <p:sp>
        <p:nvSpPr>
          <p:cNvPr id="155654"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191067327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3"/>
          <p:cNvSpPr>
            <a:spLocks noGrp="1" noChangeArrowheads="1"/>
          </p:cNvSpPr>
          <p:nvPr>
            <p:ph type="dt" sz="quarter" idx="1"/>
          </p:nvPr>
        </p:nvSpPr>
        <p:spPr>
          <a:noFill/>
        </p:spPr>
        <p:txBody>
          <a:bodyPr/>
          <a:lstStyle/>
          <a:p>
            <a:fld id="{5856873D-6DB2-4A57-8C88-064EA970D7C7}" type="datetime1">
              <a:rPr lang="fr-FR" smtClean="0"/>
              <a:pPr/>
              <a:t>09/04/2022</a:t>
            </a:fld>
            <a:endParaRPr lang="fr-FR"/>
          </a:p>
        </p:txBody>
      </p:sp>
      <p:sp>
        <p:nvSpPr>
          <p:cNvPr id="173059"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73060" name="Rectangle 7"/>
          <p:cNvSpPr>
            <a:spLocks noGrp="1" noChangeArrowheads="1"/>
          </p:cNvSpPr>
          <p:nvPr>
            <p:ph type="sldNum" sz="quarter" idx="5"/>
          </p:nvPr>
        </p:nvSpPr>
        <p:spPr>
          <a:noFill/>
        </p:spPr>
        <p:txBody>
          <a:bodyPr/>
          <a:lstStyle/>
          <a:p>
            <a:fld id="{F9BB1890-9107-47F7-996B-44747558BC67}" type="slidenum">
              <a:rPr lang="fr-FR" smtClean="0"/>
              <a:pPr/>
              <a:t>98</a:t>
            </a:fld>
            <a:endParaRPr lang="fr-FR"/>
          </a:p>
        </p:txBody>
      </p:sp>
      <p:sp>
        <p:nvSpPr>
          <p:cNvPr id="173061" name="Rectangle 2"/>
          <p:cNvSpPr>
            <a:spLocks noGrp="1" noRot="1" noChangeAspect="1" noChangeArrowheads="1" noTextEdit="1"/>
          </p:cNvSpPr>
          <p:nvPr>
            <p:ph type="sldImg"/>
          </p:nvPr>
        </p:nvSpPr>
        <p:spPr>
          <a:ln cap="flat"/>
        </p:spPr>
      </p:sp>
      <p:sp>
        <p:nvSpPr>
          <p:cNvPr id="173062"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190861547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3"/>
          <p:cNvSpPr>
            <a:spLocks noGrp="1" noChangeArrowheads="1"/>
          </p:cNvSpPr>
          <p:nvPr>
            <p:ph type="dt" sz="quarter" idx="1"/>
          </p:nvPr>
        </p:nvSpPr>
        <p:spPr>
          <a:noFill/>
        </p:spPr>
        <p:txBody>
          <a:bodyPr/>
          <a:lstStyle/>
          <a:p>
            <a:fld id="{3A282C14-EE93-466F-BBC0-76AF082610F9}" type="datetime1">
              <a:rPr lang="fr-FR" smtClean="0"/>
              <a:pPr/>
              <a:t>09/04/2022</a:t>
            </a:fld>
            <a:endParaRPr lang="fr-FR"/>
          </a:p>
        </p:txBody>
      </p:sp>
      <p:sp>
        <p:nvSpPr>
          <p:cNvPr id="172035"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72036" name="Rectangle 7"/>
          <p:cNvSpPr>
            <a:spLocks noGrp="1" noChangeArrowheads="1"/>
          </p:cNvSpPr>
          <p:nvPr>
            <p:ph type="sldNum" sz="quarter" idx="5"/>
          </p:nvPr>
        </p:nvSpPr>
        <p:spPr>
          <a:noFill/>
        </p:spPr>
        <p:txBody>
          <a:bodyPr/>
          <a:lstStyle/>
          <a:p>
            <a:fld id="{8CDCBB4F-2FBC-4B7B-8A52-BBA2132BF3CF}" type="slidenum">
              <a:rPr lang="fr-FR" smtClean="0"/>
              <a:pPr/>
              <a:t>99</a:t>
            </a:fld>
            <a:endParaRPr lang="fr-FR"/>
          </a:p>
        </p:txBody>
      </p:sp>
      <p:sp>
        <p:nvSpPr>
          <p:cNvPr id="172037" name="Rectangle 2"/>
          <p:cNvSpPr>
            <a:spLocks noGrp="1" noRot="1" noChangeAspect="1" noChangeArrowheads="1" noTextEdit="1"/>
          </p:cNvSpPr>
          <p:nvPr>
            <p:ph type="sldImg"/>
          </p:nvPr>
        </p:nvSpPr>
        <p:spPr>
          <a:ln cap="flat"/>
        </p:spPr>
      </p:sp>
      <p:sp>
        <p:nvSpPr>
          <p:cNvPr id="172038"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28148997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3"/>
          <p:cNvSpPr>
            <a:spLocks noGrp="1" noChangeArrowheads="1"/>
          </p:cNvSpPr>
          <p:nvPr>
            <p:ph type="dt" sz="quarter" idx="1"/>
          </p:nvPr>
        </p:nvSpPr>
        <p:spPr>
          <a:noFill/>
        </p:spPr>
        <p:txBody>
          <a:bodyPr/>
          <a:lstStyle/>
          <a:p>
            <a:fld id="{3A282C14-EE93-466F-BBC0-76AF082610F9}" type="datetime1">
              <a:rPr lang="fr-FR" smtClean="0"/>
              <a:pPr/>
              <a:t>09/04/2022</a:t>
            </a:fld>
            <a:endParaRPr lang="fr-FR"/>
          </a:p>
        </p:txBody>
      </p:sp>
      <p:sp>
        <p:nvSpPr>
          <p:cNvPr id="172035" name="Rectangle 6"/>
          <p:cNvSpPr>
            <a:spLocks noGrp="1" noChangeArrowheads="1"/>
          </p:cNvSpPr>
          <p:nvPr>
            <p:ph type="ftr" sz="quarter" idx="4"/>
          </p:nvPr>
        </p:nvSpPr>
        <p:spPr>
          <a:noFill/>
        </p:spPr>
        <p:txBody>
          <a:bodyPr/>
          <a:lstStyle/>
          <a:p>
            <a:r>
              <a:rPr lang="fr-FR"/>
              <a:t>Nom/Sujet de la présentation (cf. menu "Affichage", "Entête/pied..."</a:t>
            </a:r>
          </a:p>
        </p:txBody>
      </p:sp>
      <p:sp>
        <p:nvSpPr>
          <p:cNvPr id="172036" name="Rectangle 7"/>
          <p:cNvSpPr>
            <a:spLocks noGrp="1" noChangeArrowheads="1"/>
          </p:cNvSpPr>
          <p:nvPr>
            <p:ph type="sldNum" sz="quarter" idx="5"/>
          </p:nvPr>
        </p:nvSpPr>
        <p:spPr>
          <a:noFill/>
        </p:spPr>
        <p:txBody>
          <a:bodyPr/>
          <a:lstStyle/>
          <a:p>
            <a:fld id="{8CDCBB4F-2FBC-4B7B-8A52-BBA2132BF3CF}" type="slidenum">
              <a:rPr lang="fr-FR" smtClean="0"/>
              <a:pPr/>
              <a:t>100</a:t>
            </a:fld>
            <a:endParaRPr lang="fr-FR"/>
          </a:p>
        </p:txBody>
      </p:sp>
      <p:sp>
        <p:nvSpPr>
          <p:cNvPr id="172037" name="Rectangle 2"/>
          <p:cNvSpPr>
            <a:spLocks noGrp="1" noRot="1" noChangeAspect="1" noChangeArrowheads="1" noTextEdit="1"/>
          </p:cNvSpPr>
          <p:nvPr>
            <p:ph type="sldImg"/>
          </p:nvPr>
        </p:nvSpPr>
        <p:spPr>
          <a:ln cap="flat"/>
        </p:spPr>
      </p:sp>
      <p:sp>
        <p:nvSpPr>
          <p:cNvPr id="172038"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1571396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771525" y="2249488"/>
            <a:ext cx="8743950" cy="1550987"/>
          </a:xfrm>
          <a:prstGeom prst="rect">
            <a:avLst/>
          </a:prstGeom>
        </p:spPr>
        <p:txBody>
          <a:bodyPr/>
          <a:lstStyle/>
          <a:p>
            <a:r>
              <a:rPr lang="fr-FR"/>
              <a:t>Cliquez pour modifier le style du titre</a:t>
            </a:r>
          </a:p>
        </p:txBody>
      </p:sp>
      <p:sp>
        <p:nvSpPr>
          <p:cNvPr id="3" name="Sous-titre 2"/>
          <p:cNvSpPr>
            <a:spLocks noGrp="1"/>
          </p:cNvSpPr>
          <p:nvPr>
            <p:ph type="subTitle" idx="1"/>
          </p:nvPr>
        </p:nvSpPr>
        <p:spPr>
          <a:xfrm>
            <a:off x="1543050" y="4102100"/>
            <a:ext cx="7200900" cy="184943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
        <p:nvSpPr>
          <p:cNvPr id="4" name="Rectangle 21"/>
          <p:cNvSpPr>
            <a:spLocks noGrp="1" noChangeArrowheads="1"/>
          </p:cNvSpPr>
          <p:nvPr>
            <p:ph type="sldNum" sz="quarter" idx="10"/>
          </p:nvPr>
        </p:nvSpPr>
        <p:spPr/>
        <p:txBody>
          <a:bodyPr/>
          <a:lstStyle>
            <a:lvl1pPr>
              <a:defRPr/>
            </a:lvl1pPr>
          </a:lstStyle>
          <a:p>
            <a:pPr>
              <a:defRPr/>
            </a:pPr>
            <a:fld id="{10CA2193-0274-4B31-A174-D2935F851D83}" type="slidenum">
              <a:rPr lang="en-GB"/>
              <a:pPr>
                <a:defRPr/>
              </a:pPr>
              <a:t>‹N°›</a:t>
            </a:fld>
            <a:endParaRPr lang="en-GB"/>
          </a:p>
        </p:txBody>
      </p:sp>
    </p:spTree>
  </p:cSld>
  <p:clrMapOvr>
    <a:masterClrMapping/>
  </p:clrMapOvr>
  <p:transition spd="slow">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514350" y="290513"/>
            <a:ext cx="9258300" cy="1206500"/>
          </a:xfrm>
          <a:prstGeom prst="rect">
            <a:avLst/>
          </a:prstGeom>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21"/>
          <p:cNvSpPr>
            <a:spLocks noGrp="1" noChangeArrowheads="1"/>
          </p:cNvSpPr>
          <p:nvPr>
            <p:ph type="sldNum" sz="quarter" idx="10"/>
          </p:nvPr>
        </p:nvSpPr>
        <p:spPr/>
        <p:txBody>
          <a:bodyPr/>
          <a:lstStyle>
            <a:lvl1pPr>
              <a:defRPr/>
            </a:lvl1pPr>
          </a:lstStyle>
          <a:p>
            <a:pPr>
              <a:defRPr/>
            </a:pPr>
            <a:fld id="{9FA75274-0C8B-4940-B876-00BB221E4D04}" type="slidenum">
              <a:rPr lang="en-GB"/>
              <a:pPr>
                <a:defRPr/>
              </a:pPr>
              <a:t>‹N°›</a:t>
            </a:fld>
            <a:endParaRPr lang="en-GB"/>
          </a:p>
        </p:txBody>
      </p:sp>
    </p:spTree>
  </p:cSld>
  <p:clrMapOvr>
    <a:masterClrMapping/>
  </p:clrMapOvr>
  <p:transition spd="slow">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586663" y="290513"/>
            <a:ext cx="2443162" cy="5821362"/>
          </a:xfrm>
          <a:prstGeom prst="rect">
            <a:avLst/>
          </a:prstGeo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257175" y="290513"/>
            <a:ext cx="7177088" cy="5821362"/>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21"/>
          <p:cNvSpPr>
            <a:spLocks noGrp="1" noChangeArrowheads="1"/>
          </p:cNvSpPr>
          <p:nvPr>
            <p:ph type="sldNum" sz="quarter" idx="10"/>
          </p:nvPr>
        </p:nvSpPr>
        <p:spPr/>
        <p:txBody>
          <a:bodyPr/>
          <a:lstStyle>
            <a:lvl1pPr>
              <a:defRPr/>
            </a:lvl1pPr>
          </a:lstStyle>
          <a:p>
            <a:pPr>
              <a:defRPr/>
            </a:pPr>
            <a:fld id="{4C832FAE-170F-4550-B797-0EEC2614D835}" type="slidenum">
              <a:rPr lang="en-GB"/>
              <a:pPr>
                <a:defRPr/>
              </a:pPr>
              <a:t>‹N°›</a:t>
            </a:fld>
            <a:endParaRPr lang="en-GB"/>
          </a:p>
        </p:txBody>
      </p:sp>
    </p:spTree>
  </p:cSld>
  <p:clrMapOvr>
    <a:masterClrMapping/>
  </p:clrMapOvr>
  <p:transition spd="slow">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257175" y="290513"/>
            <a:ext cx="9772650" cy="582136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Rectangle 21"/>
          <p:cNvSpPr>
            <a:spLocks noGrp="1" noChangeArrowheads="1"/>
          </p:cNvSpPr>
          <p:nvPr>
            <p:ph type="sldNum" sz="quarter" idx="10"/>
          </p:nvPr>
        </p:nvSpPr>
        <p:spPr/>
        <p:txBody>
          <a:bodyPr/>
          <a:lstStyle>
            <a:lvl1pPr>
              <a:defRPr/>
            </a:lvl1pPr>
          </a:lstStyle>
          <a:p>
            <a:pPr>
              <a:defRPr/>
            </a:pPr>
            <a:fld id="{F4050EFA-3C37-4BFE-94C7-70B86FEE7B30}" type="slidenum">
              <a:rPr lang="en-GB"/>
              <a:pPr>
                <a:defRPr/>
              </a:pPr>
              <a:t>‹N°›</a:t>
            </a:fld>
            <a:endParaRPr lang="en-GB"/>
          </a:p>
        </p:txBody>
      </p:sp>
    </p:spTree>
  </p:cSld>
  <p:clrMapOvr>
    <a:masterClrMapping/>
  </p:clrMapOvr>
  <p:transition spd="slow">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2"/>
          <p:cNvSpPr>
            <a:spLocks noGrp="1" noChangeArrowheads="1"/>
          </p:cNvSpPr>
          <p:nvPr>
            <p:ph type="title"/>
          </p:nvPr>
        </p:nvSpPr>
        <p:spPr bwMode="auto">
          <a:xfrm>
            <a:off x="2786046" y="333352"/>
            <a:ext cx="7500954" cy="552192"/>
          </a:xfrm>
          <a:noFill/>
          <a:ln>
            <a:miter lim="800000"/>
            <a:headEnd/>
            <a:tailEnd/>
          </a:ln>
        </p:spPr>
        <p:txBody>
          <a:bodyPr wrap="square" lIns="106354" tIns="53970" rIns="106354" bIns="53970" numCol="1" anchorCtr="0" compatLnSpc="1">
            <a:prstTxWarp prst="textNoShape">
              <a:avLst/>
            </a:prstTxWarp>
            <a:spAutoFit/>
          </a:bodyPr>
          <a:lstStyle/>
          <a:p>
            <a:r>
              <a:rPr lang="en-GB" dirty="0"/>
              <a:t>DHY-307</a:t>
            </a:r>
          </a:p>
        </p:txBody>
      </p:sp>
      <p:sp>
        <p:nvSpPr>
          <p:cNvPr id="4" name="Rectangle 21"/>
          <p:cNvSpPr>
            <a:spLocks noGrp="1" noChangeArrowheads="1"/>
          </p:cNvSpPr>
          <p:nvPr>
            <p:ph type="sldNum" sz="quarter" idx="10"/>
          </p:nvPr>
        </p:nvSpPr>
        <p:spPr/>
        <p:txBody>
          <a:bodyPr/>
          <a:lstStyle>
            <a:lvl1pPr>
              <a:defRPr/>
            </a:lvl1pPr>
          </a:lstStyle>
          <a:p>
            <a:pPr>
              <a:defRPr/>
            </a:pPr>
            <a:fld id="{38A9822E-5736-40C9-9DB3-3D80985AA15A}" type="slidenum">
              <a:rPr lang="en-GB"/>
              <a:pPr>
                <a:defRPr/>
              </a:pPr>
              <a:t>‹N°›</a:t>
            </a:fld>
            <a:endParaRPr lang="en-GB"/>
          </a:p>
        </p:txBody>
      </p:sp>
    </p:spTree>
  </p:cSld>
  <p:clrMapOvr>
    <a:masterClrMapping/>
  </p:clrMapOvr>
  <p:transition spd="slow">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12800" y="4651375"/>
            <a:ext cx="8743950" cy="1438275"/>
          </a:xfrm>
          <a:prstGeom prst="rect">
            <a:avLst/>
          </a:prstGeo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812800" y="3068638"/>
            <a:ext cx="8743950" cy="158273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21"/>
          <p:cNvSpPr>
            <a:spLocks noGrp="1" noChangeArrowheads="1"/>
          </p:cNvSpPr>
          <p:nvPr>
            <p:ph type="sldNum" sz="quarter" idx="10"/>
          </p:nvPr>
        </p:nvSpPr>
        <p:spPr/>
        <p:txBody>
          <a:bodyPr/>
          <a:lstStyle>
            <a:lvl1pPr>
              <a:defRPr/>
            </a:lvl1pPr>
          </a:lstStyle>
          <a:p>
            <a:pPr>
              <a:defRPr/>
            </a:pPr>
            <a:fld id="{B42913F1-B106-4E2B-9456-8FEBDAA0A285}" type="slidenum">
              <a:rPr lang="en-GB"/>
              <a:pPr>
                <a:defRPr/>
              </a:pPr>
              <a:t>‹N°›</a:t>
            </a:fld>
            <a:endParaRPr lang="en-GB"/>
          </a:p>
        </p:txBody>
      </p:sp>
    </p:spTree>
  </p:cSld>
  <p:clrMapOvr>
    <a:masterClrMapping/>
  </p:clrMapOvr>
  <p:transition spd="slow">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514350" y="290513"/>
            <a:ext cx="9258300" cy="1206500"/>
          </a:xfrm>
          <a:prstGeom prst="rect">
            <a:avLst/>
          </a:prstGeom>
        </p:spPr>
        <p:txBody>
          <a:bodyPr/>
          <a:lstStyle/>
          <a:p>
            <a:r>
              <a:rPr lang="fr-FR"/>
              <a:t>Cliquez pour modifier le style du titre</a:t>
            </a:r>
          </a:p>
        </p:txBody>
      </p:sp>
      <p:sp>
        <p:nvSpPr>
          <p:cNvPr id="3" name="Espace réservé du contenu 2"/>
          <p:cNvSpPr>
            <a:spLocks noGrp="1"/>
          </p:cNvSpPr>
          <p:nvPr>
            <p:ph sz="half" idx="1"/>
          </p:nvPr>
        </p:nvSpPr>
        <p:spPr>
          <a:xfrm>
            <a:off x="257175" y="1447800"/>
            <a:ext cx="4810125" cy="466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5219700" y="1447800"/>
            <a:ext cx="4810125" cy="466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21"/>
          <p:cNvSpPr>
            <a:spLocks noGrp="1" noChangeArrowheads="1"/>
          </p:cNvSpPr>
          <p:nvPr>
            <p:ph type="sldNum" sz="quarter" idx="10"/>
          </p:nvPr>
        </p:nvSpPr>
        <p:spPr/>
        <p:txBody>
          <a:bodyPr/>
          <a:lstStyle>
            <a:lvl1pPr>
              <a:defRPr/>
            </a:lvl1pPr>
          </a:lstStyle>
          <a:p>
            <a:pPr>
              <a:defRPr/>
            </a:pPr>
            <a:fld id="{60FCEAC4-F646-441B-B3BD-A8487692E583}" type="slidenum">
              <a:rPr lang="en-GB"/>
              <a:pPr>
                <a:defRPr/>
              </a:pPr>
              <a:t>‹N°›</a:t>
            </a:fld>
            <a:endParaRPr lang="en-GB"/>
          </a:p>
        </p:txBody>
      </p:sp>
    </p:spTree>
  </p:cSld>
  <p:clrMapOvr>
    <a:masterClrMapping/>
  </p:clrMapOvr>
  <p:transition spd="slow">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514350" y="290513"/>
            <a:ext cx="9258300" cy="1206500"/>
          </a:xfrm>
          <a:prstGeom prst="rect">
            <a:avLst/>
          </a:prstGeom>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514350" y="1620838"/>
            <a:ext cx="4545013" cy="6746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514350" y="2295525"/>
            <a:ext cx="4545013" cy="4170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5226050" y="1620838"/>
            <a:ext cx="4546600" cy="6746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5226050" y="2295525"/>
            <a:ext cx="4546600" cy="4170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21"/>
          <p:cNvSpPr>
            <a:spLocks noGrp="1" noChangeArrowheads="1"/>
          </p:cNvSpPr>
          <p:nvPr>
            <p:ph type="sldNum" sz="quarter" idx="10"/>
          </p:nvPr>
        </p:nvSpPr>
        <p:spPr/>
        <p:txBody>
          <a:bodyPr/>
          <a:lstStyle>
            <a:lvl1pPr>
              <a:defRPr/>
            </a:lvl1pPr>
          </a:lstStyle>
          <a:p>
            <a:pPr>
              <a:defRPr/>
            </a:pPr>
            <a:fld id="{1D316536-B99F-4680-BCA9-638BC995EACB}" type="slidenum">
              <a:rPr lang="en-GB"/>
              <a:pPr>
                <a:defRPr/>
              </a:pPr>
              <a:t>‹N°›</a:t>
            </a:fld>
            <a:endParaRPr lang="en-GB"/>
          </a:p>
        </p:txBody>
      </p:sp>
    </p:spTree>
  </p:cSld>
  <p:clrMapOvr>
    <a:masterClrMapping/>
  </p:clrMapOvr>
  <p:transition spd="slow">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514350" y="290513"/>
            <a:ext cx="9258300" cy="1206500"/>
          </a:xfrm>
          <a:prstGeom prst="rect">
            <a:avLst/>
          </a:prstGeom>
        </p:spPr>
        <p:txBody>
          <a:bodyPr/>
          <a:lstStyle/>
          <a:p>
            <a:r>
              <a:rPr lang="fr-FR"/>
              <a:t>Cliquez pour modifier le style du titre</a:t>
            </a:r>
          </a:p>
        </p:txBody>
      </p:sp>
      <p:sp>
        <p:nvSpPr>
          <p:cNvPr id="3" name="Rectangle 21"/>
          <p:cNvSpPr>
            <a:spLocks noGrp="1" noChangeArrowheads="1"/>
          </p:cNvSpPr>
          <p:nvPr>
            <p:ph type="sldNum" sz="quarter" idx="10"/>
          </p:nvPr>
        </p:nvSpPr>
        <p:spPr/>
        <p:txBody>
          <a:bodyPr/>
          <a:lstStyle>
            <a:lvl1pPr>
              <a:defRPr/>
            </a:lvl1pPr>
          </a:lstStyle>
          <a:p>
            <a:pPr>
              <a:defRPr/>
            </a:pPr>
            <a:fld id="{8B625CE4-4843-49AF-81FE-2AD210BBF841}" type="slidenum">
              <a:rPr lang="en-GB"/>
              <a:pPr>
                <a:defRPr/>
              </a:pPr>
              <a:t>‹N°›</a:t>
            </a:fld>
            <a:endParaRPr lang="en-GB"/>
          </a:p>
        </p:txBody>
      </p:sp>
    </p:spTree>
  </p:cSld>
  <p:clrMapOvr>
    <a:masterClrMapping/>
  </p:clrMapOvr>
  <p:transition spd="slow">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21"/>
          <p:cNvSpPr>
            <a:spLocks noGrp="1" noChangeArrowheads="1"/>
          </p:cNvSpPr>
          <p:nvPr>
            <p:ph type="sldNum" sz="quarter" idx="10"/>
          </p:nvPr>
        </p:nvSpPr>
        <p:spPr/>
        <p:txBody>
          <a:bodyPr/>
          <a:lstStyle>
            <a:lvl1pPr>
              <a:defRPr/>
            </a:lvl1pPr>
          </a:lstStyle>
          <a:p>
            <a:pPr>
              <a:defRPr/>
            </a:pPr>
            <a:fld id="{9BC379BA-F418-45A2-A232-A21EAD37C897}" type="slidenum">
              <a:rPr lang="en-GB"/>
              <a:pPr>
                <a:defRPr/>
              </a:pPr>
              <a:t>‹N°›</a:t>
            </a:fld>
            <a:endParaRPr lang="en-GB"/>
          </a:p>
        </p:txBody>
      </p:sp>
    </p:spTree>
  </p:cSld>
  <p:clrMapOvr>
    <a:masterClrMapping/>
  </p:clrMapOvr>
  <p:transition spd="slow">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14350" y="288925"/>
            <a:ext cx="3384550" cy="1225550"/>
          </a:xfrm>
          <a:prstGeom prst="rect">
            <a:avLst/>
          </a:prstGeo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4022725" y="288925"/>
            <a:ext cx="5749925" cy="61769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514350" y="1514475"/>
            <a:ext cx="3384550" cy="49514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21"/>
          <p:cNvSpPr>
            <a:spLocks noGrp="1" noChangeArrowheads="1"/>
          </p:cNvSpPr>
          <p:nvPr>
            <p:ph type="sldNum" sz="quarter" idx="10"/>
          </p:nvPr>
        </p:nvSpPr>
        <p:spPr/>
        <p:txBody>
          <a:bodyPr/>
          <a:lstStyle>
            <a:lvl1pPr>
              <a:defRPr/>
            </a:lvl1pPr>
          </a:lstStyle>
          <a:p>
            <a:pPr>
              <a:defRPr/>
            </a:pPr>
            <a:fld id="{04234B7C-12FF-423D-99AC-A5C84094BFAF}" type="slidenum">
              <a:rPr lang="en-GB"/>
              <a:pPr>
                <a:defRPr/>
              </a:pPr>
              <a:t>‹N°›</a:t>
            </a:fld>
            <a:endParaRPr lang="en-GB"/>
          </a:p>
        </p:txBody>
      </p:sp>
    </p:spTree>
  </p:cSld>
  <p:clrMapOvr>
    <a:masterClrMapping/>
  </p:clrMapOvr>
  <p:transition spd="slow">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016125" y="5067300"/>
            <a:ext cx="6172200" cy="598488"/>
          </a:xfrm>
          <a:prstGeom prst="rect">
            <a:avLst/>
          </a:prstGeo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2016125" y="646113"/>
            <a:ext cx="6172200" cy="4343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2016125" y="5665788"/>
            <a:ext cx="6172200" cy="8493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21"/>
          <p:cNvSpPr>
            <a:spLocks noGrp="1" noChangeArrowheads="1"/>
          </p:cNvSpPr>
          <p:nvPr>
            <p:ph type="sldNum" sz="quarter" idx="10"/>
          </p:nvPr>
        </p:nvSpPr>
        <p:spPr/>
        <p:txBody>
          <a:bodyPr/>
          <a:lstStyle>
            <a:lvl1pPr>
              <a:defRPr/>
            </a:lvl1pPr>
          </a:lstStyle>
          <a:p>
            <a:pPr>
              <a:defRPr/>
            </a:pPr>
            <a:fld id="{EF68AC1B-842F-41C5-8E99-C37C0E8A4667}" type="slidenum">
              <a:rPr lang="en-GB"/>
              <a:pPr>
                <a:defRPr/>
              </a:pPr>
              <a:t>‹N°›</a:t>
            </a:fld>
            <a:endParaRPr lang="en-GB"/>
          </a:p>
        </p:txBody>
      </p:sp>
    </p:spTree>
  </p:cSld>
  <p:clrMapOvr>
    <a:masterClrMapping/>
  </p:clrMapOvr>
  <p:transition spd="slow">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142875" y="1333500"/>
            <a:ext cx="10001250" cy="5643563"/>
          </a:xfrm>
          <a:prstGeom prst="rect">
            <a:avLst/>
          </a:prstGeom>
          <a:noFill/>
          <a:ln w="9525">
            <a:noFill/>
            <a:miter lim="800000"/>
            <a:headEnd/>
            <a:tailEnd/>
          </a:ln>
        </p:spPr>
        <p:txBody>
          <a:bodyPr vert="horz" wrap="square" lIns="100005" tIns="49208" rIns="100005" bIns="49208" numCol="1" anchor="t" anchorCtr="0" compatLnSpc="1">
            <a:prstTxWarp prst="textNoShape">
              <a:avLst/>
            </a:prstTxWarp>
          </a:bodyPr>
          <a:lstStyle/>
          <a:p>
            <a:pPr lvl="0"/>
            <a:r>
              <a:rPr lang="en-GB"/>
              <a:t>Cliquez pour modifier les styles de texte du masque</a:t>
            </a:r>
          </a:p>
          <a:p>
            <a:pPr lvl="1"/>
            <a:r>
              <a:rPr lang="en-GB"/>
              <a:t>Deuxième niveau</a:t>
            </a:r>
          </a:p>
          <a:p>
            <a:pPr lvl="2"/>
            <a:r>
              <a:rPr lang="en-GB"/>
              <a:t>Troisième niveau</a:t>
            </a:r>
          </a:p>
          <a:p>
            <a:pPr lvl="3"/>
            <a:r>
              <a:rPr lang="en-GB"/>
              <a:t>Quatrième niveau</a:t>
            </a:r>
          </a:p>
          <a:p>
            <a:pPr lvl="4"/>
            <a:r>
              <a:rPr lang="en-GB"/>
              <a:t>Cinquième niveau</a:t>
            </a:r>
          </a:p>
        </p:txBody>
      </p:sp>
      <p:sp>
        <p:nvSpPr>
          <p:cNvPr id="1040" name="Line 16"/>
          <p:cNvSpPr>
            <a:spLocks noChangeShapeType="1"/>
          </p:cNvSpPr>
          <p:nvPr userDrawn="1"/>
        </p:nvSpPr>
        <p:spPr bwMode="auto">
          <a:xfrm>
            <a:off x="0" y="1219200"/>
            <a:ext cx="10287000" cy="0"/>
          </a:xfrm>
          <a:prstGeom prst="line">
            <a:avLst/>
          </a:prstGeom>
          <a:noFill/>
          <a:ln w="76200">
            <a:solidFill>
              <a:srgbClr val="3366FF"/>
            </a:solidFill>
            <a:round/>
            <a:headEnd type="none" w="sm" len="sm"/>
            <a:tailEnd type="none" w="sm" len="sm"/>
          </a:ln>
          <a:effectLst/>
        </p:spPr>
        <p:txBody>
          <a:bodyPr/>
          <a:lstStyle/>
          <a:p>
            <a:pPr>
              <a:defRPr/>
            </a:pPr>
            <a:endParaRPr lang="fr-FR"/>
          </a:p>
        </p:txBody>
      </p:sp>
      <p:sp>
        <p:nvSpPr>
          <p:cNvPr id="1045" name="Rectangle 21"/>
          <p:cNvSpPr>
            <a:spLocks noGrp="1" noChangeArrowheads="1"/>
          </p:cNvSpPr>
          <p:nvPr>
            <p:ph type="sldNum" sz="quarter" idx="4"/>
          </p:nvPr>
        </p:nvSpPr>
        <p:spPr bwMode="auto">
          <a:xfrm>
            <a:off x="9858375" y="6986588"/>
            <a:ext cx="428625" cy="252412"/>
          </a:xfrm>
          <a:prstGeom prst="rect">
            <a:avLst/>
          </a:prstGeom>
          <a:noFill/>
          <a:ln w="9525">
            <a:noFill/>
            <a:miter lim="800000"/>
            <a:headEnd/>
            <a:tailEnd/>
          </a:ln>
          <a:effectLst/>
        </p:spPr>
        <p:txBody>
          <a:bodyPr vert="horz" wrap="none" lIns="100004" tIns="49208" rIns="100004" bIns="49208" numCol="1" anchor="ctr" anchorCtr="0" compatLnSpc="1">
            <a:prstTxWarp prst="textNoShape">
              <a:avLst/>
            </a:prstTxWarp>
          </a:bodyPr>
          <a:lstStyle>
            <a:lvl1pPr eaLnBrk="0" hangingPunct="0">
              <a:lnSpc>
                <a:spcPct val="75000"/>
              </a:lnSpc>
              <a:spcBef>
                <a:spcPct val="15000"/>
              </a:spcBef>
              <a:spcAft>
                <a:spcPct val="15000"/>
              </a:spcAft>
              <a:defRPr sz="900">
                <a:solidFill>
                  <a:schemeClr val="tx1"/>
                </a:solidFill>
                <a:latin typeface="Bookman Old Style" pitchFamily="18" charset="0"/>
              </a:defRPr>
            </a:lvl1pPr>
          </a:lstStyle>
          <a:p>
            <a:pPr>
              <a:defRPr/>
            </a:pPr>
            <a:fld id="{4A526911-8419-41C7-855D-31E1FF1EC79F}" type="slidenum">
              <a:rPr lang="en-GB"/>
              <a:pPr>
                <a:defRPr/>
              </a:pPr>
              <a:t>‹N°›</a:t>
            </a:fld>
            <a:endParaRPr lang="en-GB"/>
          </a:p>
        </p:txBody>
      </p:sp>
      <p:sp>
        <p:nvSpPr>
          <p:cNvPr id="13" name="Espace réservé du titre 12"/>
          <p:cNvSpPr>
            <a:spLocks noGrp="1"/>
          </p:cNvSpPr>
          <p:nvPr>
            <p:ph type="title"/>
          </p:nvPr>
        </p:nvSpPr>
        <p:spPr>
          <a:xfrm>
            <a:off x="2000250" y="0"/>
            <a:ext cx="8286750" cy="1206500"/>
          </a:xfrm>
          <a:prstGeom prst="rect">
            <a:avLst/>
          </a:prstGeom>
        </p:spPr>
        <p:txBody>
          <a:bodyPr vert="horz" lIns="91440" tIns="45720" rIns="91440" bIns="45720" rtlCol="0" anchor="ctr">
            <a:normAutofit/>
          </a:bodyPr>
          <a:lstStyle/>
          <a:p>
            <a:r>
              <a:rPr lang="fr-FR" dirty="0"/>
              <a:t>ALLUMAGE – 4 Temps</a:t>
            </a:r>
          </a:p>
        </p:txBody>
      </p:sp>
      <p:pic>
        <p:nvPicPr>
          <p:cNvPr id="1030" name="Image 10" descr="AutoRetroMosan.jpg"/>
          <p:cNvPicPr>
            <a:picLocks noChangeAspect="1"/>
          </p:cNvPicPr>
          <p:nvPr userDrawn="1"/>
        </p:nvPicPr>
        <p:blipFill>
          <a:blip r:embed="rId14" cstate="print"/>
          <a:srcRect/>
          <a:stretch>
            <a:fillRect/>
          </a:stretch>
        </p:blipFill>
        <p:spPr bwMode="auto">
          <a:xfrm>
            <a:off x="214313" y="190500"/>
            <a:ext cx="1611312" cy="8572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561" r:id="rId1"/>
    <p:sldLayoutId id="2147484562" r:id="rId2"/>
    <p:sldLayoutId id="2147484563" r:id="rId3"/>
    <p:sldLayoutId id="2147484564" r:id="rId4"/>
    <p:sldLayoutId id="2147484565" r:id="rId5"/>
    <p:sldLayoutId id="2147484566" r:id="rId6"/>
    <p:sldLayoutId id="2147484567" r:id="rId7"/>
    <p:sldLayoutId id="2147484568" r:id="rId8"/>
    <p:sldLayoutId id="2147484569" r:id="rId9"/>
    <p:sldLayoutId id="2147484570" r:id="rId10"/>
    <p:sldLayoutId id="2147484571" r:id="rId11"/>
    <p:sldLayoutId id="2147484572" r:id="rId12"/>
  </p:sldLayoutIdLst>
  <p:transition spd="slow">
    <p:zoom/>
  </p:transition>
  <p:hf hdr="0" ftr="0" dt="0"/>
  <p:txStyles>
    <p:titleStyle>
      <a:lvl1pPr algn="ctr" defTabSz="1073150" rtl="0" eaLnBrk="0" fontAlgn="base" hangingPunct="0">
        <a:lnSpc>
          <a:spcPct val="80000"/>
        </a:lnSpc>
        <a:spcBef>
          <a:spcPct val="0"/>
        </a:spcBef>
        <a:spcAft>
          <a:spcPct val="0"/>
        </a:spcAft>
        <a:defRPr sz="3200" b="1">
          <a:solidFill>
            <a:srgbClr val="000000"/>
          </a:solidFill>
          <a:effectLst>
            <a:outerShdw blurRad="38100" dist="38100" dir="2700000" algn="tl">
              <a:srgbClr val="C0C0C0"/>
            </a:outerShdw>
          </a:effectLst>
          <a:latin typeface="+mj-lt"/>
          <a:ea typeface="+mj-ea"/>
          <a:cs typeface="+mj-cs"/>
        </a:defRPr>
      </a:lvl1pPr>
      <a:lvl2pPr algn="ctr" defTabSz="1073150" rtl="0" eaLnBrk="0" fontAlgn="base" hangingPunct="0">
        <a:lnSpc>
          <a:spcPct val="80000"/>
        </a:lnSpc>
        <a:spcBef>
          <a:spcPct val="0"/>
        </a:spcBef>
        <a:spcAft>
          <a:spcPct val="0"/>
        </a:spcAft>
        <a:defRPr sz="3200" b="1">
          <a:solidFill>
            <a:srgbClr val="000000"/>
          </a:solidFill>
          <a:effectLst>
            <a:outerShdw blurRad="38100" dist="38100" dir="2700000" algn="tl">
              <a:srgbClr val="C0C0C0"/>
            </a:outerShdw>
          </a:effectLst>
          <a:latin typeface="Times New Roman" pitchFamily="18" charset="0"/>
        </a:defRPr>
      </a:lvl2pPr>
      <a:lvl3pPr algn="ctr" defTabSz="1073150" rtl="0" eaLnBrk="0" fontAlgn="base" hangingPunct="0">
        <a:lnSpc>
          <a:spcPct val="80000"/>
        </a:lnSpc>
        <a:spcBef>
          <a:spcPct val="0"/>
        </a:spcBef>
        <a:spcAft>
          <a:spcPct val="0"/>
        </a:spcAft>
        <a:defRPr sz="3200" b="1">
          <a:solidFill>
            <a:srgbClr val="000000"/>
          </a:solidFill>
          <a:effectLst>
            <a:outerShdw blurRad="38100" dist="38100" dir="2700000" algn="tl">
              <a:srgbClr val="C0C0C0"/>
            </a:outerShdw>
          </a:effectLst>
          <a:latin typeface="Times New Roman" pitchFamily="18" charset="0"/>
        </a:defRPr>
      </a:lvl3pPr>
      <a:lvl4pPr algn="ctr" defTabSz="1073150" rtl="0" eaLnBrk="0" fontAlgn="base" hangingPunct="0">
        <a:lnSpc>
          <a:spcPct val="80000"/>
        </a:lnSpc>
        <a:spcBef>
          <a:spcPct val="0"/>
        </a:spcBef>
        <a:spcAft>
          <a:spcPct val="0"/>
        </a:spcAft>
        <a:defRPr sz="3200" b="1">
          <a:solidFill>
            <a:srgbClr val="000000"/>
          </a:solidFill>
          <a:effectLst>
            <a:outerShdw blurRad="38100" dist="38100" dir="2700000" algn="tl">
              <a:srgbClr val="C0C0C0"/>
            </a:outerShdw>
          </a:effectLst>
          <a:latin typeface="Times New Roman" pitchFamily="18" charset="0"/>
        </a:defRPr>
      </a:lvl4pPr>
      <a:lvl5pPr algn="ctr" defTabSz="1073150" rtl="0" eaLnBrk="0" fontAlgn="base" hangingPunct="0">
        <a:lnSpc>
          <a:spcPct val="80000"/>
        </a:lnSpc>
        <a:spcBef>
          <a:spcPct val="0"/>
        </a:spcBef>
        <a:spcAft>
          <a:spcPct val="0"/>
        </a:spcAft>
        <a:defRPr sz="3200" b="1">
          <a:solidFill>
            <a:srgbClr val="000000"/>
          </a:solidFill>
          <a:effectLst>
            <a:outerShdw blurRad="38100" dist="38100" dir="2700000" algn="tl">
              <a:srgbClr val="C0C0C0"/>
            </a:outerShdw>
          </a:effectLst>
          <a:latin typeface="Times New Roman" pitchFamily="18" charset="0"/>
        </a:defRPr>
      </a:lvl5pPr>
      <a:lvl6pPr marL="457200" algn="ctr" defTabSz="1073150" rtl="0" eaLnBrk="0" fontAlgn="base" hangingPunct="0">
        <a:lnSpc>
          <a:spcPct val="80000"/>
        </a:lnSpc>
        <a:spcBef>
          <a:spcPct val="0"/>
        </a:spcBef>
        <a:spcAft>
          <a:spcPct val="0"/>
        </a:spcAft>
        <a:defRPr sz="3200" b="1">
          <a:solidFill>
            <a:srgbClr val="FFFFFF"/>
          </a:solidFill>
          <a:effectLst>
            <a:outerShdw blurRad="38100" dist="38100" dir="2700000" algn="tl">
              <a:srgbClr val="C0C0C0"/>
            </a:outerShdw>
          </a:effectLst>
          <a:latin typeface="Times New Roman" pitchFamily="18" charset="0"/>
        </a:defRPr>
      </a:lvl6pPr>
      <a:lvl7pPr marL="914400" algn="ctr" defTabSz="1073150" rtl="0" eaLnBrk="0" fontAlgn="base" hangingPunct="0">
        <a:lnSpc>
          <a:spcPct val="80000"/>
        </a:lnSpc>
        <a:spcBef>
          <a:spcPct val="0"/>
        </a:spcBef>
        <a:spcAft>
          <a:spcPct val="0"/>
        </a:spcAft>
        <a:defRPr sz="3200" b="1">
          <a:solidFill>
            <a:srgbClr val="FFFFFF"/>
          </a:solidFill>
          <a:effectLst>
            <a:outerShdw blurRad="38100" dist="38100" dir="2700000" algn="tl">
              <a:srgbClr val="C0C0C0"/>
            </a:outerShdw>
          </a:effectLst>
          <a:latin typeface="Times New Roman" pitchFamily="18" charset="0"/>
        </a:defRPr>
      </a:lvl7pPr>
      <a:lvl8pPr marL="1371600" algn="ctr" defTabSz="1073150" rtl="0" eaLnBrk="0" fontAlgn="base" hangingPunct="0">
        <a:lnSpc>
          <a:spcPct val="80000"/>
        </a:lnSpc>
        <a:spcBef>
          <a:spcPct val="0"/>
        </a:spcBef>
        <a:spcAft>
          <a:spcPct val="0"/>
        </a:spcAft>
        <a:defRPr sz="3200" b="1">
          <a:solidFill>
            <a:srgbClr val="FFFFFF"/>
          </a:solidFill>
          <a:effectLst>
            <a:outerShdw blurRad="38100" dist="38100" dir="2700000" algn="tl">
              <a:srgbClr val="C0C0C0"/>
            </a:outerShdw>
          </a:effectLst>
          <a:latin typeface="Times New Roman" pitchFamily="18" charset="0"/>
        </a:defRPr>
      </a:lvl8pPr>
      <a:lvl9pPr marL="1828800" algn="ctr" defTabSz="1073150" rtl="0" eaLnBrk="0" fontAlgn="base" hangingPunct="0">
        <a:lnSpc>
          <a:spcPct val="80000"/>
        </a:lnSpc>
        <a:spcBef>
          <a:spcPct val="0"/>
        </a:spcBef>
        <a:spcAft>
          <a:spcPct val="0"/>
        </a:spcAft>
        <a:defRPr sz="3200" b="1">
          <a:solidFill>
            <a:srgbClr val="FFFFFF"/>
          </a:solidFill>
          <a:effectLst>
            <a:outerShdw blurRad="38100" dist="38100" dir="2700000" algn="tl">
              <a:srgbClr val="C0C0C0"/>
            </a:outerShdw>
          </a:effectLst>
          <a:latin typeface="Times New Roman" pitchFamily="18" charset="0"/>
        </a:defRPr>
      </a:lvl9pPr>
    </p:titleStyle>
    <p:bodyStyle>
      <a:lvl1pPr marL="371475" indent="-371475" algn="l" defTabSz="1073150" rtl="0" eaLnBrk="0" fontAlgn="base" hangingPunct="0">
        <a:spcBef>
          <a:spcPct val="20000"/>
        </a:spcBef>
        <a:spcAft>
          <a:spcPct val="0"/>
        </a:spcAft>
        <a:buClr>
          <a:schemeClr val="folHlink"/>
        </a:buClr>
        <a:buSzPct val="75000"/>
        <a:buFont typeface="Monotype Sorts" pitchFamily="2" charset="2"/>
        <a:buChar char="l"/>
        <a:defRPr sz="2600">
          <a:solidFill>
            <a:schemeClr val="tx1"/>
          </a:solidFill>
          <a:latin typeface="+mn-lt"/>
          <a:ea typeface="+mn-ea"/>
          <a:cs typeface="+mn-cs"/>
        </a:defRPr>
      </a:lvl1pPr>
      <a:lvl2pPr marL="804863" indent="-309563" algn="l" defTabSz="1073150" rtl="0" eaLnBrk="0" fontAlgn="base" hangingPunct="0">
        <a:spcBef>
          <a:spcPct val="20000"/>
        </a:spcBef>
        <a:spcAft>
          <a:spcPct val="0"/>
        </a:spcAft>
        <a:buClr>
          <a:schemeClr val="folHlink"/>
        </a:buClr>
        <a:buFont typeface="Wingdings" pitchFamily="2" charset="2"/>
        <a:buChar char="ð"/>
        <a:defRPr sz="1900">
          <a:solidFill>
            <a:schemeClr val="tx1"/>
          </a:solidFill>
          <a:latin typeface="+mn-lt"/>
        </a:defRPr>
      </a:lvl2pPr>
      <a:lvl3pPr marL="1238250" indent="-247650" algn="l" defTabSz="1073150" rtl="0" eaLnBrk="0" fontAlgn="base" hangingPunct="0">
        <a:spcBef>
          <a:spcPct val="20000"/>
        </a:spcBef>
        <a:spcAft>
          <a:spcPct val="0"/>
        </a:spcAft>
        <a:buClr>
          <a:schemeClr val="accent2"/>
        </a:buClr>
        <a:buSzPct val="65000"/>
        <a:buFont typeface="Monotype Sorts" pitchFamily="2" charset="2"/>
        <a:buChar char="l"/>
        <a:defRPr sz="2400">
          <a:solidFill>
            <a:schemeClr val="tx1"/>
          </a:solidFill>
          <a:latin typeface="+mn-lt"/>
        </a:defRPr>
      </a:lvl3pPr>
      <a:lvl4pPr marL="1674813" indent="-246063" algn="l" defTabSz="1073150" rtl="0" eaLnBrk="0" fontAlgn="base" hangingPunct="0">
        <a:spcBef>
          <a:spcPct val="20000"/>
        </a:spcBef>
        <a:spcAft>
          <a:spcPct val="0"/>
        </a:spcAft>
        <a:buClr>
          <a:schemeClr val="accent2"/>
        </a:buClr>
        <a:buChar char="–"/>
        <a:defRPr sz="2000">
          <a:solidFill>
            <a:schemeClr val="tx1"/>
          </a:solidFill>
          <a:latin typeface="+mn-lt"/>
        </a:defRPr>
      </a:lvl4pPr>
      <a:lvl5pPr marL="2112963" indent="-247650" algn="l" defTabSz="1073150" rtl="0" eaLnBrk="0" fontAlgn="base" hangingPunct="0">
        <a:spcBef>
          <a:spcPct val="20000"/>
        </a:spcBef>
        <a:spcAft>
          <a:spcPct val="0"/>
        </a:spcAft>
        <a:buClr>
          <a:schemeClr val="folHlink"/>
        </a:buClr>
        <a:buSzPct val="100000"/>
        <a:buChar char="•"/>
        <a:defRPr sz="2000">
          <a:solidFill>
            <a:schemeClr val="tx1"/>
          </a:solidFill>
          <a:latin typeface="+mn-lt"/>
        </a:defRPr>
      </a:lvl5pPr>
      <a:lvl6pPr marL="2570163" indent="-247650" algn="l" defTabSz="1073150" rtl="0" eaLnBrk="0" fontAlgn="base" hangingPunct="0">
        <a:spcBef>
          <a:spcPct val="20000"/>
        </a:spcBef>
        <a:spcAft>
          <a:spcPct val="0"/>
        </a:spcAft>
        <a:buClr>
          <a:schemeClr val="folHlink"/>
        </a:buClr>
        <a:buSzPct val="100000"/>
        <a:buChar char="•"/>
        <a:defRPr>
          <a:solidFill>
            <a:schemeClr val="tx1"/>
          </a:solidFill>
          <a:latin typeface="+mn-lt"/>
        </a:defRPr>
      </a:lvl6pPr>
      <a:lvl7pPr marL="3027363" indent="-247650" algn="l" defTabSz="1073150" rtl="0" eaLnBrk="0" fontAlgn="base" hangingPunct="0">
        <a:spcBef>
          <a:spcPct val="20000"/>
        </a:spcBef>
        <a:spcAft>
          <a:spcPct val="0"/>
        </a:spcAft>
        <a:buClr>
          <a:schemeClr val="folHlink"/>
        </a:buClr>
        <a:buSzPct val="100000"/>
        <a:buChar char="•"/>
        <a:defRPr>
          <a:solidFill>
            <a:schemeClr val="tx1"/>
          </a:solidFill>
          <a:latin typeface="+mn-lt"/>
        </a:defRPr>
      </a:lvl7pPr>
      <a:lvl8pPr marL="3484563" indent="-247650" algn="l" defTabSz="1073150" rtl="0" eaLnBrk="0" fontAlgn="base" hangingPunct="0">
        <a:spcBef>
          <a:spcPct val="20000"/>
        </a:spcBef>
        <a:spcAft>
          <a:spcPct val="0"/>
        </a:spcAft>
        <a:buClr>
          <a:schemeClr val="folHlink"/>
        </a:buClr>
        <a:buSzPct val="100000"/>
        <a:buChar char="•"/>
        <a:defRPr>
          <a:solidFill>
            <a:schemeClr val="tx1"/>
          </a:solidFill>
          <a:latin typeface="+mn-lt"/>
        </a:defRPr>
      </a:lvl8pPr>
      <a:lvl9pPr marL="3941763" indent="-247650" algn="l" defTabSz="1073150" rtl="0" eaLnBrk="0" fontAlgn="base" hangingPunct="0">
        <a:spcBef>
          <a:spcPct val="20000"/>
        </a:spcBef>
        <a:spcAft>
          <a:spcPct val="0"/>
        </a:spcAft>
        <a:buClr>
          <a:schemeClr val="folHlink"/>
        </a:buClr>
        <a:buSzPct val="100000"/>
        <a:buChar char="•"/>
        <a:defRPr>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10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12.xml"/><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9.jpeg"/></Relationships>
</file>

<file path=ppt/slides/_rels/slide11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11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11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15.xm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96.jpeg"/></Relationships>
</file>

<file path=ppt/slides/_rels/slide11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11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11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19.xml"/><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12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12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2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31.xml"/><Relationship Id="rId1" Type="http://schemas.openxmlformats.org/officeDocument/2006/relationships/slideLayout" Target="../slideLayouts/slideLayout2.xml"/><Relationship Id="rId5" Type="http://schemas.openxmlformats.org/officeDocument/2006/relationships/image" Target="../media/image115.jpeg"/><Relationship Id="rId4" Type="http://schemas.openxmlformats.org/officeDocument/2006/relationships/image" Target="../media/image114.jpeg"/></Relationships>
</file>

<file path=ppt/slides/_rels/slide13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33.xml"/><Relationship Id="rId1" Type="http://schemas.openxmlformats.org/officeDocument/2006/relationships/slideLayout" Target="../slideLayouts/slideLayout2.xml"/><Relationship Id="rId4" Type="http://schemas.openxmlformats.org/officeDocument/2006/relationships/image" Target="../media/image117.jpeg"/></Relationships>
</file>

<file path=ppt/slides/_rels/slide13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34.xml"/><Relationship Id="rId1" Type="http://schemas.openxmlformats.org/officeDocument/2006/relationships/slideLayout" Target="../slideLayouts/slideLayout2.xml"/><Relationship Id="rId4" Type="http://schemas.openxmlformats.org/officeDocument/2006/relationships/image" Target="../media/image119.jpeg"/></Relationships>
</file>

<file path=ppt/slides/_rels/slide13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41.xml"/><Relationship Id="rId1" Type="http://schemas.openxmlformats.org/officeDocument/2006/relationships/slideLayout" Target="../slideLayouts/slideLayout2.xml"/><Relationship Id="rId5" Type="http://schemas.openxmlformats.org/officeDocument/2006/relationships/image" Target="../media/image127.jpeg"/><Relationship Id="rId4" Type="http://schemas.openxmlformats.org/officeDocument/2006/relationships/image" Target="../media/image126.jpeg"/></Relationships>
</file>

<file path=ppt/slides/_rels/slide14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52.xml"/><Relationship Id="rId1" Type="http://schemas.openxmlformats.org/officeDocument/2006/relationships/slideLayout" Target="../slideLayouts/slideLayout2.xml"/><Relationship Id="rId4" Type="http://schemas.openxmlformats.org/officeDocument/2006/relationships/image" Target="../media/image135.jpeg"/></Relationships>
</file>

<file path=ppt/slides/_rels/slide15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57.xml"/><Relationship Id="rId1" Type="http://schemas.openxmlformats.org/officeDocument/2006/relationships/slideLayout" Target="../slideLayouts/slideLayout2.xml"/><Relationship Id="rId4" Type="http://schemas.openxmlformats.org/officeDocument/2006/relationships/image" Target="../media/image141.jpeg"/></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77.xml"/><Relationship Id="rId1" Type="http://schemas.openxmlformats.org/officeDocument/2006/relationships/slideLayout" Target="../slideLayouts/slideLayout2.xml"/><Relationship Id="rId4" Type="http://schemas.openxmlformats.org/officeDocument/2006/relationships/image" Target="../media/image152.jpeg"/></Relationships>
</file>

<file path=ppt/slides/_rels/slide179.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78.xml"/><Relationship Id="rId1" Type="http://schemas.openxmlformats.org/officeDocument/2006/relationships/slideLayout" Target="../slideLayouts/slideLayout2.xml"/><Relationship Id="rId4" Type="http://schemas.openxmlformats.org/officeDocument/2006/relationships/image" Target="../media/image154.jpe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79.xml"/><Relationship Id="rId1" Type="http://schemas.openxmlformats.org/officeDocument/2006/relationships/slideLayout" Target="../slideLayouts/slideLayout2.xml"/><Relationship Id="rId5" Type="http://schemas.openxmlformats.org/officeDocument/2006/relationships/image" Target="../media/image157.jpeg"/><Relationship Id="rId4" Type="http://schemas.openxmlformats.org/officeDocument/2006/relationships/image" Target="../media/image156.jpeg"/></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Documents\Montages%20&#233;lectroniques\Allumage\Cours%20sur%20Allumages\Allumage%20vis%20platin&#233;es%20(WMV%20mQ).wmv" TargetMode="External"/><Relationship Id="rId1" Type="http://schemas.microsoft.com/office/2007/relationships/media" Target="file:///D:\Documents\Montages%20&#233;lectroniques\Allumage\Cours%20sur%20Allumages\Allumage%20vis%20platin&#233;es%20(WMV%20mQ).wmv" TargetMode="External"/><Relationship Id="rId5" Type="http://schemas.openxmlformats.org/officeDocument/2006/relationships/image" Target="../media/image159.png"/><Relationship Id="rId4" Type="http://schemas.openxmlformats.org/officeDocument/2006/relationships/notesSlide" Target="../notesSlides/notesSlide184.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Documents\Montages%20&#233;lectroniques\Allumage\Cours%20sur%20Allumages\Allumage%20Pertronix%20(WMV%20mQ).wmv" TargetMode="External"/><Relationship Id="rId1" Type="http://schemas.microsoft.com/office/2007/relationships/media" Target="file:///D:\Documents\Montages%20&#233;lectroniques\Allumage\Cours%20sur%20Allumages\Allumage%20Pertronix%20(WMV%20mQ).wmv" TargetMode="External"/><Relationship Id="rId5" Type="http://schemas.openxmlformats.org/officeDocument/2006/relationships/image" Target="../media/image161.png"/><Relationship Id="rId4" Type="http://schemas.openxmlformats.org/officeDocument/2006/relationships/notesSlide" Target="../notesSlides/notesSlide189.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97.xml"/><Relationship Id="rId1" Type="http://schemas.openxmlformats.org/officeDocument/2006/relationships/slideLayout" Target="../slideLayouts/slideLayout2.xml"/><Relationship Id="rId4" Type="http://schemas.openxmlformats.org/officeDocument/2006/relationships/image" Target="../media/image163.jpeg"/></Relationships>
</file>

<file path=ppt/slides/_rels/slide199.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hyperlink" Target="http://www.123ignition.nl/" TargetMode="External"/><Relationship Id="rId2" Type="http://schemas.openxmlformats.org/officeDocument/2006/relationships/notesSlide" Target="../notesSlides/notesSlide200.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notesSlide" Target="../notesSlides/notesSlide203.xml"/><Relationship Id="rId1" Type="http://schemas.openxmlformats.org/officeDocument/2006/relationships/slideLayout" Target="../slideLayouts/slideLayout2.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jpeg"/></Relationships>
</file>

<file path=ppt/slides/_rels/slide205.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204.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Documents\Montages%20&#233;lectroniques\Allumage\Cours%20sur%20Allumages\Allumage%20123%20(WMV%20mQ).wmv" TargetMode="External"/><Relationship Id="rId1" Type="http://schemas.microsoft.com/office/2007/relationships/media" Target="file:///D:\Documents\Montages%20&#233;lectroniques\Allumage\Cours%20sur%20Allumages\Allumage%20123%20(WMV%20mQ).wmv" TargetMode="External"/><Relationship Id="rId5" Type="http://schemas.openxmlformats.org/officeDocument/2006/relationships/image" Target="../media/image172.png"/><Relationship Id="rId4" Type="http://schemas.openxmlformats.org/officeDocument/2006/relationships/notesSlide" Target="../notesSlides/notesSlide205.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2.gif"/></Relationships>
</file>

<file path=ppt/slides/_rels/slide26.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4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47.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50.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38.gif"/></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image" Target="../media/image9.gif"/></Relationships>
</file>

<file path=ppt/slides/_rels/slide8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8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8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65.gif"/></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image" Target="../media/image12.gif"/></Relationships>
</file>

<file path=ppt/slides/_rels/slide9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9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9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9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9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ce réservé du numéro de diapositive 3"/>
          <p:cNvSpPr>
            <a:spLocks noGrp="1"/>
          </p:cNvSpPr>
          <p:nvPr>
            <p:ph type="sldNum" sz="quarter" idx="10"/>
          </p:nvPr>
        </p:nvSpPr>
        <p:spPr>
          <a:noFill/>
        </p:spPr>
        <p:txBody>
          <a:bodyPr/>
          <a:lstStyle/>
          <a:p>
            <a:pPr defTabSz="1073150"/>
            <a:fld id="{4E698ACC-36E4-493F-96EE-693AA93505C8}" type="slidenum">
              <a:rPr lang="fr-BE" smtClean="0"/>
              <a:pPr defTabSz="1073150"/>
              <a:t>1</a:t>
            </a:fld>
            <a:endParaRPr lang="fr-BE"/>
          </a:p>
        </p:txBody>
      </p:sp>
      <p:sp>
        <p:nvSpPr>
          <p:cNvPr id="22531" name="Rectangle 5"/>
          <p:cNvSpPr>
            <a:spLocks noChangeArrowheads="1"/>
          </p:cNvSpPr>
          <p:nvPr/>
        </p:nvSpPr>
        <p:spPr bwMode="auto">
          <a:xfrm>
            <a:off x="0" y="2119313"/>
            <a:ext cx="10287000" cy="3638550"/>
          </a:xfrm>
          <a:prstGeom prst="rect">
            <a:avLst/>
          </a:prstGeom>
          <a:noFill/>
          <a:ln w="9525">
            <a:noFill/>
            <a:miter lim="800000"/>
            <a:headEnd/>
            <a:tailEnd/>
          </a:ln>
        </p:spPr>
        <p:txBody>
          <a:bodyPr wrap="square" lIns="98417" tIns="49208" rIns="98417" bIns="49208">
            <a:spAutoFit/>
          </a:bodyPr>
          <a:lstStyle/>
          <a:p>
            <a:pPr algn="ctr" defTabSz="884238" eaLnBrk="0" hangingPunct="0">
              <a:defRPr/>
            </a:pPr>
            <a:r>
              <a:rPr lang="fr-BE" sz="11500" b="1">
                <a:solidFill>
                  <a:srgbClr val="000099"/>
                </a:solidFill>
                <a:effectLst>
                  <a:outerShdw blurRad="38100" dist="38100" dir="2700000" algn="tl">
                    <a:srgbClr val="000000">
                      <a:alpha val="43137"/>
                    </a:srgbClr>
                  </a:outerShdw>
                </a:effectLst>
              </a:rPr>
              <a:t>BIENVENUE</a:t>
            </a:r>
          </a:p>
          <a:p>
            <a:pPr algn="ctr" defTabSz="884238" eaLnBrk="0" hangingPunct="0">
              <a:defRPr/>
            </a:pPr>
            <a:r>
              <a:rPr lang="fr-BE" sz="11500" b="1">
                <a:solidFill>
                  <a:srgbClr val="000099"/>
                </a:solidFill>
                <a:effectLst>
                  <a:outerShdw blurRad="38100" dist="38100" dir="2700000" algn="tl">
                    <a:srgbClr val="000000">
                      <a:alpha val="43137"/>
                    </a:srgbClr>
                  </a:outerShdw>
                </a:effectLst>
              </a:rPr>
              <a:t>A  TOUS</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2531"/>
                                        </p:tgtEl>
                                        <p:attrNameLst>
                                          <p:attrName>style.visibility</p:attrName>
                                        </p:attrNameLst>
                                      </p:cBhvr>
                                      <p:to>
                                        <p:strVal val="visible"/>
                                      </p:to>
                                    </p:set>
                                    <p:anim calcmode="lin" valueType="num">
                                      <p:cBhvr>
                                        <p:cTn id="7" dur="1000" fill="hold"/>
                                        <p:tgtEl>
                                          <p:spTgt spid="22531"/>
                                        </p:tgtEl>
                                        <p:attrNameLst>
                                          <p:attrName>ppt_w</p:attrName>
                                        </p:attrNameLst>
                                      </p:cBhvr>
                                      <p:tavLst>
                                        <p:tav tm="0">
                                          <p:val>
                                            <p:fltVal val="0"/>
                                          </p:val>
                                        </p:tav>
                                        <p:tav tm="100000">
                                          <p:val>
                                            <p:strVal val="#ppt_w"/>
                                          </p:val>
                                        </p:tav>
                                      </p:tavLst>
                                    </p:anim>
                                    <p:anim calcmode="lin" valueType="num">
                                      <p:cBhvr>
                                        <p:cTn id="8" dur="1000" fill="hold"/>
                                        <p:tgtEl>
                                          <p:spTgt spid="22531"/>
                                        </p:tgtEl>
                                        <p:attrNameLst>
                                          <p:attrName>ppt_h</p:attrName>
                                        </p:attrNameLst>
                                      </p:cBhvr>
                                      <p:tavLst>
                                        <p:tav tm="0">
                                          <p:val>
                                            <p:fltVal val="0"/>
                                          </p:val>
                                        </p:tav>
                                        <p:tav tm="100000">
                                          <p:val>
                                            <p:strVal val="#ppt_h"/>
                                          </p:val>
                                        </p:tav>
                                      </p:tavLst>
                                    </p:anim>
                                    <p:animEffect transition="in" filter="fade">
                                      <p:cBhvr>
                                        <p:cTn id="9" dur="1000"/>
                                        <p:tgtEl>
                                          <p:spTgt spid="22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ce réservé du numéro de diapositive 3"/>
          <p:cNvSpPr>
            <a:spLocks noGrp="1"/>
          </p:cNvSpPr>
          <p:nvPr>
            <p:ph type="sldNum" sz="quarter" idx="10"/>
          </p:nvPr>
        </p:nvSpPr>
        <p:spPr>
          <a:noFill/>
        </p:spPr>
        <p:txBody>
          <a:bodyPr/>
          <a:lstStyle/>
          <a:p>
            <a:pPr defTabSz="1073150"/>
            <a:fld id="{4E698ACC-36E4-493F-96EE-693AA93505C8}" type="slidenum">
              <a:rPr lang="fr-BE" smtClean="0"/>
              <a:pPr defTabSz="1073150"/>
              <a:t>10</a:t>
            </a:fld>
            <a:endParaRPr lang="fr-BE"/>
          </a:p>
        </p:txBody>
      </p:sp>
      <p:sp>
        <p:nvSpPr>
          <p:cNvPr id="5" name="Rectangle 2"/>
          <p:cNvSpPr>
            <a:spLocks noGrp="1" noChangeArrowheads="1"/>
          </p:cNvSpPr>
          <p:nvPr>
            <p:ph type="title"/>
          </p:nvPr>
        </p:nvSpPr>
        <p:spPr>
          <a:xfrm>
            <a:off x="1828800" y="126239"/>
            <a:ext cx="8458200" cy="985774"/>
          </a:xfrm>
        </p:spPr>
        <p:txBody>
          <a:bodyPr lIns="100004" tIns="49208" rIns="100004" bIns="49208"/>
          <a:lstStyle/>
          <a:p>
            <a:pPr>
              <a:defRPr/>
            </a:pPr>
            <a:r>
              <a:rPr lang="fr-BE" sz="3600">
                <a:solidFill>
                  <a:schemeClr val="accent4"/>
                </a:solidFill>
              </a:rPr>
              <a:t>Rappel</a:t>
            </a:r>
            <a:br>
              <a:rPr lang="fr-BE" sz="3600">
                <a:solidFill>
                  <a:schemeClr val="accent4"/>
                </a:solidFill>
              </a:rPr>
            </a:br>
            <a:r>
              <a:rPr lang="fr-BE" sz="3600">
                <a:solidFill>
                  <a:schemeClr val="accent4"/>
                </a:solidFill>
              </a:rPr>
              <a:t>Fonctionnement du Moteur 4 Temps</a:t>
            </a:r>
          </a:p>
        </p:txBody>
      </p:sp>
      <p:pic>
        <p:nvPicPr>
          <p:cNvPr id="6" name="Image 5" descr="4-Stroke-Engine.gif"/>
          <p:cNvPicPr>
            <a:picLocks noChangeAspect="1"/>
          </p:cNvPicPr>
          <p:nvPr/>
        </p:nvPicPr>
        <p:blipFill>
          <a:blip r:embed="rId3" cstate="print"/>
          <a:stretch>
            <a:fillRect/>
          </a:stretch>
        </p:blipFill>
        <p:spPr>
          <a:xfrm>
            <a:off x="4046133" y="1295446"/>
            <a:ext cx="2740441" cy="5943554"/>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Espace réservé du numéro de diapositive 3"/>
          <p:cNvSpPr>
            <a:spLocks noGrp="1"/>
          </p:cNvSpPr>
          <p:nvPr>
            <p:ph type="sldNum" sz="quarter" idx="10"/>
          </p:nvPr>
        </p:nvSpPr>
        <p:spPr>
          <a:noFill/>
        </p:spPr>
        <p:txBody>
          <a:bodyPr/>
          <a:lstStyle/>
          <a:p>
            <a:pPr defTabSz="1073150"/>
            <a:fld id="{9DF89274-F6D9-4553-A311-CC73840EC46B}" type="slidenum">
              <a:rPr lang="fr-BE" smtClean="0"/>
              <a:pPr defTabSz="1073150"/>
              <a:t>100</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Allumage</a:t>
            </a:r>
            <a:br>
              <a:rPr lang="fr-BE" sz="3600">
                <a:solidFill>
                  <a:schemeClr val="accent4"/>
                </a:solidFill>
              </a:rPr>
            </a:br>
            <a:r>
              <a:rPr lang="fr-BE" sz="3600">
                <a:solidFill>
                  <a:schemeClr val="accent4"/>
                </a:solidFill>
              </a:rPr>
              <a:t>Fils HT</a:t>
            </a:r>
          </a:p>
        </p:txBody>
      </p:sp>
      <p:pic>
        <p:nvPicPr>
          <p:cNvPr id="7" name="Image 6" descr="Fils HT - Avec réactance.gif"/>
          <p:cNvPicPr>
            <a:picLocks noChangeAspect="1"/>
          </p:cNvPicPr>
          <p:nvPr/>
        </p:nvPicPr>
        <p:blipFill>
          <a:blip r:embed="rId3" cstate="print"/>
          <a:stretch>
            <a:fillRect/>
          </a:stretch>
        </p:blipFill>
        <p:spPr>
          <a:xfrm>
            <a:off x="0" y="3372231"/>
            <a:ext cx="6786574" cy="3866770"/>
          </a:xfrm>
          <a:prstGeom prst="rect">
            <a:avLst/>
          </a:prstGeom>
        </p:spPr>
      </p:pic>
      <p:sp>
        <p:nvSpPr>
          <p:cNvPr id="8" name="ZoneTexte 7"/>
          <p:cNvSpPr txBox="1"/>
          <p:nvPr/>
        </p:nvSpPr>
        <p:spPr>
          <a:xfrm>
            <a:off x="571468" y="1333484"/>
            <a:ext cx="9715532" cy="1938992"/>
          </a:xfrm>
          <a:prstGeom prst="rect">
            <a:avLst/>
          </a:prstGeom>
          <a:noFill/>
        </p:spPr>
        <p:txBody>
          <a:bodyPr wrap="square" rtlCol="0">
            <a:spAutoFit/>
          </a:bodyPr>
          <a:lstStyle/>
          <a:p>
            <a:r>
              <a:rPr lang="fr-BE" b="1" i="1">
                <a:effectLst>
                  <a:outerShdw blurRad="38100" dist="38100" dir="2700000" algn="tl">
                    <a:srgbClr val="000000">
                      <a:alpha val="43137"/>
                    </a:srgbClr>
                  </a:outerShdw>
                </a:effectLst>
              </a:rPr>
              <a:t>Avec Réactance</a:t>
            </a:r>
          </a:p>
          <a:p>
            <a:endParaRPr lang="fr-BE"/>
          </a:p>
          <a:p>
            <a:pPr>
              <a:buFont typeface="Wingdings" pitchFamily="2" charset="2"/>
              <a:buChar char="Ø"/>
            </a:pPr>
            <a:r>
              <a:rPr lang="fr-BE"/>
              <a:t>Excellent déparasitage</a:t>
            </a:r>
          </a:p>
          <a:p>
            <a:pPr>
              <a:buFont typeface="Wingdings" pitchFamily="2" charset="2"/>
              <a:buChar char="Ø"/>
            </a:pPr>
            <a:r>
              <a:rPr lang="fr-BE"/>
              <a:t>Convient pour les allumages conventionnels</a:t>
            </a:r>
          </a:p>
          <a:p>
            <a:pPr>
              <a:buFont typeface="Wingdings" pitchFamily="2" charset="2"/>
              <a:buChar char="Ø"/>
            </a:pPr>
            <a:r>
              <a:rPr lang="fr-BE" b="1" u="sng"/>
              <a:t>Indispensable</a:t>
            </a:r>
            <a:r>
              <a:rPr lang="fr-BE"/>
              <a:t>  si électronique embarquée (injection, GPS, ABS, ESP, etc..)</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p:cTn id="17"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8">
                                            <p:txEl>
                                              <p:pRg st="2" end="2"/>
                                            </p:txEl>
                                          </p:spTgt>
                                        </p:tgtEl>
                                      </p:cBhvr>
                                    </p:animEffect>
                                  </p:childTnLst>
                                </p:cTn>
                              </p:par>
                            </p:childTnLst>
                          </p:cTn>
                        </p:par>
                        <p:par>
                          <p:cTn id="20" fill="hold">
                            <p:stCondLst>
                              <p:cond delay="500"/>
                            </p:stCondLst>
                            <p:childTnLst>
                              <p:par>
                                <p:cTn id="21" presetID="53" presetClass="entr" presetSubtype="0" fill="hold" nodeType="after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anim calcmode="lin" valueType="num">
                                      <p:cBhvr>
                                        <p:cTn id="23"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25" dur="500"/>
                                        <p:tgtEl>
                                          <p:spTgt spid="8">
                                            <p:txEl>
                                              <p:pRg st="3" end="3"/>
                                            </p:txEl>
                                          </p:spTgt>
                                        </p:tgtEl>
                                      </p:cBhvr>
                                    </p:animEffect>
                                  </p:childTnLst>
                                </p:cTn>
                              </p:par>
                            </p:childTnLst>
                          </p:cTn>
                        </p:par>
                        <p:par>
                          <p:cTn id="26" fill="hold">
                            <p:stCondLst>
                              <p:cond delay="1000"/>
                            </p:stCondLst>
                            <p:childTnLst>
                              <p:par>
                                <p:cTn id="27" presetID="53" presetClass="entr" presetSubtype="0" fill="hold" nodeType="after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anim calcmode="lin" valueType="num">
                                      <p:cBhvr>
                                        <p:cTn id="29" dur="500" fill="hold"/>
                                        <p:tgtEl>
                                          <p:spTgt spid="8">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8">
                                            <p:txEl>
                                              <p:pRg st="4" end="4"/>
                                            </p:txEl>
                                          </p:spTgt>
                                        </p:tgtEl>
                                        <p:attrNameLst>
                                          <p:attrName>ppt_h</p:attrName>
                                        </p:attrNameLst>
                                      </p:cBhvr>
                                      <p:tavLst>
                                        <p:tav tm="0">
                                          <p:val>
                                            <p:fltVal val="0"/>
                                          </p:val>
                                        </p:tav>
                                        <p:tav tm="100000">
                                          <p:val>
                                            <p:strVal val="#ppt_h"/>
                                          </p:val>
                                        </p:tav>
                                      </p:tavLst>
                                    </p:anim>
                                    <p:animEffect transition="in" filter="fade">
                                      <p:cBhvr>
                                        <p:cTn id="31"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Espace réservé du numéro de diapositive 3"/>
          <p:cNvSpPr>
            <a:spLocks noGrp="1"/>
          </p:cNvSpPr>
          <p:nvPr>
            <p:ph type="sldNum" sz="quarter" idx="10"/>
          </p:nvPr>
        </p:nvSpPr>
        <p:spPr>
          <a:noFill/>
        </p:spPr>
        <p:txBody>
          <a:bodyPr/>
          <a:lstStyle/>
          <a:p>
            <a:pPr defTabSz="1073150"/>
            <a:fld id="{9DF89274-F6D9-4553-A311-CC73840EC46B}" type="slidenum">
              <a:rPr lang="fr-BE" smtClean="0"/>
              <a:pPr defTabSz="1073150"/>
              <a:t>101</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Allumage</a:t>
            </a:r>
            <a:br>
              <a:rPr lang="fr-BE" sz="3600">
                <a:solidFill>
                  <a:schemeClr val="accent4"/>
                </a:solidFill>
              </a:rPr>
            </a:br>
            <a:r>
              <a:rPr lang="fr-BE" sz="3600">
                <a:solidFill>
                  <a:schemeClr val="accent4"/>
                </a:solidFill>
              </a:rPr>
              <a:t>Fils HT</a:t>
            </a:r>
          </a:p>
        </p:txBody>
      </p:sp>
      <p:pic>
        <p:nvPicPr>
          <p:cNvPr id="4" name="Image 3" descr="Fils HT - AME fibre de carbone.gif"/>
          <p:cNvPicPr>
            <a:picLocks noChangeAspect="1"/>
          </p:cNvPicPr>
          <p:nvPr/>
        </p:nvPicPr>
        <p:blipFill>
          <a:blip r:embed="rId3" cstate="print"/>
          <a:stretch>
            <a:fillRect/>
          </a:stretch>
        </p:blipFill>
        <p:spPr>
          <a:xfrm>
            <a:off x="-2" y="3272505"/>
            <a:ext cx="7858146" cy="3966494"/>
          </a:xfrm>
          <a:prstGeom prst="rect">
            <a:avLst/>
          </a:prstGeom>
        </p:spPr>
      </p:pic>
      <p:sp>
        <p:nvSpPr>
          <p:cNvPr id="6" name="ZoneTexte 5"/>
          <p:cNvSpPr txBox="1"/>
          <p:nvPr/>
        </p:nvSpPr>
        <p:spPr>
          <a:xfrm>
            <a:off x="571468" y="1333484"/>
            <a:ext cx="9715532" cy="1569660"/>
          </a:xfrm>
          <a:prstGeom prst="rect">
            <a:avLst/>
          </a:prstGeom>
          <a:noFill/>
        </p:spPr>
        <p:txBody>
          <a:bodyPr wrap="square" rtlCol="0">
            <a:spAutoFit/>
          </a:bodyPr>
          <a:lstStyle/>
          <a:p>
            <a:r>
              <a:rPr lang="fr-BE" b="1" i="1">
                <a:effectLst>
                  <a:outerShdw blurRad="38100" dist="38100" dir="2700000" algn="tl">
                    <a:srgbClr val="000000">
                      <a:alpha val="43137"/>
                    </a:srgbClr>
                  </a:outerShdw>
                </a:effectLst>
              </a:rPr>
              <a:t>Ame en carbone</a:t>
            </a:r>
          </a:p>
          <a:p>
            <a:endParaRPr lang="fr-BE"/>
          </a:p>
          <a:p>
            <a:pPr>
              <a:buFont typeface="Wingdings" pitchFamily="2" charset="2"/>
              <a:buChar char="Ø"/>
            </a:pPr>
            <a:r>
              <a:rPr lang="fr-BE"/>
              <a:t>Déparasitage moyen</a:t>
            </a:r>
          </a:p>
          <a:p>
            <a:pPr>
              <a:buFont typeface="Wingdings" pitchFamily="2" charset="2"/>
              <a:buChar char="Ø"/>
            </a:pPr>
            <a:r>
              <a:rPr lang="fr-BE"/>
              <a:t>Produit ‘’passe-partout’’</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p:cTn id="17"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6">
                                            <p:txEl>
                                              <p:pRg st="2" end="2"/>
                                            </p:txEl>
                                          </p:spTgt>
                                        </p:tgtEl>
                                      </p:cBhvr>
                                    </p:animEffect>
                                  </p:childTnLst>
                                </p:cTn>
                              </p:par>
                            </p:childTnLst>
                          </p:cTn>
                        </p:par>
                        <p:par>
                          <p:cTn id="20" fill="hold">
                            <p:stCondLst>
                              <p:cond delay="500"/>
                            </p:stCondLst>
                            <p:childTnLst>
                              <p:par>
                                <p:cTn id="21" presetID="53" presetClass="entr" presetSubtype="0" fill="hold" nodeType="after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 calcmode="lin" valueType="num">
                                      <p:cBhvr>
                                        <p:cTn id="23"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25"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Espace réservé du numéro de diapositive 3"/>
          <p:cNvSpPr>
            <a:spLocks noGrp="1"/>
          </p:cNvSpPr>
          <p:nvPr>
            <p:ph type="sldNum" sz="quarter" idx="10"/>
          </p:nvPr>
        </p:nvSpPr>
        <p:spPr>
          <a:noFill/>
        </p:spPr>
        <p:txBody>
          <a:bodyPr/>
          <a:lstStyle/>
          <a:p>
            <a:pPr defTabSz="1073150"/>
            <a:fld id="{9DF89274-F6D9-4553-A311-CC73840EC46B}" type="slidenum">
              <a:rPr lang="fr-BE" smtClean="0"/>
              <a:pPr defTabSz="1073150"/>
              <a:t>102</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Allumage</a:t>
            </a:r>
            <a:br>
              <a:rPr lang="fr-BE" sz="3600">
                <a:solidFill>
                  <a:schemeClr val="accent4"/>
                </a:solidFill>
              </a:rPr>
            </a:br>
            <a:r>
              <a:rPr lang="fr-BE" sz="3600">
                <a:solidFill>
                  <a:schemeClr val="accent4"/>
                </a:solidFill>
              </a:rPr>
              <a:t>Fils HT</a:t>
            </a:r>
          </a:p>
        </p:txBody>
      </p:sp>
      <p:pic>
        <p:nvPicPr>
          <p:cNvPr id="4" name="Image 3" descr="Fils HT - AME CUIVRE.gif"/>
          <p:cNvPicPr>
            <a:picLocks noChangeAspect="1"/>
          </p:cNvPicPr>
          <p:nvPr/>
        </p:nvPicPr>
        <p:blipFill>
          <a:blip r:embed="rId3" cstate="print"/>
          <a:stretch>
            <a:fillRect/>
          </a:stretch>
        </p:blipFill>
        <p:spPr>
          <a:xfrm>
            <a:off x="-2" y="3303807"/>
            <a:ext cx="6858013" cy="3935194"/>
          </a:xfrm>
          <a:prstGeom prst="rect">
            <a:avLst/>
          </a:prstGeom>
        </p:spPr>
      </p:pic>
      <p:sp>
        <p:nvSpPr>
          <p:cNvPr id="6" name="ZoneTexte 5"/>
          <p:cNvSpPr txBox="1"/>
          <p:nvPr/>
        </p:nvSpPr>
        <p:spPr>
          <a:xfrm>
            <a:off x="571468" y="1333484"/>
            <a:ext cx="9715532" cy="1938992"/>
          </a:xfrm>
          <a:prstGeom prst="rect">
            <a:avLst/>
          </a:prstGeom>
          <a:noFill/>
        </p:spPr>
        <p:txBody>
          <a:bodyPr wrap="square" rtlCol="0">
            <a:spAutoFit/>
          </a:bodyPr>
          <a:lstStyle/>
          <a:p>
            <a:r>
              <a:rPr lang="fr-BE" b="1" i="1">
                <a:effectLst>
                  <a:outerShdw blurRad="38100" dist="38100" dir="2700000" algn="tl">
                    <a:srgbClr val="000000">
                      <a:alpha val="43137"/>
                    </a:srgbClr>
                  </a:outerShdw>
                </a:effectLst>
              </a:rPr>
              <a:t>Ame en Cuivre</a:t>
            </a:r>
          </a:p>
          <a:p>
            <a:endParaRPr lang="fr-BE"/>
          </a:p>
          <a:p>
            <a:pPr>
              <a:buFont typeface="Wingdings" pitchFamily="2" charset="2"/>
              <a:buChar char="Ø"/>
            </a:pPr>
            <a:r>
              <a:rPr lang="fr-BE"/>
              <a:t>Aucun déparasitage</a:t>
            </a:r>
          </a:p>
          <a:p>
            <a:pPr>
              <a:buFont typeface="Wingdings" pitchFamily="2" charset="2"/>
              <a:buChar char="Ø"/>
            </a:pPr>
            <a:r>
              <a:rPr lang="fr-BE"/>
              <a:t>Utilisé surtout en compétition</a:t>
            </a:r>
          </a:p>
          <a:p>
            <a:pPr>
              <a:buFont typeface="Wingdings" pitchFamily="2" charset="2"/>
              <a:buChar char="Ø"/>
            </a:pPr>
            <a:r>
              <a:rPr lang="fr-BE"/>
              <a:t>Convient pour les allumages à décharge de condensateur</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p:cTn id="17"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6">
                                            <p:txEl>
                                              <p:pRg st="2" end="2"/>
                                            </p:txEl>
                                          </p:spTgt>
                                        </p:tgtEl>
                                      </p:cBhvr>
                                    </p:animEffect>
                                  </p:childTnLst>
                                </p:cTn>
                              </p:par>
                            </p:childTnLst>
                          </p:cTn>
                        </p:par>
                        <p:par>
                          <p:cTn id="20" fill="hold">
                            <p:stCondLst>
                              <p:cond delay="500"/>
                            </p:stCondLst>
                            <p:childTnLst>
                              <p:par>
                                <p:cTn id="21" presetID="53" presetClass="entr" presetSubtype="0" fill="hold" nodeType="after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 calcmode="lin" valueType="num">
                                      <p:cBhvr>
                                        <p:cTn id="23"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25" dur="500"/>
                                        <p:tgtEl>
                                          <p:spTgt spid="6">
                                            <p:txEl>
                                              <p:pRg st="3" end="3"/>
                                            </p:txEl>
                                          </p:spTgt>
                                        </p:tgtEl>
                                      </p:cBhvr>
                                    </p:animEffect>
                                  </p:childTnLst>
                                </p:cTn>
                              </p:par>
                            </p:childTnLst>
                          </p:cTn>
                        </p:par>
                        <p:par>
                          <p:cTn id="26" fill="hold">
                            <p:stCondLst>
                              <p:cond delay="1000"/>
                            </p:stCondLst>
                            <p:childTnLst>
                              <p:par>
                                <p:cTn id="27" presetID="53" presetClass="entr" presetSubtype="0" fill="hold" nodeType="after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anim calcmode="lin" valueType="num">
                                      <p:cBhvr>
                                        <p:cTn id="29"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6">
                                            <p:txEl>
                                              <p:pRg st="4" end="4"/>
                                            </p:txEl>
                                          </p:spTgt>
                                        </p:tgtEl>
                                        <p:attrNameLst>
                                          <p:attrName>ppt_h</p:attrName>
                                        </p:attrNameLst>
                                      </p:cBhvr>
                                      <p:tavLst>
                                        <p:tav tm="0">
                                          <p:val>
                                            <p:fltVal val="0"/>
                                          </p:val>
                                        </p:tav>
                                        <p:tav tm="100000">
                                          <p:val>
                                            <p:strVal val="#ppt_h"/>
                                          </p:val>
                                        </p:tav>
                                      </p:tavLst>
                                    </p:anim>
                                    <p:animEffect transition="in" filter="fade">
                                      <p:cBhvr>
                                        <p:cTn id="31"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Espace réservé du numéro de diapositive 3"/>
          <p:cNvSpPr>
            <a:spLocks noGrp="1"/>
          </p:cNvSpPr>
          <p:nvPr>
            <p:ph type="sldNum" sz="quarter" idx="10"/>
          </p:nvPr>
        </p:nvSpPr>
        <p:spPr>
          <a:noFill/>
        </p:spPr>
        <p:txBody>
          <a:bodyPr/>
          <a:lstStyle/>
          <a:p>
            <a:pPr defTabSz="1073150"/>
            <a:fld id="{9DF89274-F6D9-4553-A311-CC73840EC46B}" type="slidenum">
              <a:rPr lang="fr-BE" smtClean="0"/>
              <a:pPr defTabSz="1073150"/>
              <a:t>103</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Allumage</a:t>
            </a:r>
            <a:br>
              <a:rPr lang="fr-BE" sz="3600">
                <a:solidFill>
                  <a:schemeClr val="accent4"/>
                </a:solidFill>
              </a:rPr>
            </a:br>
            <a:r>
              <a:rPr lang="fr-BE" sz="3600">
                <a:solidFill>
                  <a:schemeClr val="accent4"/>
                </a:solidFill>
              </a:rPr>
              <a:t>Capuchons HT</a:t>
            </a:r>
          </a:p>
        </p:txBody>
      </p:sp>
      <p:pic>
        <p:nvPicPr>
          <p:cNvPr id="71684" name="Image 9" descr="3aa25b468238b738a0633d9a0508f972920ea34b.jpg"/>
          <p:cNvPicPr>
            <a:picLocks noChangeAspect="1"/>
          </p:cNvPicPr>
          <p:nvPr/>
        </p:nvPicPr>
        <p:blipFill>
          <a:blip r:embed="rId3" cstate="print"/>
          <a:srcRect/>
          <a:stretch>
            <a:fillRect/>
          </a:stretch>
        </p:blipFill>
        <p:spPr bwMode="auto">
          <a:xfrm>
            <a:off x="119063" y="1384300"/>
            <a:ext cx="9239250" cy="5697538"/>
          </a:xfrm>
          <a:prstGeom prst="rect">
            <a:avLst/>
          </a:prstGeom>
          <a:noFill/>
          <a:ln w="9525">
            <a:noFill/>
            <a:miter lim="800000"/>
            <a:headEnd/>
            <a:tailEnd/>
          </a:ln>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71684"/>
                                        </p:tgtEl>
                                        <p:attrNameLst>
                                          <p:attrName>style.visibility</p:attrName>
                                        </p:attrNameLst>
                                      </p:cBhvr>
                                      <p:to>
                                        <p:strVal val="visible"/>
                                      </p:to>
                                    </p:set>
                                    <p:animEffect transition="in" filter="fade">
                                      <p:cBhvr>
                                        <p:cTn id="12" dur="500"/>
                                        <p:tgtEl>
                                          <p:spTgt spid="71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Espace réservé du numéro de diapositive 3"/>
          <p:cNvSpPr>
            <a:spLocks noGrp="1"/>
          </p:cNvSpPr>
          <p:nvPr>
            <p:ph type="sldNum" sz="quarter" idx="10"/>
          </p:nvPr>
        </p:nvSpPr>
        <p:spPr>
          <a:noFill/>
        </p:spPr>
        <p:txBody>
          <a:bodyPr/>
          <a:lstStyle/>
          <a:p>
            <a:pPr defTabSz="1073150"/>
            <a:fld id="{9DF89274-F6D9-4553-A311-CC73840EC46B}" type="slidenum">
              <a:rPr lang="fr-BE" smtClean="0"/>
              <a:pPr defTabSz="1073150"/>
              <a:t>104</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Allumage</a:t>
            </a:r>
            <a:br>
              <a:rPr lang="fr-BE" sz="3600">
                <a:solidFill>
                  <a:schemeClr val="accent4"/>
                </a:solidFill>
              </a:rPr>
            </a:br>
            <a:r>
              <a:rPr lang="fr-BE" sz="3600">
                <a:solidFill>
                  <a:schemeClr val="accent4"/>
                </a:solidFill>
              </a:rPr>
              <a:t>Capuchons HT</a:t>
            </a:r>
          </a:p>
        </p:txBody>
      </p:sp>
      <p:sp>
        <p:nvSpPr>
          <p:cNvPr id="6" name="ZoneTexte 5"/>
          <p:cNvSpPr txBox="1"/>
          <p:nvPr/>
        </p:nvSpPr>
        <p:spPr>
          <a:xfrm>
            <a:off x="357154" y="1476360"/>
            <a:ext cx="9715568" cy="2246769"/>
          </a:xfrm>
          <a:prstGeom prst="rect">
            <a:avLst/>
          </a:prstGeom>
          <a:noFill/>
        </p:spPr>
        <p:txBody>
          <a:bodyPr wrap="square" rtlCol="0">
            <a:spAutoFit/>
          </a:bodyPr>
          <a:lstStyle/>
          <a:p>
            <a:r>
              <a:rPr lang="fr-BE" sz="2800"/>
              <a:t>Parfois, les capuchons comprennent une résistance de déparasitage.</a:t>
            </a:r>
          </a:p>
          <a:p>
            <a:endParaRPr lang="fr-BE" sz="2800"/>
          </a:p>
          <a:p>
            <a:r>
              <a:rPr lang="fr-BE" sz="2800"/>
              <a:t>A conserver, sauf en cas d’utilisation de fil de bougie du 3</a:t>
            </a:r>
            <a:r>
              <a:rPr lang="fr-BE" sz="2800" baseline="30000"/>
              <a:t>ème</a:t>
            </a:r>
            <a:r>
              <a:rPr lang="fr-BE" sz="2800"/>
              <a:t> type (âme en cuivre)</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p:cTn id="13"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 calcmode="lin" valueType="num">
                                      <p:cBhvr>
                                        <p:cTn id="20"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2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u numéro de diapositive 3"/>
          <p:cNvSpPr>
            <a:spLocks noGrp="1"/>
          </p:cNvSpPr>
          <p:nvPr>
            <p:ph type="sldNum" sz="quarter" idx="10"/>
          </p:nvPr>
        </p:nvSpPr>
        <p:spPr>
          <a:noFill/>
        </p:spPr>
        <p:txBody>
          <a:bodyPr/>
          <a:lstStyle/>
          <a:p>
            <a:pPr defTabSz="1073150"/>
            <a:fld id="{2D0FA329-6B69-4208-B679-8064C4B5B4B4}" type="slidenum">
              <a:rPr lang="fr-BE" smtClean="0"/>
              <a:pPr defTabSz="1073150"/>
              <a:t>105</a:t>
            </a:fld>
            <a:endParaRPr lang="fr-BE"/>
          </a:p>
        </p:txBody>
      </p:sp>
      <p:sp>
        <p:nvSpPr>
          <p:cNvPr id="14" name="Rectangle 2"/>
          <p:cNvSpPr>
            <a:spLocks noGrp="1" noChangeArrowheads="1"/>
          </p:cNvSpPr>
          <p:nvPr>
            <p:ph type="title"/>
          </p:nvPr>
        </p:nvSpPr>
        <p:spPr>
          <a:xfrm>
            <a:off x="1828800" y="126238"/>
            <a:ext cx="8458200" cy="985774"/>
          </a:xfrm>
        </p:spPr>
        <p:txBody>
          <a:bodyPr lIns="100004" tIns="49208" rIns="100004" bIns="49208"/>
          <a:lstStyle/>
          <a:p>
            <a:pPr>
              <a:defRPr/>
            </a:pPr>
            <a:r>
              <a:rPr lang="fr-BE" sz="3600">
                <a:solidFill>
                  <a:schemeClr val="accent4"/>
                </a:solidFill>
              </a:rPr>
              <a:t>Allumage classique</a:t>
            </a:r>
            <a:br>
              <a:rPr lang="fr-BE" sz="3600">
                <a:solidFill>
                  <a:schemeClr val="accent4"/>
                </a:solidFill>
              </a:rPr>
            </a:br>
            <a:r>
              <a:rPr lang="fr-BE" sz="3600">
                <a:solidFill>
                  <a:schemeClr val="accent4"/>
                </a:solidFill>
              </a:rPr>
              <a:t>Bougies</a:t>
            </a:r>
          </a:p>
        </p:txBody>
      </p:sp>
      <p:pic>
        <p:nvPicPr>
          <p:cNvPr id="6" name="Image 5" descr="000-Système 1.jpg"/>
          <p:cNvPicPr>
            <a:picLocks noChangeAspect="1"/>
          </p:cNvPicPr>
          <p:nvPr/>
        </p:nvPicPr>
        <p:blipFill>
          <a:blip r:embed="rId3" cstate="print"/>
          <a:stretch>
            <a:fillRect/>
          </a:stretch>
        </p:blipFill>
        <p:spPr>
          <a:xfrm>
            <a:off x="357154" y="2241751"/>
            <a:ext cx="9644130" cy="4020955"/>
          </a:xfrm>
          <a:prstGeom prst="rect">
            <a:avLst/>
          </a:prstGeom>
        </p:spPr>
      </p:pic>
      <p:sp>
        <p:nvSpPr>
          <p:cNvPr id="5" name="Forme libre 4"/>
          <p:cNvSpPr/>
          <p:nvPr/>
        </p:nvSpPr>
        <p:spPr bwMode="auto">
          <a:xfrm>
            <a:off x="6072194" y="3258457"/>
            <a:ext cx="4214806" cy="3432877"/>
          </a:xfrm>
          <a:custGeom>
            <a:avLst/>
            <a:gdLst>
              <a:gd name="connsiteX0" fmla="*/ 700314 w 4591958"/>
              <a:gd name="connsiteY0" fmla="*/ 551543 h 3521529"/>
              <a:gd name="connsiteX1" fmla="*/ 4042229 w 4591958"/>
              <a:gd name="connsiteY1" fmla="*/ 420914 h 3521529"/>
              <a:gd name="connsiteX2" fmla="*/ 3998686 w 4591958"/>
              <a:gd name="connsiteY2" fmla="*/ 3077029 h 3521529"/>
              <a:gd name="connsiteX3" fmla="*/ 547914 w 4591958"/>
              <a:gd name="connsiteY3" fmla="*/ 3087914 h 3521529"/>
              <a:gd name="connsiteX4" fmla="*/ 700314 w 4591958"/>
              <a:gd name="connsiteY4" fmla="*/ 551543 h 3521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1958" h="3521529">
                <a:moveTo>
                  <a:pt x="700314" y="551543"/>
                </a:moveTo>
                <a:cubicBezTo>
                  <a:pt x="1282700" y="107043"/>
                  <a:pt x="3492500" y="0"/>
                  <a:pt x="4042229" y="420914"/>
                </a:cubicBezTo>
                <a:cubicBezTo>
                  <a:pt x="4591958" y="841828"/>
                  <a:pt x="4581072" y="2632529"/>
                  <a:pt x="3998686" y="3077029"/>
                </a:cubicBezTo>
                <a:cubicBezTo>
                  <a:pt x="3416300" y="3521529"/>
                  <a:pt x="1095828" y="3510643"/>
                  <a:pt x="547914" y="3087914"/>
                </a:cubicBezTo>
                <a:cubicBezTo>
                  <a:pt x="0" y="2665185"/>
                  <a:pt x="117928" y="996043"/>
                  <a:pt x="700314" y="551543"/>
                </a:cubicBezTo>
                <a:close/>
              </a:path>
            </a:pathLst>
          </a:custGeom>
          <a:noFill/>
          <a:ln w="63500" cap="flat" cmpd="sng" algn="ctr">
            <a:solidFill>
              <a:srgbClr val="009900"/>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a:ln>
                <a:noFill/>
              </a:ln>
              <a:solidFill>
                <a:srgbClr val="CC0000"/>
              </a:solidFill>
              <a:effectLst/>
              <a:latin typeface="Times New Roman" pitchFamily="18"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1000"/>
                            </p:stCondLst>
                            <p:childTnLst>
                              <p:par>
                                <p:cTn id="14" presetID="5"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heckerboard(across)">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Espace réservé du numéro de diapositive 3"/>
          <p:cNvSpPr>
            <a:spLocks noGrp="1"/>
          </p:cNvSpPr>
          <p:nvPr>
            <p:ph type="sldNum" sz="quarter" idx="10"/>
          </p:nvPr>
        </p:nvSpPr>
        <p:spPr>
          <a:noFill/>
        </p:spPr>
        <p:txBody>
          <a:bodyPr/>
          <a:lstStyle/>
          <a:p>
            <a:pPr defTabSz="1073150"/>
            <a:fld id="{5AE2C56C-602E-48CD-A7FE-CAFD9EF29841}" type="slidenum">
              <a:rPr lang="fr-BE" smtClean="0"/>
              <a:pPr defTabSz="1073150"/>
              <a:t>106</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Allumage</a:t>
            </a:r>
            <a:br>
              <a:rPr lang="fr-BE" sz="3600">
                <a:solidFill>
                  <a:schemeClr val="accent4"/>
                </a:solidFill>
              </a:rPr>
            </a:br>
            <a:r>
              <a:rPr lang="fr-BE" sz="3600">
                <a:solidFill>
                  <a:schemeClr val="accent4"/>
                </a:solidFill>
              </a:rPr>
              <a:t>Bougies</a:t>
            </a:r>
          </a:p>
        </p:txBody>
      </p:sp>
      <p:pic>
        <p:nvPicPr>
          <p:cNvPr id="56324" name="Image 6" descr="Zündkerzen_1.jpg"/>
          <p:cNvPicPr>
            <a:picLocks noChangeAspect="1"/>
          </p:cNvPicPr>
          <p:nvPr/>
        </p:nvPicPr>
        <p:blipFill>
          <a:blip r:embed="rId3" cstate="print"/>
          <a:srcRect/>
          <a:stretch>
            <a:fillRect/>
          </a:stretch>
        </p:blipFill>
        <p:spPr bwMode="auto">
          <a:xfrm>
            <a:off x="0" y="1262063"/>
            <a:ext cx="10287000" cy="2928937"/>
          </a:xfrm>
          <a:prstGeom prst="rect">
            <a:avLst/>
          </a:prstGeom>
          <a:noFill/>
          <a:ln w="9525">
            <a:noFill/>
            <a:miter lim="800000"/>
            <a:headEnd/>
            <a:tailEnd/>
          </a:ln>
        </p:spPr>
      </p:pic>
      <p:pic>
        <p:nvPicPr>
          <p:cNvPr id="56325" name="Image 7" descr="Zündkerzen_2.jpg"/>
          <p:cNvPicPr>
            <a:picLocks noChangeAspect="1"/>
          </p:cNvPicPr>
          <p:nvPr/>
        </p:nvPicPr>
        <p:blipFill>
          <a:blip r:embed="rId4" cstate="print"/>
          <a:srcRect/>
          <a:stretch>
            <a:fillRect/>
          </a:stretch>
        </p:blipFill>
        <p:spPr bwMode="auto">
          <a:xfrm>
            <a:off x="0" y="4144963"/>
            <a:ext cx="10287000" cy="3094037"/>
          </a:xfrm>
          <a:prstGeom prst="rect">
            <a:avLst/>
          </a:prstGeom>
          <a:noFill/>
          <a:ln w="9525">
            <a:noFill/>
            <a:miter lim="800000"/>
            <a:headEnd/>
            <a:tailEnd/>
          </a:ln>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56324"/>
                                        </p:tgtEl>
                                        <p:attrNameLst>
                                          <p:attrName>style.visibility</p:attrName>
                                        </p:attrNameLst>
                                      </p:cBhvr>
                                      <p:to>
                                        <p:strVal val="visible"/>
                                      </p:to>
                                    </p:set>
                                    <p:animEffect transition="in" filter="fade">
                                      <p:cBhvr>
                                        <p:cTn id="12" dur="500"/>
                                        <p:tgtEl>
                                          <p:spTgt spid="56324"/>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56325"/>
                                        </p:tgtEl>
                                        <p:attrNameLst>
                                          <p:attrName>style.visibility</p:attrName>
                                        </p:attrNameLst>
                                      </p:cBhvr>
                                      <p:to>
                                        <p:strVal val="visible"/>
                                      </p:to>
                                    </p:set>
                                    <p:animEffect transition="in" filter="fade">
                                      <p:cBhvr>
                                        <p:cTn id="16" dur="500"/>
                                        <p:tgtEl>
                                          <p:spTgt spid="56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Espace réservé du numéro de diapositive 3"/>
          <p:cNvSpPr>
            <a:spLocks noGrp="1"/>
          </p:cNvSpPr>
          <p:nvPr>
            <p:ph type="sldNum" sz="quarter" idx="10"/>
          </p:nvPr>
        </p:nvSpPr>
        <p:spPr>
          <a:noFill/>
        </p:spPr>
        <p:txBody>
          <a:bodyPr/>
          <a:lstStyle/>
          <a:p>
            <a:pPr defTabSz="1073150"/>
            <a:fld id="{230E3F3B-C65E-4CD2-83AE-E70C2AAF73A1}" type="slidenum">
              <a:rPr lang="fr-BE" smtClean="0"/>
              <a:pPr defTabSz="1073150"/>
              <a:t>107</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Allumage</a:t>
            </a:r>
            <a:br>
              <a:rPr lang="fr-BE" sz="3600">
                <a:solidFill>
                  <a:schemeClr val="accent4"/>
                </a:solidFill>
              </a:rPr>
            </a:br>
            <a:r>
              <a:rPr lang="fr-BE" sz="3600">
                <a:solidFill>
                  <a:schemeClr val="accent4"/>
                </a:solidFill>
              </a:rPr>
              <a:t>Bougie</a:t>
            </a:r>
          </a:p>
        </p:txBody>
      </p:sp>
      <p:pic>
        <p:nvPicPr>
          <p:cNvPr id="57348" name="Picture 4" descr="8-12"/>
          <p:cNvPicPr>
            <a:picLocks noChangeAspect="1" noChangeArrowheads="1"/>
          </p:cNvPicPr>
          <p:nvPr/>
        </p:nvPicPr>
        <p:blipFill>
          <a:blip r:embed="rId3" cstate="print"/>
          <a:srcRect/>
          <a:stretch>
            <a:fillRect/>
          </a:stretch>
        </p:blipFill>
        <p:spPr bwMode="auto">
          <a:xfrm>
            <a:off x="2571732" y="1905000"/>
            <a:ext cx="6983431" cy="4336802"/>
          </a:xfrm>
          <a:prstGeom prst="rect">
            <a:avLst/>
          </a:prstGeom>
          <a:noFill/>
          <a:ln w="9525">
            <a:noFill/>
            <a:miter lim="800000"/>
            <a:headEnd/>
            <a:tailEnd/>
          </a:ln>
        </p:spPr>
      </p:pic>
      <p:pic>
        <p:nvPicPr>
          <p:cNvPr id="57349" name="Image 6" descr="bougie_schema.jpg"/>
          <p:cNvPicPr>
            <a:picLocks noChangeAspect="1"/>
          </p:cNvPicPr>
          <p:nvPr/>
        </p:nvPicPr>
        <p:blipFill>
          <a:blip r:embed="rId4" cstate="print"/>
          <a:srcRect/>
          <a:stretch>
            <a:fillRect/>
          </a:stretch>
        </p:blipFill>
        <p:spPr bwMode="auto">
          <a:xfrm>
            <a:off x="1000125" y="1905000"/>
            <a:ext cx="1571625" cy="4343400"/>
          </a:xfrm>
          <a:prstGeom prst="rect">
            <a:avLst/>
          </a:prstGeom>
          <a:noFill/>
          <a:ln w="9525">
            <a:noFill/>
            <a:miter lim="800000"/>
            <a:headEnd/>
            <a:tailEnd/>
          </a:ln>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57349"/>
                                        </p:tgtEl>
                                        <p:attrNameLst>
                                          <p:attrName>style.visibility</p:attrName>
                                        </p:attrNameLst>
                                      </p:cBhvr>
                                      <p:to>
                                        <p:strVal val="visible"/>
                                      </p:to>
                                    </p:set>
                                    <p:animEffect transition="in" filter="checkerboard(across)">
                                      <p:cBhvr>
                                        <p:cTn id="12" dur="500"/>
                                        <p:tgtEl>
                                          <p:spTgt spid="57349"/>
                                        </p:tgtEl>
                                      </p:cBhvr>
                                    </p:animEffect>
                                  </p:childTnLst>
                                </p:cTn>
                              </p:par>
                            </p:childTnLst>
                          </p:cTn>
                        </p:par>
                        <p:par>
                          <p:cTn id="13" fill="hold">
                            <p:stCondLst>
                              <p:cond delay="1000"/>
                            </p:stCondLst>
                            <p:childTnLst>
                              <p:par>
                                <p:cTn id="14" presetID="5" presetClass="entr" presetSubtype="10" fill="hold" nodeType="afterEffect">
                                  <p:stCondLst>
                                    <p:cond delay="0"/>
                                  </p:stCondLst>
                                  <p:childTnLst>
                                    <p:set>
                                      <p:cBhvr>
                                        <p:cTn id="15" dur="1" fill="hold">
                                          <p:stCondLst>
                                            <p:cond delay="0"/>
                                          </p:stCondLst>
                                        </p:cTn>
                                        <p:tgtEl>
                                          <p:spTgt spid="57348"/>
                                        </p:tgtEl>
                                        <p:attrNameLst>
                                          <p:attrName>style.visibility</p:attrName>
                                        </p:attrNameLst>
                                      </p:cBhvr>
                                      <p:to>
                                        <p:strVal val="visible"/>
                                      </p:to>
                                    </p:set>
                                    <p:animEffect transition="in" filter="checkerboard(across)">
                                      <p:cBhvr>
                                        <p:cTn id="16" dur="500"/>
                                        <p:tgtEl>
                                          <p:spTgt spid="57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Espace réservé du numéro de diapositive 3"/>
          <p:cNvSpPr>
            <a:spLocks noGrp="1"/>
          </p:cNvSpPr>
          <p:nvPr>
            <p:ph type="sldNum" sz="quarter" idx="10"/>
          </p:nvPr>
        </p:nvSpPr>
        <p:spPr>
          <a:noFill/>
        </p:spPr>
        <p:txBody>
          <a:bodyPr/>
          <a:lstStyle/>
          <a:p>
            <a:pPr defTabSz="1073150"/>
            <a:fld id="{CD0978A7-570E-4502-A03A-9CCEF2D3F706}" type="slidenum">
              <a:rPr lang="fr-BE" smtClean="0"/>
              <a:pPr defTabSz="1073150"/>
              <a:t>108</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Allumage</a:t>
            </a:r>
            <a:br>
              <a:rPr lang="fr-BE" sz="3600">
                <a:solidFill>
                  <a:schemeClr val="accent4"/>
                </a:solidFill>
              </a:rPr>
            </a:br>
            <a:r>
              <a:rPr lang="fr-BE" sz="3600">
                <a:solidFill>
                  <a:schemeClr val="accent4"/>
                </a:solidFill>
              </a:rPr>
              <a:t>Bougie</a:t>
            </a:r>
          </a:p>
        </p:txBody>
      </p:sp>
      <p:sp>
        <p:nvSpPr>
          <p:cNvPr id="58372" name="ZoneTexte 3"/>
          <p:cNvSpPr txBox="1">
            <a:spLocks noChangeArrowheads="1"/>
          </p:cNvSpPr>
          <p:nvPr/>
        </p:nvSpPr>
        <p:spPr bwMode="auto">
          <a:xfrm>
            <a:off x="214313" y="1404938"/>
            <a:ext cx="9929812" cy="4524315"/>
          </a:xfrm>
          <a:prstGeom prst="rect">
            <a:avLst/>
          </a:prstGeom>
          <a:noFill/>
          <a:ln w="9525">
            <a:noFill/>
            <a:miter lim="800000"/>
            <a:headEnd/>
            <a:tailEnd/>
          </a:ln>
        </p:spPr>
        <p:txBody>
          <a:bodyPr>
            <a:spAutoFit/>
          </a:bodyPr>
          <a:lstStyle/>
          <a:p>
            <a:pPr marL="457200" indent="-457200">
              <a:buFont typeface="Wingdings" pitchFamily="2" charset="2"/>
              <a:buChar char="Ø"/>
            </a:pPr>
            <a:r>
              <a:rPr lang="fr-BE"/>
              <a:t>La bougie transforme la HT en étincelle.</a:t>
            </a:r>
          </a:p>
          <a:p>
            <a:pPr marL="457200" indent="-457200">
              <a:buFont typeface="Wingdings" pitchFamily="2" charset="2"/>
              <a:buChar char="Ø"/>
            </a:pPr>
            <a:r>
              <a:rPr lang="fr-BE"/>
              <a:t>Dans l’air ambiant, il faut 8.000 V pour créer un arc électrique de 1cm.</a:t>
            </a:r>
          </a:p>
          <a:p>
            <a:pPr marL="457200" indent="-457200">
              <a:buFont typeface="Wingdings" pitchFamily="2" charset="2"/>
              <a:buChar char="Ø"/>
            </a:pPr>
            <a:r>
              <a:rPr lang="fr-BE"/>
              <a:t>Dans un cylindre en phase de compression, il faut 10-20.000 V pour créer un arc de 1mm.</a:t>
            </a:r>
          </a:p>
          <a:p>
            <a:pPr marL="457200" indent="-457200">
              <a:buFont typeface="Wingdings" pitchFamily="2" charset="2"/>
              <a:buChar char="Ø"/>
            </a:pPr>
            <a:r>
              <a:rPr lang="fr-BE"/>
              <a:t>L’électrode centrale de la bougie s’échauffe beaucoup plus que l’électrode de masse. Cette particularité est mise à profit pour amorcer une étincelle.</a:t>
            </a:r>
          </a:p>
          <a:p>
            <a:pPr marL="457200" indent="-457200">
              <a:buFont typeface="Wingdings" pitchFamily="2" charset="2"/>
              <a:buChar char="Ø"/>
            </a:pPr>
            <a:r>
              <a:rPr lang="fr-BE"/>
              <a:t>Pour générer une étincelle, l’électrode centrale ‘négative’ nécessitera moins de Volts qu’une électrode ‘positive’.</a:t>
            </a:r>
          </a:p>
          <a:p>
            <a:pPr marL="457200" indent="-457200">
              <a:buFont typeface="Wingdings" pitchFamily="2" charset="2"/>
              <a:buChar char="Ø"/>
            </a:pPr>
            <a:r>
              <a:rPr lang="fr-BE"/>
              <a:t>La température de l’électrode centrale est très importante.</a:t>
            </a:r>
          </a:p>
          <a:p>
            <a:pPr marL="457200" indent="-457200">
              <a:buFont typeface="Wingdings" pitchFamily="2" charset="2"/>
              <a:buChar char="Ø"/>
            </a:pPr>
            <a:r>
              <a:rPr lang="fr-BE"/>
              <a:t>Il ne faut pas se tromper dans le choix de l’indice thermique des bougies.</a:t>
            </a:r>
          </a:p>
          <a:p>
            <a:pPr marL="457200" indent="-457200">
              <a:buFont typeface="Wingdings" pitchFamily="2" charset="2"/>
              <a:buChar char="Ø"/>
            </a:pPr>
            <a:r>
              <a:rPr lang="fr-BE"/>
              <a:t>Eventuellement des bougies ‘froides’ en été et des bougies ‘chaudes’ en hiver.</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0" fill="hold" nodeType="afterEffect">
                                  <p:stCondLst>
                                    <p:cond delay="0"/>
                                  </p:stCondLst>
                                  <p:childTnLst>
                                    <p:set>
                                      <p:cBhvr>
                                        <p:cTn id="11" dur="1" fill="hold">
                                          <p:stCondLst>
                                            <p:cond delay="0"/>
                                          </p:stCondLst>
                                        </p:cTn>
                                        <p:tgtEl>
                                          <p:spTgt spid="58372">
                                            <p:txEl>
                                              <p:pRg st="0" end="0"/>
                                            </p:txEl>
                                          </p:spTgt>
                                        </p:tgtEl>
                                        <p:attrNameLst>
                                          <p:attrName>style.visibility</p:attrName>
                                        </p:attrNameLst>
                                      </p:cBhvr>
                                      <p:to>
                                        <p:strVal val="visible"/>
                                      </p:to>
                                    </p:set>
                                    <p:anim calcmode="lin" valueType="num">
                                      <p:cBhvr>
                                        <p:cTn id="12" dur="500" fill="hold"/>
                                        <p:tgtEl>
                                          <p:spTgt spid="58372">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58372">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5837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58372">
                                            <p:txEl>
                                              <p:pRg st="1" end="1"/>
                                            </p:txEl>
                                          </p:spTgt>
                                        </p:tgtEl>
                                        <p:attrNameLst>
                                          <p:attrName>style.visibility</p:attrName>
                                        </p:attrNameLst>
                                      </p:cBhvr>
                                      <p:to>
                                        <p:strVal val="visible"/>
                                      </p:to>
                                    </p:set>
                                    <p:anim calcmode="lin" valueType="num">
                                      <p:cBhvr>
                                        <p:cTn id="19" dur="500" fill="hold"/>
                                        <p:tgtEl>
                                          <p:spTgt spid="58372">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58372">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58372">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nodeType="clickEffect">
                                  <p:stCondLst>
                                    <p:cond delay="0"/>
                                  </p:stCondLst>
                                  <p:childTnLst>
                                    <p:set>
                                      <p:cBhvr>
                                        <p:cTn id="25" dur="1" fill="hold">
                                          <p:stCondLst>
                                            <p:cond delay="0"/>
                                          </p:stCondLst>
                                        </p:cTn>
                                        <p:tgtEl>
                                          <p:spTgt spid="58372">
                                            <p:txEl>
                                              <p:pRg st="2" end="2"/>
                                            </p:txEl>
                                          </p:spTgt>
                                        </p:tgtEl>
                                        <p:attrNameLst>
                                          <p:attrName>style.visibility</p:attrName>
                                        </p:attrNameLst>
                                      </p:cBhvr>
                                      <p:to>
                                        <p:strVal val="visible"/>
                                      </p:to>
                                    </p:set>
                                    <p:anim calcmode="lin" valueType="num">
                                      <p:cBhvr>
                                        <p:cTn id="26" dur="500" fill="hold"/>
                                        <p:tgtEl>
                                          <p:spTgt spid="58372">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58372">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58372">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nodeType="clickEffect">
                                  <p:stCondLst>
                                    <p:cond delay="0"/>
                                  </p:stCondLst>
                                  <p:childTnLst>
                                    <p:set>
                                      <p:cBhvr>
                                        <p:cTn id="32" dur="1" fill="hold">
                                          <p:stCondLst>
                                            <p:cond delay="0"/>
                                          </p:stCondLst>
                                        </p:cTn>
                                        <p:tgtEl>
                                          <p:spTgt spid="58372">
                                            <p:txEl>
                                              <p:pRg st="3" end="3"/>
                                            </p:txEl>
                                          </p:spTgt>
                                        </p:tgtEl>
                                        <p:attrNameLst>
                                          <p:attrName>style.visibility</p:attrName>
                                        </p:attrNameLst>
                                      </p:cBhvr>
                                      <p:to>
                                        <p:strVal val="visible"/>
                                      </p:to>
                                    </p:set>
                                    <p:anim calcmode="lin" valueType="num">
                                      <p:cBhvr>
                                        <p:cTn id="33" dur="500" fill="hold"/>
                                        <p:tgtEl>
                                          <p:spTgt spid="58372">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58372">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58372">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0" fill="hold" nodeType="clickEffect">
                                  <p:stCondLst>
                                    <p:cond delay="0"/>
                                  </p:stCondLst>
                                  <p:childTnLst>
                                    <p:set>
                                      <p:cBhvr>
                                        <p:cTn id="39" dur="1" fill="hold">
                                          <p:stCondLst>
                                            <p:cond delay="0"/>
                                          </p:stCondLst>
                                        </p:cTn>
                                        <p:tgtEl>
                                          <p:spTgt spid="58372">
                                            <p:txEl>
                                              <p:pRg st="4" end="4"/>
                                            </p:txEl>
                                          </p:spTgt>
                                        </p:tgtEl>
                                        <p:attrNameLst>
                                          <p:attrName>style.visibility</p:attrName>
                                        </p:attrNameLst>
                                      </p:cBhvr>
                                      <p:to>
                                        <p:strVal val="visible"/>
                                      </p:to>
                                    </p:set>
                                    <p:anim calcmode="lin" valueType="num">
                                      <p:cBhvr>
                                        <p:cTn id="40" dur="500" fill="hold"/>
                                        <p:tgtEl>
                                          <p:spTgt spid="58372">
                                            <p:txEl>
                                              <p:pRg st="4" end="4"/>
                                            </p:txEl>
                                          </p:spTgt>
                                        </p:tgtEl>
                                        <p:attrNameLst>
                                          <p:attrName>ppt_w</p:attrName>
                                        </p:attrNameLst>
                                      </p:cBhvr>
                                      <p:tavLst>
                                        <p:tav tm="0">
                                          <p:val>
                                            <p:fltVal val="0"/>
                                          </p:val>
                                        </p:tav>
                                        <p:tav tm="100000">
                                          <p:val>
                                            <p:strVal val="#ppt_w"/>
                                          </p:val>
                                        </p:tav>
                                      </p:tavLst>
                                    </p:anim>
                                    <p:anim calcmode="lin" valueType="num">
                                      <p:cBhvr>
                                        <p:cTn id="41" dur="500" fill="hold"/>
                                        <p:tgtEl>
                                          <p:spTgt spid="58372">
                                            <p:txEl>
                                              <p:pRg st="4" end="4"/>
                                            </p:txEl>
                                          </p:spTgt>
                                        </p:tgtEl>
                                        <p:attrNameLst>
                                          <p:attrName>ppt_h</p:attrName>
                                        </p:attrNameLst>
                                      </p:cBhvr>
                                      <p:tavLst>
                                        <p:tav tm="0">
                                          <p:val>
                                            <p:fltVal val="0"/>
                                          </p:val>
                                        </p:tav>
                                        <p:tav tm="100000">
                                          <p:val>
                                            <p:strVal val="#ppt_h"/>
                                          </p:val>
                                        </p:tav>
                                      </p:tavLst>
                                    </p:anim>
                                    <p:animEffect transition="in" filter="fade">
                                      <p:cBhvr>
                                        <p:cTn id="42" dur="500"/>
                                        <p:tgtEl>
                                          <p:spTgt spid="58372">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0" fill="hold" nodeType="clickEffect">
                                  <p:stCondLst>
                                    <p:cond delay="0"/>
                                  </p:stCondLst>
                                  <p:childTnLst>
                                    <p:set>
                                      <p:cBhvr>
                                        <p:cTn id="46" dur="1" fill="hold">
                                          <p:stCondLst>
                                            <p:cond delay="0"/>
                                          </p:stCondLst>
                                        </p:cTn>
                                        <p:tgtEl>
                                          <p:spTgt spid="58372">
                                            <p:txEl>
                                              <p:pRg st="5" end="5"/>
                                            </p:txEl>
                                          </p:spTgt>
                                        </p:tgtEl>
                                        <p:attrNameLst>
                                          <p:attrName>style.visibility</p:attrName>
                                        </p:attrNameLst>
                                      </p:cBhvr>
                                      <p:to>
                                        <p:strVal val="visible"/>
                                      </p:to>
                                    </p:set>
                                    <p:anim calcmode="lin" valueType="num">
                                      <p:cBhvr>
                                        <p:cTn id="47" dur="500" fill="hold"/>
                                        <p:tgtEl>
                                          <p:spTgt spid="58372">
                                            <p:txEl>
                                              <p:pRg st="5" end="5"/>
                                            </p:txEl>
                                          </p:spTgt>
                                        </p:tgtEl>
                                        <p:attrNameLst>
                                          <p:attrName>ppt_w</p:attrName>
                                        </p:attrNameLst>
                                      </p:cBhvr>
                                      <p:tavLst>
                                        <p:tav tm="0">
                                          <p:val>
                                            <p:fltVal val="0"/>
                                          </p:val>
                                        </p:tav>
                                        <p:tav tm="100000">
                                          <p:val>
                                            <p:strVal val="#ppt_w"/>
                                          </p:val>
                                        </p:tav>
                                      </p:tavLst>
                                    </p:anim>
                                    <p:anim calcmode="lin" valueType="num">
                                      <p:cBhvr>
                                        <p:cTn id="48" dur="500" fill="hold"/>
                                        <p:tgtEl>
                                          <p:spTgt spid="58372">
                                            <p:txEl>
                                              <p:pRg st="5" end="5"/>
                                            </p:txEl>
                                          </p:spTgt>
                                        </p:tgtEl>
                                        <p:attrNameLst>
                                          <p:attrName>ppt_h</p:attrName>
                                        </p:attrNameLst>
                                      </p:cBhvr>
                                      <p:tavLst>
                                        <p:tav tm="0">
                                          <p:val>
                                            <p:fltVal val="0"/>
                                          </p:val>
                                        </p:tav>
                                        <p:tav tm="100000">
                                          <p:val>
                                            <p:strVal val="#ppt_h"/>
                                          </p:val>
                                        </p:tav>
                                      </p:tavLst>
                                    </p:anim>
                                    <p:animEffect transition="in" filter="fade">
                                      <p:cBhvr>
                                        <p:cTn id="49" dur="500"/>
                                        <p:tgtEl>
                                          <p:spTgt spid="58372">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0" fill="hold" nodeType="clickEffect">
                                  <p:stCondLst>
                                    <p:cond delay="0"/>
                                  </p:stCondLst>
                                  <p:childTnLst>
                                    <p:set>
                                      <p:cBhvr>
                                        <p:cTn id="53" dur="1" fill="hold">
                                          <p:stCondLst>
                                            <p:cond delay="0"/>
                                          </p:stCondLst>
                                        </p:cTn>
                                        <p:tgtEl>
                                          <p:spTgt spid="58372">
                                            <p:txEl>
                                              <p:pRg st="6" end="6"/>
                                            </p:txEl>
                                          </p:spTgt>
                                        </p:tgtEl>
                                        <p:attrNameLst>
                                          <p:attrName>style.visibility</p:attrName>
                                        </p:attrNameLst>
                                      </p:cBhvr>
                                      <p:to>
                                        <p:strVal val="visible"/>
                                      </p:to>
                                    </p:set>
                                    <p:anim calcmode="lin" valueType="num">
                                      <p:cBhvr>
                                        <p:cTn id="54" dur="500" fill="hold"/>
                                        <p:tgtEl>
                                          <p:spTgt spid="58372">
                                            <p:txEl>
                                              <p:pRg st="6" end="6"/>
                                            </p:txEl>
                                          </p:spTgt>
                                        </p:tgtEl>
                                        <p:attrNameLst>
                                          <p:attrName>ppt_w</p:attrName>
                                        </p:attrNameLst>
                                      </p:cBhvr>
                                      <p:tavLst>
                                        <p:tav tm="0">
                                          <p:val>
                                            <p:fltVal val="0"/>
                                          </p:val>
                                        </p:tav>
                                        <p:tav tm="100000">
                                          <p:val>
                                            <p:strVal val="#ppt_w"/>
                                          </p:val>
                                        </p:tav>
                                      </p:tavLst>
                                    </p:anim>
                                    <p:anim calcmode="lin" valueType="num">
                                      <p:cBhvr>
                                        <p:cTn id="55" dur="500" fill="hold"/>
                                        <p:tgtEl>
                                          <p:spTgt spid="58372">
                                            <p:txEl>
                                              <p:pRg st="6" end="6"/>
                                            </p:txEl>
                                          </p:spTgt>
                                        </p:tgtEl>
                                        <p:attrNameLst>
                                          <p:attrName>ppt_h</p:attrName>
                                        </p:attrNameLst>
                                      </p:cBhvr>
                                      <p:tavLst>
                                        <p:tav tm="0">
                                          <p:val>
                                            <p:fltVal val="0"/>
                                          </p:val>
                                        </p:tav>
                                        <p:tav tm="100000">
                                          <p:val>
                                            <p:strVal val="#ppt_h"/>
                                          </p:val>
                                        </p:tav>
                                      </p:tavLst>
                                    </p:anim>
                                    <p:animEffect transition="in" filter="fade">
                                      <p:cBhvr>
                                        <p:cTn id="56" dur="500"/>
                                        <p:tgtEl>
                                          <p:spTgt spid="58372">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0" fill="hold" nodeType="clickEffect">
                                  <p:stCondLst>
                                    <p:cond delay="0"/>
                                  </p:stCondLst>
                                  <p:childTnLst>
                                    <p:set>
                                      <p:cBhvr>
                                        <p:cTn id="60" dur="1" fill="hold">
                                          <p:stCondLst>
                                            <p:cond delay="0"/>
                                          </p:stCondLst>
                                        </p:cTn>
                                        <p:tgtEl>
                                          <p:spTgt spid="58372">
                                            <p:txEl>
                                              <p:pRg st="7" end="7"/>
                                            </p:txEl>
                                          </p:spTgt>
                                        </p:tgtEl>
                                        <p:attrNameLst>
                                          <p:attrName>style.visibility</p:attrName>
                                        </p:attrNameLst>
                                      </p:cBhvr>
                                      <p:to>
                                        <p:strVal val="visible"/>
                                      </p:to>
                                    </p:set>
                                    <p:anim calcmode="lin" valueType="num">
                                      <p:cBhvr>
                                        <p:cTn id="61" dur="500" fill="hold"/>
                                        <p:tgtEl>
                                          <p:spTgt spid="58372">
                                            <p:txEl>
                                              <p:pRg st="7" end="7"/>
                                            </p:txEl>
                                          </p:spTgt>
                                        </p:tgtEl>
                                        <p:attrNameLst>
                                          <p:attrName>ppt_w</p:attrName>
                                        </p:attrNameLst>
                                      </p:cBhvr>
                                      <p:tavLst>
                                        <p:tav tm="0">
                                          <p:val>
                                            <p:fltVal val="0"/>
                                          </p:val>
                                        </p:tav>
                                        <p:tav tm="100000">
                                          <p:val>
                                            <p:strVal val="#ppt_w"/>
                                          </p:val>
                                        </p:tav>
                                      </p:tavLst>
                                    </p:anim>
                                    <p:anim calcmode="lin" valueType="num">
                                      <p:cBhvr>
                                        <p:cTn id="62" dur="500" fill="hold"/>
                                        <p:tgtEl>
                                          <p:spTgt spid="58372">
                                            <p:txEl>
                                              <p:pRg st="7" end="7"/>
                                            </p:txEl>
                                          </p:spTgt>
                                        </p:tgtEl>
                                        <p:attrNameLst>
                                          <p:attrName>ppt_h</p:attrName>
                                        </p:attrNameLst>
                                      </p:cBhvr>
                                      <p:tavLst>
                                        <p:tav tm="0">
                                          <p:val>
                                            <p:fltVal val="0"/>
                                          </p:val>
                                        </p:tav>
                                        <p:tav tm="100000">
                                          <p:val>
                                            <p:strVal val="#ppt_h"/>
                                          </p:val>
                                        </p:tav>
                                      </p:tavLst>
                                    </p:anim>
                                    <p:animEffect transition="in" filter="fade">
                                      <p:cBhvr>
                                        <p:cTn id="63" dur="500"/>
                                        <p:tgtEl>
                                          <p:spTgt spid="5837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Espace réservé du numéro de diapositive 3"/>
          <p:cNvSpPr>
            <a:spLocks noGrp="1"/>
          </p:cNvSpPr>
          <p:nvPr>
            <p:ph type="sldNum" sz="quarter" idx="10"/>
          </p:nvPr>
        </p:nvSpPr>
        <p:spPr>
          <a:noFill/>
        </p:spPr>
        <p:txBody>
          <a:bodyPr/>
          <a:lstStyle/>
          <a:p>
            <a:pPr defTabSz="1073150"/>
            <a:fld id="{230E3F3B-C65E-4CD2-83AE-E70C2AAF73A1}" type="slidenum">
              <a:rPr lang="fr-BE" smtClean="0"/>
              <a:pPr defTabSz="1073150"/>
              <a:t>109</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Allumage</a:t>
            </a:r>
            <a:br>
              <a:rPr lang="fr-BE" sz="3600">
                <a:solidFill>
                  <a:schemeClr val="accent4"/>
                </a:solidFill>
              </a:rPr>
            </a:br>
            <a:r>
              <a:rPr lang="fr-BE" sz="3600">
                <a:solidFill>
                  <a:schemeClr val="accent4"/>
                </a:solidFill>
              </a:rPr>
              <a:t>Bougie</a:t>
            </a:r>
          </a:p>
        </p:txBody>
      </p:sp>
      <p:pic>
        <p:nvPicPr>
          <p:cNvPr id="6" name="Image 5" descr="Zones de température.jpg"/>
          <p:cNvPicPr>
            <a:picLocks noChangeAspect="1"/>
          </p:cNvPicPr>
          <p:nvPr/>
        </p:nvPicPr>
        <p:blipFill>
          <a:blip r:embed="rId3" cstate="print"/>
          <a:stretch>
            <a:fillRect/>
          </a:stretch>
        </p:blipFill>
        <p:spPr>
          <a:xfrm>
            <a:off x="1357286" y="1262046"/>
            <a:ext cx="7786706" cy="5963237"/>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ce réservé du numéro de diapositive 3"/>
          <p:cNvSpPr>
            <a:spLocks noGrp="1"/>
          </p:cNvSpPr>
          <p:nvPr>
            <p:ph type="sldNum" sz="quarter" idx="10"/>
          </p:nvPr>
        </p:nvSpPr>
        <p:spPr>
          <a:noFill/>
        </p:spPr>
        <p:txBody>
          <a:bodyPr/>
          <a:lstStyle/>
          <a:p>
            <a:pPr defTabSz="1073150"/>
            <a:fld id="{C3C00E43-E701-43D5-A9F6-A3BF87451154}" type="slidenum">
              <a:rPr lang="fr-BE" smtClean="0"/>
              <a:pPr defTabSz="1073150"/>
              <a:t>11</a:t>
            </a:fld>
            <a:endParaRPr lang="fr-BE"/>
          </a:p>
        </p:txBody>
      </p:sp>
      <p:sp>
        <p:nvSpPr>
          <p:cNvPr id="15363" name="Rectangle 5"/>
          <p:cNvSpPr>
            <a:spLocks noChangeArrowheads="1"/>
          </p:cNvSpPr>
          <p:nvPr/>
        </p:nvSpPr>
        <p:spPr bwMode="auto">
          <a:xfrm>
            <a:off x="1285875" y="1976438"/>
            <a:ext cx="7094538" cy="500062"/>
          </a:xfrm>
          <a:prstGeom prst="rect">
            <a:avLst/>
          </a:prstGeom>
          <a:noFill/>
          <a:ln w="9525">
            <a:noFill/>
            <a:miter lim="800000"/>
            <a:headEnd/>
            <a:tailEnd/>
          </a:ln>
        </p:spPr>
        <p:txBody>
          <a:bodyPr lIns="98417" tIns="49208" rIns="98417" bIns="49208">
            <a:spAutoFit/>
          </a:bodyPr>
          <a:lstStyle/>
          <a:p>
            <a:pPr algn="ctr" defTabSz="884238" eaLnBrk="0" hangingPunct="0"/>
            <a:r>
              <a:rPr lang="fr-BE" sz="2600" b="1">
                <a:solidFill>
                  <a:schemeClr val="tx1"/>
                </a:solidFill>
              </a:rPr>
              <a:t>Quelques valeurs importantes à retenir :</a:t>
            </a:r>
          </a:p>
        </p:txBody>
      </p:sp>
      <p:sp>
        <p:nvSpPr>
          <p:cNvPr id="5" name="Rectangle 2"/>
          <p:cNvSpPr>
            <a:spLocks noGrp="1" noChangeArrowheads="1"/>
          </p:cNvSpPr>
          <p:nvPr>
            <p:ph type="title"/>
          </p:nvPr>
        </p:nvSpPr>
        <p:spPr>
          <a:xfrm>
            <a:off x="1828800" y="126239"/>
            <a:ext cx="8458200" cy="985774"/>
          </a:xfrm>
        </p:spPr>
        <p:txBody>
          <a:bodyPr lIns="100004" tIns="49208" rIns="100004" bIns="49208"/>
          <a:lstStyle/>
          <a:p>
            <a:pPr>
              <a:defRPr/>
            </a:pPr>
            <a:r>
              <a:rPr lang="fr-BE" sz="3600">
                <a:solidFill>
                  <a:schemeClr val="accent4"/>
                </a:solidFill>
              </a:rPr>
              <a:t>Allumage d’un Moteur 4 Temps</a:t>
            </a:r>
            <a:br>
              <a:rPr lang="fr-BE" sz="3600">
                <a:solidFill>
                  <a:schemeClr val="accent4"/>
                </a:solidFill>
              </a:rPr>
            </a:br>
            <a:r>
              <a:rPr lang="fr-BE" sz="3600">
                <a:solidFill>
                  <a:schemeClr val="accent4"/>
                </a:solidFill>
              </a:rPr>
              <a:t>Généralités</a:t>
            </a:r>
          </a:p>
        </p:txBody>
      </p:sp>
      <p:graphicFrame>
        <p:nvGraphicFramePr>
          <p:cNvPr id="6" name="Tableau 5"/>
          <p:cNvGraphicFramePr>
            <a:graphicFrameLocks noGrp="1"/>
          </p:cNvGraphicFramePr>
          <p:nvPr/>
        </p:nvGraphicFramePr>
        <p:xfrm>
          <a:off x="-1" y="3262313"/>
          <a:ext cx="10215599" cy="1936104"/>
        </p:xfrm>
        <a:graphic>
          <a:graphicData uri="http://schemas.openxmlformats.org/drawingml/2006/table">
            <a:tbl>
              <a:tblPr firstRow="1" bandRow="1">
                <a:tableStyleId>{5C22544A-7EE6-4342-B048-85BDC9FD1C3A}</a:tableStyleId>
              </a:tblPr>
              <a:tblGrid>
                <a:gridCol w="3357551">
                  <a:extLst>
                    <a:ext uri="{9D8B030D-6E8A-4147-A177-3AD203B41FA5}">
                      <a16:colId xmlns:a16="http://schemas.microsoft.com/office/drawing/2014/main" val="20000"/>
                    </a:ext>
                  </a:extLst>
                </a:gridCol>
                <a:gridCol w="689719">
                  <a:extLst>
                    <a:ext uri="{9D8B030D-6E8A-4147-A177-3AD203B41FA5}">
                      <a16:colId xmlns:a16="http://schemas.microsoft.com/office/drawing/2014/main" val="20001"/>
                    </a:ext>
                  </a:extLst>
                </a:gridCol>
                <a:gridCol w="762111">
                  <a:extLst>
                    <a:ext uri="{9D8B030D-6E8A-4147-A177-3AD203B41FA5}">
                      <a16:colId xmlns:a16="http://schemas.microsoft.com/office/drawing/2014/main" val="20002"/>
                    </a:ext>
                  </a:extLst>
                </a:gridCol>
                <a:gridCol w="762111">
                  <a:extLst>
                    <a:ext uri="{9D8B030D-6E8A-4147-A177-3AD203B41FA5}">
                      <a16:colId xmlns:a16="http://schemas.microsoft.com/office/drawing/2014/main" val="20003"/>
                    </a:ext>
                  </a:extLst>
                </a:gridCol>
                <a:gridCol w="762111">
                  <a:extLst>
                    <a:ext uri="{9D8B030D-6E8A-4147-A177-3AD203B41FA5}">
                      <a16:colId xmlns:a16="http://schemas.microsoft.com/office/drawing/2014/main" val="20004"/>
                    </a:ext>
                  </a:extLst>
                </a:gridCol>
                <a:gridCol w="762111">
                  <a:extLst>
                    <a:ext uri="{9D8B030D-6E8A-4147-A177-3AD203B41FA5}">
                      <a16:colId xmlns:a16="http://schemas.microsoft.com/office/drawing/2014/main" val="20005"/>
                    </a:ext>
                  </a:extLst>
                </a:gridCol>
                <a:gridCol w="762111">
                  <a:extLst>
                    <a:ext uri="{9D8B030D-6E8A-4147-A177-3AD203B41FA5}">
                      <a16:colId xmlns:a16="http://schemas.microsoft.com/office/drawing/2014/main" val="20006"/>
                    </a:ext>
                  </a:extLst>
                </a:gridCol>
                <a:gridCol w="762111">
                  <a:extLst>
                    <a:ext uri="{9D8B030D-6E8A-4147-A177-3AD203B41FA5}">
                      <a16:colId xmlns:a16="http://schemas.microsoft.com/office/drawing/2014/main" val="20007"/>
                    </a:ext>
                  </a:extLst>
                </a:gridCol>
                <a:gridCol w="762111">
                  <a:extLst>
                    <a:ext uri="{9D8B030D-6E8A-4147-A177-3AD203B41FA5}">
                      <a16:colId xmlns:a16="http://schemas.microsoft.com/office/drawing/2014/main" val="20008"/>
                    </a:ext>
                  </a:extLst>
                </a:gridCol>
                <a:gridCol w="833552">
                  <a:extLst>
                    <a:ext uri="{9D8B030D-6E8A-4147-A177-3AD203B41FA5}">
                      <a16:colId xmlns:a16="http://schemas.microsoft.com/office/drawing/2014/main" val="20009"/>
                    </a:ext>
                  </a:extLst>
                </a:gridCol>
              </a:tblGrid>
              <a:tr h="329434">
                <a:tc>
                  <a:txBody>
                    <a:bodyPr/>
                    <a:lstStyle/>
                    <a:p>
                      <a:pPr algn="ctr"/>
                      <a:endParaRPr lang="fr-BE" sz="1600" b="1"/>
                    </a:p>
                  </a:txBody>
                  <a:tcPr anchor="ctr"/>
                </a:tc>
                <a:tc gridSpan="3">
                  <a:txBody>
                    <a:bodyPr/>
                    <a:lstStyle/>
                    <a:p>
                      <a:pPr algn="ctr"/>
                      <a:r>
                        <a:rPr lang="fr-BE" sz="1600" b="1"/>
                        <a:t>4 cylindres</a:t>
                      </a:r>
                    </a:p>
                  </a:txBody>
                  <a:tcPr anchor="ctr"/>
                </a:tc>
                <a:tc hMerge="1">
                  <a:txBody>
                    <a:bodyPr/>
                    <a:lstStyle/>
                    <a:p>
                      <a:pPr algn="ctr"/>
                      <a:endParaRPr lang="fr-BE" sz="1200" b="1" dirty="0"/>
                    </a:p>
                  </a:txBody>
                  <a:tcPr anchor="ctr"/>
                </a:tc>
                <a:tc hMerge="1">
                  <a:txBody>
                    <a:bodyPr/>
                    <a:lstStyle/>
                    <a:p>
                      <a:pPr algn="ctr"/>
                      <a:endParaRPr lang="fr-BE" sz="1200" b="1" dirty="0"/>
                    </a:p>
                  </a:txBody>
                  <a:tcPr anchor="ctr"/>
                </a:tc>
                <a:tc gridSpan="3">
                  <a:txBody>
                    <a:bodyPr/>
                    <a:lstStyle/>
                    <a:p>
                      <a:pPr algn="ctr"/>
                      <a:r>
                        <a:rPr lang="fr-BE" sz="1600" b="1"/>
                        <a:t>6 cylindres</a:t>
                      </a:r>
                    </a:p>
                  </a:txBody>
                  <a:tcPr anchor="ctr"/>
                </a:tc>
                <a:tc hMerge="1">
                  <a:txBody>
                    <a:bodyPr/>
                    <a:lstStyle/>
                    <a:p>
                      <a:pPr algn="ctr"/>
                      <a:endParaRPr lang="fr-BE" sz="1200" b="1" dirty="0"/>
                    </a:p>
                  </a:txBody>
                  <a:tcPr anchor="ctr"/>
                </a:tc>
                <a:tc hMerge="1">
                  <a:txBody>
                    <a:bodyPr/>
                    <a:lstStyle/>
                    <a:p>
                      <a:pPr algn="ctr"/>
                      <a:endParaRPr lang="fr-BE" sz="1200" b="1" dirty="0"/>
                    </a:p>
                  </a:txBody>
                  <a:tcPr anchor="ctr"/>
                </a:tc>
                <a:tc gridSpan="3">
                  <a:txBody>
                    <a:bodyPr/>
                    <a:lstStyle/>
                    <a:p>
                      <a:pPr algn="ctr"/>
                      <a:r>
                        <a:rPr lang="fr-BE" sz="1600" b="1"/>
                        <a:t>8 cylindres</a:t>
                      </a:r>
                    </a:p>
                  </a:txBody>
                  <a:tcPr anchor="ctr"/>
                </a:tc>
                <a:tc hMerge="1">
                  <a:txBody>
                    <a:bodyPr/>
                    <a:lstStyle/>
                    <a:p>
                      <a:pPr algn="ctr"/>
                      <a:endParaRPr lang="fr-BE" sz="1200" b="1" dirty="0"/>
                    </a:p>
                  </a:txBody>
                  <a:tcPr anchor="ctr"/>
                </a:tc>
                <a:tc hMerge="1">
                  <a:txBody>
                    <a:bodyPr/>
                    <a:lstStyle/>
                    <a:p>
                      <a:pPr algn="ctr"/>
                      <a:endParaRPr lang="fr-BE" sz="1200" b="1" dirty="0"/>
                    </a:p>
                  </a:txBody>
                  <a:tcPr anchor="ctr"/>
                </a:tc>
                <a:extLst>
                  <a:ext uri="{0D108BD9-81ED-4DB2-BD59-A6C34878D82A}">
                    <a16:rowId xmlns:a16="http://schemas.microsoft.com/office/drawing/2014/main" val="10000"/>
                  </a:ext>
                </a:extLst>
              </a:tr>
              <a:tr h="329434">
                <a:tc>
                  <a:txBody>
                    <a:bodyPr/>
                    <a:lstStyle/>
                    <a:p>
                      <a:pPr algn="ctr"/>
                      <a:r>
                        <a:rPr lang="fr-BE" sz="1600" b="1"/>
                        <a:t>RPM (tours par minute)</a:t>
                      </a:r>
                    </a:p>
                  </a:txBody>
                  <a:tcPr anchor="ctr"/>
                </a:tc>
                <a:tc>
                  <a:txBody>
                    <a:bodyPr/>
                    <a:lstStyle/>
                    <a:p>
                      <a:pPr algn="ctr"/>
                      <a:r>
                        <a:rPr lang="fr-BE" sz="1600" b="1"/>
                        <a:t>600</a:t>
                      </a:r>
                    </a:p>
                  </a:txBody>
                  <a:tcPr anchor="ctr"/>
                </a:tc>
                <a:tc>
                  <a:txBody>
                    <a:bodyPr/>
                    <a:lstStyle/>
                    <a:p>
                      <a:pPr algn="ctr"/>
                      <a:r>
                        <a:rPr lang="fr-BE" sz="1600" b="1">
                          <a:solidFill>
                            <a:schemeClr val="tx1"/>
                          </a:solidFill>
                        </a:rPr>
                        <a:t>3.000</a:t>
                      </a:r>
                    </a:p>
                  </a:txBody>
                  <a:tcPr anchor="ctr"/>
                </a:tc>
                <a:tc>
                  <a:txBody>
                    <a:bodyPr/>
                    <a:lstStyle/>
                    <a:p>
                      <a:pPr algn="ctr"/>
                      <a:r>
                        <a:rPr lang="fr-BE" sz="1600" b="1"/>
                        <a:t>6.000</a:t>
                      </a:r>
                    </a:p>
                  </a:txBody>
                  <a:tcPr anchor="ctr"/>
                </a:tc>
                <a:tc>
                  <a:txBody>
                    <a:bodyPr/>
                    <a:lstStyle/>
                    <a:p>
                      <a:pPr algn="ctr"/>
                      <a:r>
                        <a:rPr lang="fr-BE" sz="1600" b="1"/>
                        <a:t>600</a:t>
                      </a:r>
                    </a:p>
                  </a:txBody>
                  <a:tcPr anchor="ctr"/>
                </a:tc>
                <a:tc>
                  <a:txBody>
                    <a:bodyPr/>
                    <a:lstStyle/>
                    <a:p>
                      <a:pPr algn="ctr"/>
                      <a:r>
                        <a:rPr lang="fr-BE" sz="1600" b="1"/>
                        <a:t>3.000</a:t>
                      </a:r>
                    </a:p>
                  </a:txBody>
                  <a:tcPr anchor="ctr"/>
                </a:tc>
                <a:tc>
                  <a:txBody>
                    <a:bodyPr/>
                    <a:lstStyle/>
                    <a:p>
                      <a:pPr algn="ctr"/>
                      <a:r>
                        <a:rPr lang="fr-BE" sz="1600" b="1"/>
                        <a:t>6.000</a:t>
                      </a:r>
                    </a:p>
                  </a:txBody>
                  <a:tcPr anchor="ctr"/>
                </a:tc>
                <a:tc>
                  <a:txBody>
                    <a:bodyPr/>
                    <a:lstStyle/>
                    <a:p>
                      <a:pPr algn="ctr"/>
                      <a:r>
                        <a:rPr lang="fr-BE" sz="1600" b="1"/>
                        <a:t>600</a:t>
                      </a:r>
                    </a:p>
                  </a:txBody>
                  <a:tcPr anchor="ctr"/>
                </a:tc>
                <a:tc>
                  <a:txBody>
                    <a:bodyPr/>
                    <a:lstStyle/>
                    <a:p>
                      <a:pPr algn="ctr"/>
                      <a:r>
                        <a:rPr lang="fr-BE" sz="1600" b="1"/>
                        <a:t>3.000</a:t>
                      </a:r>
                    </a:p>
                  </a:txBody>
                  <a:tcPr anchor="ctr"/>
                </a:tc>
                <a:tc>
                  <a:txBody>
                    <a:bodyPr/>
                    <a:lstStyle/>
                    <a:p>
                      <a:pPr algn="ctr"/>
                      <a:r>
                        <a:rPr lang="fr-BE" sz="1600" b="1"/>
                        <a:t>6.000</a:t>
                      </a:r>
                    </a:p>
                  </a:txBody>
                  <a:tcPr anchor="ctr"/>
                </a:tc>
                <a:extLst>
                  <a:ext uri="{0D108BD9-81ED-4DB2-BD59-A6C34878D82A}">
                    <a16:rowId xmlns:a16="http://schemas.microsoft.com/office/drawing/2014/main" val="10001"/>
                  </a:ext>
                </a:extLst>
              </a:tr>
              <a:tr h="406956">
                <a:tc>
                  <a:txBody>
                    <a:bodyPr/>
                    <a:lstStyle/>
                    <a:p>
                      <a:pPr algn="ctr"/>
                      <a:r>
                        <a:rPr lang="fr-BE" sz="1600" b="1"/>
                        <a:t>Tours par seconde</a:t>
                      </a:r>
                    </a:p>
                  </a:txBody>
                  <a:tcPr anchor="ctr"/>
                </a:tc>
                <a:tc>
                  <a:txBody>
                    <a:bodyPr/>
                    <a:lstStyle/>
                    <a:p>
                      <a:pPr algn="ctr"/>
                      <a:r>
                        <a:rPr lang="fr-BE" sz="1600" b="1"/>
                        <a:t>10</a:t>
                      </a:r>
                    </a:p>
                  </a:txBody>
                  <a:tcPr anchor="ctr"/>
                </a:tc>
                <a:tc>
                  <a:txBody>
                    <a:bodyPr/>
                    <a:lstStyle/>
                    <a:p>
                      <a:pPr algn="ctr"/>
                      <a:r>
                        <a:rPr lang="fr-BE" sz="1600" b="1">
                          <a:solidFill>
                            <a:schemeClr val="tx1"/>
                          </a:solidFill>
                        </a:rPr>
                        <a:t>50</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BE" sz="1600" b="1"/>
                        <a:t>100</a:t>
                      </a:r>
                    </a:p>
                  </a:txBody>
                  <a:tcPr anchor="ctr"/>
                </a:tc>
                <a:tc>
                  <a:txBody>
                    <a:bodyPr/>
                    <a:lstStyle/>
                    <a:p>
                      <a:pPr algn="ctr"/>
                      <a:r>
                        <a:rPr lang="fr-BE" sz="1600" b="1"/>
                        <a:t>10</a:t>
                      </a:r>
                    </a:p>
                  </a:txBody>
                  <a:tcPr anchor="ctr"/>
                </a:tc>
                <a:tc>
                  <a:txBody>
                    <a:bodyPr/>
                    <a:lstStyle/>
                    <a:p>
                      <a:pPr algn="ctr"/>
                      <a:r>
                        <a:rPr lang="fr-BE" sz="1600" b="1"/>
                        <a:t>50</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BE" sz="1600" b="1"/>
                        <a:t>100</a:t>
                      </a:r>
                    </a:p>
                  </a:txBody>
                  <a:tcPr anchor="ctr"/>
                </a:tc>
                <a:tc>
                  <a:txBody>
                    <a:bodyPr/>
                    <a:lstStyle/>
                    <a:p>
                      <a:pPr algn="ctr"/>
                      <a:r>
                        <a:rPr lang="fr-BE" sz="1600" b="1"/>
                        <a:t>10</a:t>
                      </a:r>
                    </a:p>
                  </a:txBody>
                  <a:tcPr anchor="ctr"/>
                </a:tc>
                <a:tc>
                  <a:txBody>
                    <a:bodyPr/>
                    <a:lstStyle/>
                    <a:p>
                      <a:pPr algn="ctr"/>
                      <a:r>
                        <a:rPr lang="fr-BE" sz="1600" b="1"/>
                        <a:t>50</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BE" sz="1600" b="1"/>
                        <a:t>100</a:t>
                      </a:r>
                    </a:p>
                  </a:txBody>
                  <a:tcPr anchor="ctr"/>
                </a:tc>
                <a:extLst>
                  <a:ext uri="{0D108BD9-81ED-4DB2-BD59-A6C34878D82A}">
                    <a16:rowId xmlns:a16="http://schemas.microsoft.com/office/drawing/2014/main" val="10002"/>
                  </a:ext>
                </a:extLst>
              </a:tr>
              <a:tr h="429294">
                <a:tc>
                  <a:txBody>
                    <a:bodyPr/>
                    <a:lstStyle/>
                    <a:p>
                      <a:pPr algn="ctr"/>
                      <a:r>
                        <a:rPr lang="fr-BE" sz="1600" b="1"/>
                        <a:t>Étincelles par seconde</a:t>
                      </a:r>
                    </a:p>
                  </a:txBody>
                  <a:tcPr anchor="ctr"/>
                </a:tc>
                <a:tc>
                  <a:txBody>
                    <a:bodyPr/>
                    <a:lstStyle/>
                    <a:p>
                      <a:pPr algn="ctr"/>
                      <a:r>
                        <a:rPr lang="fr-BE" sz="1600" b="1"/>
                        <a:t>20</a:t>
                      </a:r>
                    </a:p>
                  </a:txBody>
                  <a:tcPr anchor="ctr"/>
                </a:tc>
                <a:tc>
                  <a:txBody>
                    <a:bodyPr/>
                    <a:lstStyle/>
                    <a:p>
                      <a:pPr algn="ctr"/>
                      <a:r>
                        <a:rPr lang="fr-BE" sz="1600" b="1">
                          <a:solidFill>
                            <a:schemeClr val="tx1"/>
                          </a:solidFill>
                        </a:rPr>
                        <a:t>100</a:t>
                      </a:r>
                    </a:p>
                  </a:txBody>
                  <a:tcPr anchor="ctr"/>
                </a:tc>
                <a:tc>
                  <a:txBody>
                    <a:bodyPr/>
                    <a:lstStyle/>
                    <a:p>
                      <a:pPr algn="ctr"/>
                      <a:r>
                        <a:rPr lang="fr-BE" sz="1600" b="1"/>
                        <a:t>200</a:t>
                      </a:r>
                    </a:p>
                  </a:txBody>
                  <a:tcPr anchor="ctr"/>
                </a:tc>
                <a:tc>
                  <a:txBody>
                    <a:bodyPr/>
                    <a:lstStyle/>
                    <a:p>
                      <a:pPr algn="ctr"/>
                      <a:r>
                        <a:rPr lang="fr-BE" sz="1600" b="1"/>
                        <a:t>30</a:t>
                      </a:r>
                    </a:p>
                  </a:txBody>
                  <a:tcPr anchor="ctr"/>
                </a:tc>
                <a:tc>
                  <a:txBody>
                    <a:bodyPr/>
                    <a:lstStyle/>
                    <a:p>
                      <a:pPr algn="ctr"/>
                      <a:r>
                        <a:rPr lang="fr-BE" sz="1600" b="1"/>
                        <a:t>150</a:t>
                      </a:r>
                    </a:p>
                  </a:txBody>
                  <a:tcPr anchor="ctr"/>
                </a:tc>
                <a:tc>
                  <a:txBody>
                    <a:bodyPr/>
                    <a:lstStyle/>
                    <a:p>
                      <a:pPr algn="ctr"/>
                      <a:r>
                        <a:rPr lang="fr-BE" sz="1600" b="1"/>
                        <a:t>300</a:t>
                      </a:r>
                    </a:p>
                  </a:txBody>
                  <a:tcPr anchor="ctr"/>
                </a:tc>
                <a:tc>
                  <a:txBody>
                    <a:bodyPr/>
                    <a:lstStyle/>
                    <a:p>
                      <a:pPr algn="ctr"/>
                      <a:r>
                        <a:rPr lang="fr-BE" sz="1600" b="1"/>
                        <a:t>40</a:t>
                      </a:r>
                    </a:p>
                  </a:txBody>
                  <a:tcPr anchor="ctr"/>
                </a:tc>
                <a:tc>
                  <a:txBody>
                    <a:bodyPr/>
                    <a:lstStyle/>
                    <a:p>
                      <a:pPr algn="ctr"/>
                      <a:r>
                        <a:rPr lang="fr-BE" sz="1600" b="1"/>
                        <a:t>200</a:t>
                      </a:r>
                    </a:p>
                  </a:txBody>
                  <a:tcPr anchor="ctr"/>
                </a:tc>
                <a:tc>
                  <a:txBody>
                    <a:bodyPr/>
                    <a:lstStyle/>
                    <a:p>
                      <a:pPr algn="ctr"/>
                      <a:r>
                        <a:rPr lang="fr-BE" sz="1600" b="1"/>
                        <a:t>400</a:t>
                      </a:r>
                    </a:p>
                  </a:txBody>
                  <a:tcPr anchor="ctr"/>
                </a:tc>
                <a:extLst>
                  <a:ext uri="{0D108BD9-81ED-4DB2-BD59-A6C34878D82A}">
                    <a16:rowId xmlns:a16="http://schemas.microsoft.com/office/drawing/2014/main" val="10003"/>
                  </a:ext>
                </a:extLst>
              </a:tr>
              <a:tr h="429294">
                <a:tc>
                  <a:txBody>
                    <a:bodyPr/>
                    <a:lstStyle/>
                    <a:p>
                      <a:pPr algn="ctr"/>
                      <a:r>
                        <a:rPr lang="fr-BE" sz="1600" b="1"/>
                        <a:t>Intervalle entre 2 étincelles (ms)</a:t>
                      </a:r>
                    </a:p>
                  </a:txBody>
                  <a:tcPr anchor="ctr"/>
                </a:tc>
                <a:tc>
                  <a:txBody>
                    <a:bodyPr/>
                    <a:lstStyle/>
                    <a:p>
                      <a:pPr algn="ctr"/>
                      <a:r>
                        <a:rPr lang="fr-BE" sz="1600" b="1"/>
                        <a:t>50</a:t>
                      </a:r>
                    </a:p>
                  </a:txBody>
                  <a:tcPr anchor="ctr"/>
                </a:tc>
                <a:tc>
                  <a:txBody>
                    <a:bodyPr/>
                    <a:lstStyle/>
                    <a:p>
                      <a:pPr algn="ctr"/>
                      <a:r>
                        <a:rPr lang="fr-BE" sz="1600" b="1">
                          <a:solidFill>
                            <a:schemeClr val="tx1"/>
                          </a:solidFill>
                        </a:rPr>
                        <a:t>10</a:t>
                      </a:r>
                    </a:p>
                  </a:txBody>
                  <a:tcPr anchor="ctr"/>
                </a:tc>
                <a:tc>
                  <a:txBody>
                    <a:bodyPr/>
                    <a:lstStyle/>
                    <a:p>
                      <a:pPr algn="ctr"/>
                      <a:r>
                        <a:rPr lang="fr-BE" sz="1600" b="1"/>
                        <a:t>5</a:t>
                      </a:r>
                    </a:p>
                  </a:txBody>
                  <a:tcPr anchor="ctr"/>
                </a:tc>
                <a:tc>
                  <a:txBody>
                    <a:bodyPr/>
                    <a:lstStyle/>
                    <a:p>
                      <a:pPr algn="ctr"/>
                      <a:r>
                        <a:rPr lang="fr-BE" sz="1600" b="1"/>
                        <a:t>33</a:t>
                      </a:r>
                    </a:p>
                  </a:txBody>
                  <a:tcPr anchor="ctr"/>
                </a:tc>
                <a:tc>
                  <a:txBody>
                    <a:bodyPr/>
                    <a:lstStyle/>
                    <a:p>
                      <a:pPr algn="ctr"/>
                      <a:r>
                        <a:rPr lang="fr-BE" sz="1600" b="1"/>
                        <a:t>6,6</a:t>
                      </a:r>
                    </a:p>
                  </a:txBody>
                  <a:tcPr anchor="ctr"/>
                </a:tc>
                <a:tc>
                  <a:txBody>
                    <a:bodyPr/>
                    <a:lstStyle/>
                    <a:p>
                      <a:pPr algn="ctr"/>
                      <a:r>
                        <a:rPr lang="fr-BE" sz="1600" b="1"/>
                        <a:t>3,3</a:t>
                      </a:r>
                    </a:p>
                  </a:txBody>
                  <a:tcPr anchor="ctr"/>
                </a:tc>
                <a:tc>
                  <a:txBody>
                    <a:bodyPr/>
                    <a:lstStyle/>
                    <a:p>
                      <a:pPr algn="ctr"/>
                      <a:r>
                        <a:rPr lang="fr-BE" sz="1600" b="1"/>
                        <a:t>25</a:t>
                      </a:r>
                    </a:p>
                  </a:txBody>
                  <a:tcPr anchor="ctr"/>
                </a:tc>
                <a:tc>
                  <a:txBody>
                    <a:bodyPr/>
                    <a:lstStyle/>
                    <a:p>
                      <a:pPr algn="ctr"/>
                      <a:r>
                        <a:rPr lang="fr-BE" sz="1600" b="1"/>
                        <a:t>5</a:t>
                      </a:r>
                    </a:p>
                  </a:txBody>
                  <a:tcPr anchor="ctr"/>
                </a:tc>
                <a:tc>
                  <a:txBody>
                    <a:bodyPr/>
                    <a:lstStyle/>
                    <a:p>
                      <a:pPr algn="ctr"/>
                      <a:r>
                        <a:rPr lang="fr-BE" sz="1600" b="1"/>
                        <a:t>2,5</a:t>
                      </a:r>
                    </a:p>
                  </a:txBody>
                  <a:tcPr anchor="ctr"/>
                </a:tc>
                <a:extLst>
                  <a:ext uri="{0D108BD9-81ED-4DB2-BD59-A6C34878D82A}">
                    <a16:rowId xmlns:a16="http://schemas.microsoft.com/office/drawing/2014/main" val="10004"/>
                  </a:ext>
                </a:extLst>
              </a:tr>
            </a:tbl>
          </a:graphicData>
        </a:graphic>
      </p:graphicFrame>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grpId="0" nodeType="afterEffect">
                                  <p:stCondLst>
                                    <p:cond delay="0"/>
                                  </p:stCondLst>
                                  <p:childTnLst>
                                    <p:set>
                                      <p:cBhvr>
                                        <p:cTn id="11" dur="1" fill="hold">
                                          <p:stCondLst>
                                            <p:cond delay="0"/>
                                          </p:stCondLst>
                                        </p:cTn>
                                        <p:tgtEl>
                                          <p:spTgt spid="15363"/>
                                        </p:tgtEl>
                                        <p:attrNameLst>
                                          <p:attrName>style.visibility</p:attrName>
                                        </p:attrNameLst>
                                      </p:cBhvr>
                                      <p:to>
                                        <p:strVal val="visible"/>
                                      </p:to>
                                    </p:set>
                                    <p:animEffect transition="in" filter="checkerboard(across)">
                                      <p:cBhvr>
                                        <p:cTn id="12" dur="500"/>
                                        <p:tgtEl>
                                          <p:spTgt spid="1536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p:bldP spid="5"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ce réservé du numéro de diapositive 3"/>
          <p:cNvSpPr>
            <a:spLocks noGrp="1"/>
          </p:cNvSpPr>
          <p:nvPr>
            <p:ph type="sldNum" sz="quarter" idx="10"/>
          </p:nvPr>
        </p:nvSpPr>
        <p:spPr>
          <a:noFill/>
        </p:spPr>
        <p:txBody>
          <a:bodyPr/>
          <a:lstStyle/>
          <a:p>
            <a:pPr defTabSz="1073150"/>
            <a:fld id="{637B0E58-9596-4131-9C3F-F4B1DEFF80AB}" type="slidenum">
              <a:rPr lang="fr-BE" smtClean="0"/>
              <a:pPr defTabSz="1073150"/>
              <a:t>110</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Allumage</a:t>
            </a:r>
            <a:br>
              <a:rPr lang="fr-BE" sz="3600">
                <a:solidFill>
                  <a:schemeClr val="accent4"/>
                </a:solidFill>
              </a:rPr>
            </a:br>
            <a:r>
              <a:rPr lang="fr-BE" sz="3600">
                <a:solidFill>
                  <a:schemeClr val="accent4"/>
                </a:solidFill>
              </a:rPr>
              <a:t>Bougie</a:t>
            </a:r>
          </a:p>
        </p:txBody>
      </p:sp>
      <p:pic>
        <p:nvPicPr>
          <p:cNvPr id="6" name="Image 5" descr="483px-Dilatation-spark_plug-bougie_allumage-fr.svg.png"/>
          <p:cNvPicPr>
            <a:picLocks noChangeAspect="1"/>
          </p:cNvPicPr>
          <p:nvPr/>
        </p:nvPicPr>
        <p:blipFill>
          <a:blip r:embed="rId3" cstate="print"/>
          <a:stretch>
            <a:fillRect/>
          </a:stretch>
        </p:blipFill>
        <p:spPr>
          <a:xfrm>
            <a:off x="1357286" y="1262046"/>
            <a:ext cx="7500990" cy="5963520"/>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 presetClass="entr" presetSubtype="16"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ce réservé du numéro de diapositive 3"/>
          <p:cNvSpPr>
            <a:spLocks noGrp="1"/>
          </p:cNvSpPr>
          <p:nvPr>
            <p:ph type="sldNum" sz="quarter" idx="10"/>
          </p:nvPr>
        </p:nvSpPr>
        <p:spPr>
          <a:noFill/>
        </p:spPr>
        <p:txBody>
          <a:bodyPr/>
          <a:lstStyle/>
          <a:p>
            <a:pPr defTabSz="1073150"/>
            <a:fld id="{637B0E58-9596-4131-9C3F-F4B1DEFF80AB}" type="slidenum">
              <a:rPr lang="fr-BE" smtClean="0"/>
              <a:pPr defTabSz="1073150"/>
              <a:t>111</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Allumage</a:t>
            </a:r>
            <a:br>
              <a:rPr lang="fr-BE" sz="3600">
                <a:solidFill>
                  <a:schemeClr val="accent4"/>
                </a:solidFill>
              </a:rPr>
            </a:br>
            <a:r>
              <a:rPr lang="fr-BE" sz="3600">
                <a:solidFill>
                  <a:schemeClr val="accent4"/>
                </a:solidFill>
              </a:rPr>
              <a:t>Bougie</a:t>
            </a:r>
          </a:p>
        </p:txBody>
      </p:sp>
      <p:pic>
        <p:nvPicPr>
          <p:cNvPr id="59396" name="Image 5" descr="froide.gif"/>
          <p:cNvPicPr>
            <a:picLocks noChangeAspect="1"/>
          </p:cNvPicPr>
          <p:nvPr/>
        </p:nvPicPr>
        <p:blipFill>
          <a:blip r:embed="rId3" cstate="print"/>
          <a:srcRect/>
          <a:stretch>
            <a:fillRect/>
          </a:stretch>
        </p:blipFill>
        <p:spPr bwMode="auto">
          <a:xfrm>
            <a:off x="571500" y="1616075"/>
            <a:ext cx="9155113" cy="5432425"/>
          </a:xfrm>
          <a:prstGeom prst="rect">
            <a:avLst/>
          </a:prstGeom>
          <a:noFill/>
          <a:ln w="9525">
            <a:noFill/>
            <a:miter lim="800000"/>
            <a:headEnd/>
            <a:tailEnd/>
          </a:ln>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59396"/>
                                        </p:tgtEl>
                                        <p:attrNameLst>
                                          <p:attrName>style.visibility</p:attrName>
                                        </p:attrNameLst>
                                      </p:cBhvr>
                                      <p:to>
                                        <p:strVal val="visible"/>
                                      </p:to>
                                    </p:set>
                                    <p:animEffect transition="in" filter="fade">
                                      <p:cBhvr>
                                        <p:cTn id="12" dur="500"/>
                                        <p:tgtEl>
                                          <p:spTgt spid="59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ce réservé du numéro de diapositive 3"/>
          <p:cNvSpPr>
            <a:spLocks noGrp="1"/>
          </p:cNvSpPr>
          <p:nvPr>
            <p:ph type="sldNum" sz="quarter" idx="10"/>
          </p:nvPr>
        </p:nvSpPr>
        <p:spPr>
          <a:noFill/>
        </p:spPr>
        <p:txBody>
          <a:bodyPr/>
          <a:lstStyle/>
          <a:p>
            <a:pPr defTabSz="1073150"/>
            <a:fld id="{9D2B0588-2BE8-4FB5-ABF1-D1C0A6C760B0}" type="slidenum">
              <a:rPr lang="fr-BE" smtClean="0"/>
              <a:pPr defTabSz="1073150"/>
              <a:t>112</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Allumage</a:t>
            </a:r>
            <a:br>
              <a:rPr lang="fr-BE" sz="3600">
                <a:solidFill>
                  <a:schemeClr val="accent4"/>
                </a:solidFill>
              </a:rPr>
            </a:br>
            <a:r>
              <a:rPr lang="fr-BE" sz="3600">
                <a:solidFill>
                  <a:schemeClr val="accent4"/>
                </a:solidFill>
              </a:rPr>
              <a:t>Bougie</a:t>
            </a:r>
          </a:p>
        </p:txBody>
      </p:sp>
      <p:pic>
        <p:nvPicPr>
          <p:cNvPr id="60420" name="Image 7" descr="Indice Thermique Bougies.jpg"/>
          <p:cNvPicPr>
            <a:picLocks noChangeAspect="1"/>
          </p:cNvPicPr>
          <p:nvPr/>
        </p:nvPicPr>
        <p:blipFill>
          <a:blip r:embed="rId3" cstate="print"/>
          <a:srcRect/>
          <a:stretch>
            <a:fillRect/>
          </a:stretch>
        </p:blipFill>
        <p:spPr bwMode="auto">
          <a:xfrm>
            <a:off x="79375" y="1547813"/>
            <a:ext cx="10128250" cy="4286250"/>
          </a:xfrm>
          <a:prstGeom prst="rect">
            <a:avLst/>
          </a:prstGeom>
          <a:noFill/>
          <a:ln w="9525">
            <a:noFill/>
            <a:miter lim="800000"/>
            <a:headEnd/>
            <a:tailEnd/>
          </a:ln>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60420"/>
                                        </p:tgtEl>
                                        <p:attrNameLst>
                                          <p:attrName>style.visibility</p:attrName>
                                        </p:attrNameLst>
                                      </p:cBhvr>
                                      <p:to>
                                        <p:strVal val="visible"/>
                                      </p:to>
                                    </p:set>
                                    <p:animEffect transition="in" filter="checkerboard(across)">
                                      <p:cBhvr>
                                        <p:cTn id="12" dur="500"/>
                                        <p:tgtEl>
                                          <p:spTgt spid="60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Espace réservé du numéro de diapositive 3"/>
          <p:cNvSpPr>
            <a:spLocks noGrp="1"/>
          </p:cNvSpPr>
          <p:nvPr>
            <p:ph type="sldNum" sz="quarter" idx="10"/>
          </p:nvPr>
        </p:nvSpPr>
        <p:spPr>
          <a:noFill/>
        </p:spPr>
        <p:txBody>
          <a:bodyPr/>
          <a:lstStyle/>
          <a:p>
            <a:pPr defTabSz="1073150"/>
            <a:fld id="{D30C8FEC-893A-4F90-A0FE-0F1C8C27595E}" type="slidenum">
              <a:rPr lang="fr-BE" smtClean="0"/>
              <a:pPr defTabSz="1073150"/>
              <a:t>113</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Allumage</a:t>
            </a:r>
            <a:br>
              <a:rPr lang="fr-BE" sz="3600">
                <a:solidFill>
                  <a:schemeClr val="accent4"/>
                </a:solidFill>
              </a:rPr>
            </a:br>
            <a:r>
              <a:rPr lang="fr-BE" sz="3600">
                <a:solidFill>
                  <a:schemeClr val="accent4"/>
                </a:solidFill>
              </a:rPr>
              <a:t>Bougie</a:t>
            </a:r>
          </a:p>
        </p:txBody>
      </p:sp>
      <p:sp>
        <p:nvSpPr>
          <p:cNvPr id="60421" name="ZoneTexte 9"/>
          <p:cNvSpPr txBox="1">
            <a:spLocks noChangeArrowheads="1"/>
          </p:cNvSpPr>
          <p:nvPr/>
        </p:nvSpPr>
        <p:spPr bwMode="auto">
          <a:xfrm>
            <a:off x="3643313" y="1547813"/>
            <a:ext cx="6215062" cy="461962"/>
          </a:xfrm>
          <a:prstGeom prst="rect">
            <a:avLst/>
          </a:prstGeom>
          <a:noFill/>
          <a:ln w="9525">
            <a:noFill/>
            <a:miter lim="800000"/>
            <a:headEnd/>
            <a:tailEnd/>
          </a:ln>
        </p:spPr>
        <p:txBody>
          <a:bodyPr>
            <a:spAutoFit/>
          </a:bodyPr>
          <a:lstStyle/>
          <a:p>
            <a:pPr>
              <a:defRPr/>
            </a:pPr>
            <a:r>
              <a:rPr lang="fr-BE" b="1">
                <a:effectLst>
                  <a:outerShdw blurRad="38100" dist="38100" dir="2700000" algn="tl">
                    <a:srgbClr val="000000">
                      <a:alpha val="43137"/>
                    </a:srgbClr>
                  </a:outerShdw>
                </a:effectLst>
              </a:rPr>
              <a:t>Bougie en bonne santé</a:t>
            </a:r>
          </a:p>
        </p:txBody>
      </p:sp>
      <p:pic>
        <p:nvPicPr>
          <p:cNvPr id="61445" name="Image 10" descr="Bougie 1.jpg"/>
          <p:cNvPicPr>
            <a:picLocks noChangeAspect="1"/>
          </p:cNvPicPr>
          <p:nvPr/>
        </p:nvPicPr>
        <p:blipFill>
          <a:blip r:embed="rId3" cstate="print"/>
          <a:srcRect/>
          <a:stretch>
            <a:fillRect/>
          </a:stretch>
        </p:blipFill>
        <p:spPr bwMode="auto">
          <a:xfrm>
            <a:off x="142875" y="5476875"/>
            <a:ext cx="2933700" cy="1590675"/>
          </a:xfrm>
          <a:prstGeom prst="rect">
            <a:avLst/>
          </a:prstGeom>
          <a:noFill/>
          <a:ln w="9525">
            <a:noFill/>
            <a:miter lim="800000"/>
            <a:headEnd/>
            <a:tailEnd/>
          </a:ln>
        </p:spPr>
      </p:pic>
      <p:pic>
        <p:nvPicPr>
          <p:cNvPr id="61446" name="Image 7" descr="Bougie Surchauffée.jpg"/>
          <p:cNvPicPr>
            <a:picLocks noChangeAspect="1"/>
          </p:cNvPicPr>
          <p:nvPr/>
        </p:nvPicPr>
        <p:blipFill>
          <a:blip r:embed="rId4" cstate="print"/>
          <a:srcRect/>
          <a:stretch>
            <a:fillRect/>
          </a:stretch>
        </p:blipFill>
        <p:spPr bwMode="auto">
          <a:xfrm>
            <a:off x="142875" y="1333500"/>
            <a:ext cx="2857500" cy="2520950"/>
          </a:xfrm>
          <a:prstGeom prst="rect">
            <a:avLst/>
          </a:prstGeom>
          <a:noFill/>
          <a:ln w="9525">
            <a:noFill/>
            <a:miter lim="800000"/>
            <a:headEnd/>
            <a:tailEnd/>
          </a:ln>
        </p:spPr>
      </p:pic>
      <p:pic>
        <p:nvPicPr>
          <p:cNvPr id="8" name="Image 7" descr="Bougie Normale.jpg"/>
          <p:cNvPicPr>
            <a:picLocks noChangeAspect="1"/>
          </p:cNvPicPr>
          <p:nvPr/>
        </p:nvPicPr>
        <p:blipFill>
          <a:blip r:embed="rId5" cstate="print"/>
          <a:stretch>
            <a:fillRect/>
          </a:stretch>
        </p:blipFill>
        <p:spPr>
          <a:xfrm>
            <a:off x="3345321" y="3205166"/>
            <a:ext cx="3007854" cy="2628912"/>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5" presetClass="entr" presetSubtype="10" fill="hold" nodeType="withEffect">
                                  <p:stCondLst>
                                    <p:cond delay="0"/>
                                  </p:stCondLst>
                                  <p:childTnLst>
                                    <p:set>
                                      <p:cBhvr>
                                        <p:cTn id="10" dur="1" fill="hold">
                                          <p:stCondLst>
                                            <p:cond delay="0"/>
                                          </p:stCondLst>
                                        </p:cTn>
                                        <p:tgtEl>
                                          <p:spTgt spid="61446"/>
                                        </p:tgtEl>
                                        <p:attrNameLst>
                                          <p:attrName>style.visibility</p:attrName>
                                        </p:attrNameLst>
                                      </p:cBhvr>
                                      <p:to>
                                        <p:strVal val="visible"/>
                                      </p:to>
                                    </p:set>
                                    <p:animEffect transition="in" filter="checkerboard(across)">
                                      <p:cBhvr>
                                        <p:cTn id="11" dur="500"/>
                                        <p:tgtEl>
                                          <p:spTgt spid="61446"/>
                                        </p:tgtEl>
                                      </p:cBhvr>
                                    </p:animEffect>
                                  </p:childTnLst>
                                </p:cTn>
                              </p:par>
                            </p:childTnLst>
                          </p:cTn>
                        </p:par>
                        <p:par>
                          <p:cTn id="12" fill="hold">
                            <p:stCondLst>
                              <p:cond delay="500"/>
                            </p:stCondLst>
                            <p:childTnLst>
                              <p:par>
                                <p:cTn id="13" presetID="5" presetClass="entr" presetSubtype="10" fill="hold" nodeType="afterEffect">
                                  <p:stCondLst>
                                    <p:cond delay="0"/>
                                  </p:stCondLst>
                                  <p:childTnLst>
                                    <p:set>
                                      <p:cBhvr>
                                        <p:cTn id="14" dur="1" fill="hold">
                                          <p:stCondLst>
                                            <p:cond delay="0"/>
                                          </p:stCondLst>
                                        </p:cTn>
                                        <p:tgtEl>
                                          <p:spTgt spid="61445"/>
                                        </p:tgtEl>
                                        <p:attrNameLst>
                                          <p:attrName>style.visibility</p:attrName>
                                        </p:attrNameLst>
                                      </p:cBhvr>
                                      <p:to>
                                        <p:strVal val="visible"/>
                                      </p:to>
                                    </p:set>
                                    <p:animEffect transition="in" filter="checkerboard(across)">
                                      <p:cBhvr>
                                        <p:cTn id="15" dur="500"/>
                                        <p:tgtEl>
                                          <p:spTgt spid="61445"/>
                                        </p:tgtEl>
                                      </p:cBhvr>
                                    </p:animEffect>
                                  </p:childTnLst>
                                </p:cTn>
                              </p:par>
                            </p:childTnLst>
                          </p:cTn>
                        </p:par>
                        <p:par>
                          <p:cTn id="16" fill="hold">
                            <p:stCondLst>
                              <p:cond delay="1000"/>
                            </p:stCondLst>
                            <p:childTnLst>
                              <p:par>
                                <p:cTn id="17" presetID="5" presetClass="entr" presetSubtype="1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heckerboard(across)">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Espace réservé du numéro de diapositive 3"/>
          <p:cNvSpPr>
            <a:spLocks noGrp="1"/>
          </p:cNvSpPr>
          <p:nvPr>
            <p:ph type="sldNum" sz="quarter" idx="10"/>
          </p:nvPr>
        </p:nvSpPr>
        <p:spPr>
          <a:noFill/>
        </p:spPr>
        <p:txBody>
          <a:bodyPr/>
          <a:lstStyle/>
          <a:p>
            <a:pPr defTabSz="1073150"/>
            <a:fld id="{81A77032-B67A-4CF4-85DD-83904DBBE678}" type="slidenum">
              <a:rPr lang="fr-BE" smtClean="0"/>
              <a:pPr defTabSz="1073150"/>
              <a:t>114</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Allumage</a:t>
            </a:r>
            <a:br>
              <a:rPr lang="fr-BE" sz="3600">
                <a:solidFill>
                  <a:schemeClr val="accent4"/>
                </a:solidFill>
              </a:rPr>
            </a:br>
            <a:r>
              <a:rPr lang="fr-BE" sz="3600">
                <a:solidFill>
                  <a:schemeClr val="accent4"/>
                </a:solidFill>
              </a:rPr>
              <a:t>Bougie</a:t>
            </a:r>
          </a:p>
        </p:txBody>
      </p:sp>
      <p:sp>
        <p:nvSpPr>
          <p:cNvPr id="63492" name="ZoneTexte 5"/>
          <p:cNvSpPr txBox="1">
            <a:spLocks noChangeArrowheads="1"/>
          </p:cNvSpPr>
          <p:nvPr/>
        </p:nvSpPr>
        <p:spPr bwMode="auto">
          <a:xfrm>
            <a:off x="3643313" y="1547813"/>
            <a:ext cx="6215062" cy="4154487"/>
          </a:xfrm>
          <a:prstGeom prst="rect">
            <a:avLst/>
          </a:prstGeom>
          <a:noFill/>
          <a:ln w="9525">
            <a:noFill/>
            <a:miter lim="800000"/>
            <a:headEnd/>
            <a:tailEnd/>
          </a:ln>
        </p:spPr>
        <p:txBody>
          <a:bodyPr>
            <a:spAutoFit/>
          </a:bodyPr>
          <a:lstStyle/>
          <a:p>
            <a:pPr>
              <a:defRPr/>
            </a:pPr>
            <a:r>
              <a:rPr lang="fr-BE" b="1">
                <a:effectLst>
                  <a:outerShdw blurRad="38100" dist="38100" dir="2700000" algn="tl">
                    <a:srgbClr val="000000">
                      <a:alpha val="43137"/>
                    </a:srgbClr>
                  </a:outerShdw>
                </a:effectLst>
              </a:rPr>
              <a:t>Indigestion</a:t>
            </a:r>
          </a:p>
          <a:p>
            <a:pPr>
              <a:defRPr/>
            </a:pPr>
            <a:endParaRPr lang="fr-BE"/>
          </a:p>
          <a:p>
            <a:pPr>
              <a:defRPr/>
            </a:pPr>
            <a:r>
              <a:rPr lang="fr-BE" b="1"/>
              <a:t>Causes :</a:t>
            </a:r>
            <a:r>
              <a:rPr lang="fr-BE"/>
              <a:t> excès d'huile dans la chambre de combustion, usure des segments, des pistons ou des soupapes</a:t>
            </a:r>
          </a:p>
          <a:p>
            <a:pPr>
              <a:defRPr/>
            </a:pPr>
            <a:endParaRPr lang="fr-BE"/>
          </a:p>
          <a:p>
            <a:pPr>
              <a:defRPr/>
            </a:pPr>
            <a:r>
              <a:rPr lang="fr-BE" b="1"/>
              <a:t>Effets :</a:t>
            </a:r>
            <a:r>
              <a:rPr lang="fr-BE"/>
              <a:t> ratés d'allumage, perte de puissance, démarrages difficiles, fumées bleues à l'échappement.</a:t>
            </a:r>
          </a:p>
          <a:p>
            <a:pPr>
              <a:defRPr/>
            </a:pPr>
            <a:endParaRPr lang="fr-BE"/>
          </a:p>
          <a:p>
            <a:pPr>
              <a:defRPr/>
            </a:pPr>
            <a:r>
              <a:rPr lang="fr-BE" b="1"/>
              <a:t>Remèdes : </a:t>
            </a:r>
            <a:r>
              <a:rPr lang="fr-BE"/>
              <a:t>révision complète du moteur</a:t>
            </a:r>
          </a:p>
        </p:txBody>
      </p:sp>
      <p:pic>
        <p:nvPicPr>
          <p:cNvPr id="64517" name="Image 6" descr="Bougie Indigestion.jpg"/>
          <p:cNvPicPr>
            <a:picLocks noChangeAspect="1"/>
          </p:cNvPicPr>
          <p:nvPr/>
        </p:nvPicPr>
        <p:blipFill>
          <a:blip r:embed="rId3" cstate="print"/>
          <a:srcRect/>
          <a:stretch>
            <a:fillRect/>
          </a:stretch>
        </p:blipFill>
        <p:spPr bwMode="auto">
          <a:xfrm>
            <a:off x="-36" y="4405318"/>
            <a:ext cx="3181400" cy="2806702"/>
          </a:xfrm>
          <a:prstGeom prst="rect">
            <a:avLst/>
          </a:prstGeom>
          <a:noFill/>
          <a:ln w="9525">
            <a:noFill/>
            <a:miter lim="800000"/>
            <a:headEnd/>
            <a:tailEnd/>
          </a:ln>
        </p:spPr>
      </p:pic>
      <p:pic>
        <p:nvPicPr>
          <p:cNvPr id="7" name="Image 6" descr="Bougie huileuse.jpg"/>
          <p:cNvPicPr>
            <a:picLocks noChangeAspect="1"/>
          </p:cNvPicPr>
          <p:nvPr/>
        </p:nvPicPr>
        <p:blipFill>
          <a:blip r:embed="rId4" cstate="print"/>
          <a:stretch>
            <a:fillRect/>
          </a:stretch>
        </p:blipFill>
        <p:spPr>
          <a:xfrm>
            <a:off x="0" y="1262046"/>
            <a:ext cx="3214674" cy="2811264"/>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par>
                          <p:cTn id="13" fill="hold">
                            <p:stCondLst>
                              <p:cond delay="1000"/>
                            </p:stCondLst>
                            <p:childTnLst>
                              <p:par>
                                <p:cTn id="14" presetID="5" presetClass="entr" presetSubtype="10" fill="hold" nodeType="afterEffect">
                                  <p:stCondLst>
                                    <p:cond delay="0"/>
                                  </p:stCondLst>
                                  <p:childTnLst>
                                    <p:set>
                                      <p:cBhvr>
                                        <p:cTn id="15" dur="1" fill="hold">
                                          <p:stCondLst>
                                            <p:cond delay="0"/>
                                          </p:stCondLst>
                                        </p:cTn>
                                        <p:tgtEl>
                                          <p:spTgt spid="64517"/>
                                        </p:tgtEl>
                                        <p:attrNameLst>
                                          <p:attrName>style.visibility</p:attrName>
                                        </p:attrNameLst>
                                      </p:cBhvr>
                                      <p:to>
                                        <p:strVal val="visible"/>
                                      </p:to>
                                    </p:set>
                                    <p:animEffect transition="in" filter="checkerboard(across)">
                                      <p:cBhvr>
                                        <p:cTn id="16" dur="500"/>
                                        <p:tgtEl>
                                          <p:spTgt spid="64517"/>
                                        </p:tgtEl>
                                      </p:cBhvr>
                                    </p:animEffect>
                                  </p:childTnLst>
                                </p:cTn>
                              </p:par>
                            </p:childTnLst>
                          </p:cTn>
                        </p:par>
                        <p:par>
                          <p:cTn id="17" fill="hold">
                            <p:stCondLst>
                              <p:cond delay="1500"/>
                            </p:stCondLst>
                            <p:childTnLst>
                              <p:par>
                                <p:cTn id="18" presetID="53" presetClass="entr" presetSubtype="0" fill="hold" nodeType="afterEffect">
                                  <p:stCondLst>
                                    <p:cond delay="0"/>
                                  </p:stCondLst>
                                  <p:childTnLst>
                                    <p:set>
                                      <p:cBhvr>
                                        <p:cTn id="19" dur="1" fill="hold">
                                          <p:stCondLst>
                                            <p:cond delay="0"/>
                                          </p:stCondLst>
                                        </p:cTn>
                                        <p:tgtEl>
                                          <p:spTgt spid="63492">
                                            <p:txEl>
                                              <p:pRg st="2" end="2"/>
                                            </p:txEl>
                                          </p:spTgt>
                                        </p:tgtEl>
                                        <p:attrNameLst>
                                          <p:attrName>style.visibility</p:attrName>
                                        </p:attrNameLst>
                                      </p:cBhvr>
                                      <p:to>
                                        <p:strVal val="visible"/>
                                      </p:to>
                                    </p:set>
                                    <p:anim calcmode="lin" valueType="num">
                                      <p:cBhvr>
                                        <p:cTn id="20" dur="500" fill="hold"/>
                                        <p:tgtEl>
                                          <p:spTgt spid="63492">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63492">
                                            <p:txEl>
                                              <p:pRg st="2" end="2"/>
                                            </p:txEl>
                                          </p:spTgt>
                                        </p:tgtEl>
                                        <p:attrNameLst>
                                          <p:attrName>ppt_h</p:attrName>
                                        </p:attrNameLst>
                                      </p:cBhvr>
                                      <p:tavLst>
                                        <p:tav tm="0">
                                          <p:val>
                                            <p:fltVal val="0"/>
                                          </p:val>
                                        </p:tav>
                                        <p:tav tm="100000">
                                          <p:val>
                                            <p:strVal val="#ppt_h"/>
                                          </p:val>
                                        </p:tav>
                                      </p:tavLst>
                                    </p:anim>
                                    <p:animEffect transition="in" filter="fade">
                                      <p:cBhvr>
                                        <p:cTn id="22" dur="500"/>
                                        <p:tgtEl>
                                          <p:spTgt spid="63492">
                                            <p:txEl>
                                              <p:pRg st="2" end="2"/>
                                            </p:txEl>
                                          </p:spTgt>
                                        </p:tgtEl>
                                      </p:cBhvr>
                                    </p:animEffect>
                                  </p:childTnLst>
                                </p:cTn>
                              </p:par>
                            </p:childTnLst>
                          </p:cTn>
                        </p:par>
                        <p:par>
                          <p:cTn id="23" fill="hold">
                            <p:stCondLst>
                              <p:cond delay="2000"/>
                            </p:stCondLst>
                            <p:childTnLst>
                              <p:par>
                                <p:cTn id="24" presetID="53" presetClass="entr" presetSubtype="0" fill="hold" nodeType="afterEffect">
                                  <p:stCondLst>
                                    <p:cond delay="0"/>
                                  </p:stCondLst>
                                  <p:childTnLst>
                                    <p:set>
                                      <p:cBhvr>
                                        <p:cTn id="25" dur="1" fill="hold">
                                          <p:stCondLst>
                                            <p:cond delay="0"/>
                                          </p:stCondLst>
                                        </p:cTn>
                                        <p:tgtEl>
                                          <p:spTgt spid="63492">
                                            <p:txEl>
                                              <p:pRg st="4" end="4"/>
                                            </p:txEl>
                                          </p:spTgt>
                                        </p:tgtEl>
                                        <p:attrNameLst>
                                          <p:attrName>style.visibility</p:attrName>
                                        </p:attrNameLst>
                                      </p:cBhvr>
                                      <p:to>
                                        <p:strVal val="visible"/>
                                      </p:to>
                                    </p:set>
                                    <p:anim calcmode="lin" valueType="num">
                                      <p:cBhvr>
                                        <p:cTn id="26" dur="500" fill="hold"/>
                                        <p:tgtEl>
                                          <p:spTgt spid="63492">
                                            <p:txEl>
                                              <p:pRg st="4" end="4"/>
                                            </p:txEl>
                                          </p:spTgt>
                                        </p:tgtEl>
                                        <p:attrNameLst>
                                          <p:attrName>ppt_w</p:attrName>
                                        </p:attrNameLst>
                                      </p:cBhvr>
                                      <p:tavLst>
                                        <p:tav tm="0">
                                          <p:val>
                                            <p:fltVal val="0"/>
                                          </p:val>
                                        </p:tav>
                                        <p:tav tm="100000">
                                          <p:val>
                                            <p:strVal val="#ppt_w"/>
                                          </p:val>
                                        </p:tav>
                                      </p:tavLst>
                                    </p:anim>
                                    <p:anim calcmode="lin" valueType="num">
                                      <p:cBhvr>
                                        <p:cTn id="27" dur="500" fill="hold"/>
                                        <p:tgtEl>
                                          <p:spTgt spid="63492">
                                            <p:txEl>
                                              <p:pRg st="4" end="4"/>
                                            </p:txEl>
                                          </p:spTgt>
                                        </p:tgtEl>
                                        <p:attrNameLst>
                                          <p:attrName>ppt_h</p:attrName>
                                        </p:attrNameLst>
                                      </p:cBhvr>
                                      <p:tavLst>
                                        <p:tav tm="0">
                                          <p:val>
                                            <p:fltVal val="0"/>
                                          </p:val>
                                        </p:tav>
                                        <p:tav tm="100000">
                                          <p:val>
                                            <p:strVal val="#ppt_h"/>
                                          </p:val>
                                        </p:tav>
                                      </p:tavLst>
                                    </p:anim>
                                    <p:animEffect transition="in" filter="fade">
                                      <p:cBhvr>
                                        <p:cTn id="28" dur="500"/>
                                        <p:tgtEl>
                                          <p:spTgt spid="63492">
                                            <p:txEl>
                                              <p:pRg st="4" end="4"/>
                                            </p:txEl>
                                          </p:spTgt>
                                        </p:tgtEl>
                                      </p:cBhvr>
                                    </p:animEffect>
                                  </p:childTnLst>
                                </p:cTn>
                              </p:par>
                            </p:childTnLst>
                          </p:cTn>
                        </p:par>
                        <p:par>
                          <p:cTn id="29" fill="hold">
                            <p:stCondLst>
                              <p:cond delay="2500"/>
                            </p:stCondLst>
                            <p:childTnLst>
                              <p:par>
                                <p:cTn id="30" presetID="53" presetClass="entr" presetSubtype="0" fill="hold" nodeType="afterEffect">
                                  <p:stCondLst>
                                    <p:cond delay="0"/>
                                  </p:stCondLst>
                                  <p:childTnLst>
                                    <p:set>
                                      <p:cBhvr>
                                        <p:cTn id="31" dur="1" fill="hold">
                                          <p:stCondLst>
                                            <p:cond delay="0"/>
                                          </p:stCondLst>
                                        </p:cTn>
                                        <p:tgtEl>
                                          <p:spTgt spid="63492">
                                            <p:txEl>
                                              <p:pRg st="6" end="6"/>
                                            </p:txEl>
                                          </p:spTgt>
                                        </p:tgtEl>
                                        <p:attrNameLst>
                                          <p:attrName>style.visibility</p:attrName>
                                        </p:attrNameLst>
                                      </p:cBhvr>
                                      <p:to>
                                        <p:strVal val="visible"/>
                                      </p:to>
                                    </p:set>
                                    <p:anim calcmode="lin" valueType="num">
                                      <p:cBhvr>
                                        <p:cTn id="32" dur="500" fill="hold"/>
                                        <p:tgtEl>
                                          <p:spTgt spid="63492">
                                            <p:txEl>
                                              <p:pRg st="6" end="6"/>
                                            </p:txEl>
                                          </p:spTgt>
                                        </p:tgtEl>
                                        <p:attrNameLst>
                                          <p:attrName>ppt_w</p:attrName>
                                        </p:attrNameLst>
                                      </p:cBhvr>
                                      <p:tavLst>
                                        <p:tav tm="0">
                                          <p:val>
                                            <p:fltVal val="0"/>
                                          </p:val>
                                        </p:tav>
                                        <p:tav tm="100000">
                                          <p:val>
                                            <p:strVal val="#ppt_w"/>
                                          </p:val>
                                        </p:tav>
                                      </p:tavLst>
                                    </p:anim>
                                    <p:anim calcmode="lin" valueType="num">
                                      <p:cBhvr>
                                        <p:cTn id="33" dur="500" fill="hold"/>
                                        <p:tgtEl>
                                          <p:spTgt spid="63492">
                                            <p:txEl>
                                              <p:pRg st="6" end="6"/>
                                            </p:txEl>
                                          </p:spTgt>
                                        </p:tgtEl>
                                        <p:attrNameLst>
                                          <p:attrName>ppt_h</p:attrName>
                                        </p:attrNameLst>
                                      </p:cBhvr>
                                      <p:tavLst>
                                        <p:tav tm="0">
                                          <p:val>
                                            <p:fltVal val="0"/>
                                          </p:val>
                                        </p:tav>
                                        <p:tav tm="100000">
                                          <p:val>
                                            <p:strVal val="#ppt_h"/>
                                          </p:val>
                                        </p:tav>
                                      </p:tavLst>
                                    </p:anim>
                                    <p:animEffect transition="in" filter="fade">
                                      <p:cBhvr>
                                        <p:cTn id="34" dur="500"/>
                                        <p:tgtEl>
                                          <p:spTgt spid="6349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ce réservé du numéro de diapositive 3"/>
          <p:cNvSpPr>
            <a:spLocks noGrp="1"/>
          </p:cNvSpPr>
          <p:nvPr>
            <p:ph type="sldNum" sz="quarter" idx="10"/>
          </p:nvPr>
        </p:nvSpPr>
        <p:spPr>
          <a:noFill/>
        </p:spPr>
        <p:txBody>
          <a:bodyPr/>
          <a:lstStyle/>
          <a:p>
            <a:pPr defTabSz="1073150"/>
            <a:fld id="{7F2A3647-0850-4203-9CFE-61123536F102}" type="slidenum">
              <a:rPr lang="fr-BE" smtClean="0"/>
              <a:pPr defTabSz="1073150"/>
              <a:t>115</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Allumage</a:t>
            </a:r>
            <a:br>
              <a:rPr lang="fr-BE" sz="3600">
                <a:solidFill>
                  <a:schemeClr val="accent4"/>
                </a:solidFill>
              </a:rPr>
            </a:br>
            <a:r>
              <a:rPr lang="fr-BE" sz="3600">
                <a:solidFill>
                  <a:schemeClr val="accent4"/>
                </a:solidFill>
              </a:rPr>
              <a:t>Bougie</a:t>
            </a:r>
          </a:p>
        </p:txBody>
      </p:sp>
      <p:pic>
        <p:nvPicPr>
          <p:cNvPr id="62468" name="Image 3" descr="Bougie - Enrhumée.jpg"/>
          <p:cNvPicPr>
            <a:picLocks noChangeAspect="1"/>
          </p:cNvPicPr>
          <p:nvPr/>
        </p:nvPicPr>
        <p:blipFill>
          <a:blip r:embed="rId3" cstate="print"/>
          <a:srcRect/>
          <a:stretch>
            <a:fillRect/>
          </a:stretch>
        </p:blipFill>
        <p:spPr bwMode="auto">
          <a:xfrm>
            <a:off x="0" y="1262046"/>
            <a:ext cx="3157560" cy="2786082"/>
          </a:xfrm>
          <a:prstGeom prst="rect">
            <a:avLst/>
          </a:prstGeom>
          <a:noFill/>
          <a:ln w="9525">
            <a:noFill/>
            <a:miter lim="800000"/>
            <a:headEnd/>
            <a:tailEnd/>
          </a:ln>
        </p:spPr>
      </p:pic>
      <p:sp>
        <p:nvSpPr>
          <p:cNvPr id="61445" name="ZoneTexte 5"/>
          <p:cNvSpPr txBox="1">
            <a:spLocks noChangeArrowheads="1"/>
          </p:cNvSpPr>
          <p:nvPr/>
        </p:nvSpPr>
        <p:spPr bwMode="auto">
          <a:xfrm>
            <a:off x="3643313" y="1547813"/>
            <a:ext cx="6215062" cy="3416300"/>
          </a:xfrm>
          <a:prstGeom prst="rect">
            <a:avLst/>
          </a:prstGeom>
          <a:noFill/>
          <a:ln w="9525">
            <a:noFill/>
            <a:miter lim="800000"/>
            <a:headEnd/>
            <a:tailEnd/>
          </a:ln>
        </p:spPr>
        <p:txBody>
          <a:bodyPr>
            <a:spAutoFit/>
          </a:bodyPr>
          <a:lstStyle/>
          <a:p>
            <a:pPr>
              <a:defRPr/>
            </a:pPr>
            <a:r>
              <a:rPr lang="fr-BE" b="1">
                <a:effectLst>
                  <a:outerShdw blurRad="38100" dist="38100" dir="2700000" algn="tl">
                    <a:srgbClr val="000000">
                      <a:alpha val="43137"/>
                    </a:srgbClr>
                  </a:outerShdw>
                </a:effectLst>
              </a:rPr>
              <a:t>Rhume</a:t>
            </a:r>
          </a:p>
          <a:p>
            <a:pPr>
              <a:defRPr/>
            </a:pPr>
            <a:endParaRPr lang="fr-BE"/>
          </a:p>
          <a:p>
            <a:pPr>
              <a:defRPr/>
            </a:pPr>
            <a:r>
              <a:rPr lang="fr-BE" b="1"/>
              <a:t>Causes :</a:t>
            </a:r>
            <a:r>
              <a:rPr lang="fr-BE"/>
              <a:t> mélange trop riche, air mal filtré, starter déréglé</a:t>
            </a:r>
          </a:p>
          <a:p>
            <a:pPr>
              <a:defRPr/>
            </a:pPr>
            <a:endParaRPr lang="fr-BE"/>
          </a:p>
          <a:p>
            <a:pPr>
              <a:defRPr/>
            </a:pPr>
            <a:r>
              <a:rPr lang="fr-BE" b="1"/>
              <a:t>Effets :</a:t>
            </a:r>
            <a:r>
              <a:rPr lang="fr-BE"/>
              <a:t> ratés d'allumage, consommation élevée</a:t>
            </a:r>
          </a:p>
          <a:p>
            <a:pPr>
              <a:defRPr/>
            </a:pPr>
            <a:endParaRPr lang="fr-BE"/>
          </a:p>
          <a:p>
            <a:pPr>
              <a:defRPr/>
            </a:pPr>
            <a:r>
              <a:rPr lang="fr-BE" b="1"/>
              <a:t>Remède :</a:t>
            </a:r>
            <a:r>
              <a:rPr lang="fr-BE"/>
              <a:t> réglage de la carburation, nettoyage du filtre à air</a:t>
            </a:r>
          </a:p>
        </p:txBody>
      </p:sp>
      <p:pic>
        <p:nvPicPr>
          <p:cNvPr id="6" name="Image 5" descr="Bougie encrassée.jpg"/>
          <p:cNvPicPr>
            <a:picLocks noChangeAspect="1"/>
          </p:cNvPicPr>
          <p:nvPr/>
        </p:nvPicPr>
        <p:blipFill>
          <a:blip r:embed="rId4" cstate="print"/>
          <a:stretch>
            <a:fillRect/>
          </a:stretch>
        </p:blipFill>
        <p:spPr>
          <a:xfrm>
            <a:off x="-1" y="4476756"/>
            <a:ext cx="3160405" cy="2762244"/>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62468"/>
                                        </p:tgtEl>
                                        <p:attrNameLst>
                                          <p:attrName>style.visibility</p:attrName>
                                        </p:attrNameLst>
                                      </p:cBhvr>
                                      <p:to>
                                        <p:strVal val="visible"/>
                                      </p:to>
                                    </p:set>
                                    <p:animEffect transition="in" filter="checkerboard(across)">
                                      <p:cBhvr>
                                        <p:cTn id="12" dur="500"/>
                                        <p:tgtEl>
                                          <p:spTgt spid="62468"/>
                                        </p:tgtEl>
                                      </p:cBhvr>
                                    </p:animEffect>
                                  </p:childTnLst>
                                </p:cTn>
                              </p:par>
                            </p:childTnLst>
                          </p:cTn>
                        </p:par>
                        <p:par>
                          <p:cTn id="13" fill="hold">
                            <p:stCondLst>
                              <p:cond delay="1000"/>
                            </p:stCondLst>
                            <p:childTnLst>
                              <p:par>
                                <p:cTn id="14" presetID="5" presetClass="entr" presetSubtype="1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heckerboard(across)">
                                      <p:cBhvr>
                                        <p:cTn id="16" dur="500"/>
                                        <p:tgtEl>
                                          <p:spTgt spid="6"/>
                                        </p:tgtEl>
                                      </p:cBhvr>
                                    </p:animEffect>
                                  </p:childTnLst>
                                </p:cTn>
                              </p:par>
                            </p:childTnLst>
                          </p:cTn>
                        </p:par>
                        <p:par>
                          <p:cTn id="17" fill="hold">
                            <p:stCondLst>
                              <p:cond delay="1500"/>
                            </p:stCondLst>
                            <p:childTnLst>
                              <p:par>
                                <p:cTn id="18" presetID="53" presetClass="entr" presetSubtype="0" fill="hold" nodeType="afterEffect">
                                  <p:stCondLst>
                                    <p:cond delay="0"/>
                                  </p:stCondLst>
                                  <p:childTnLst>
                                    <p:set>
                                      <p:cBhvr>
                                        <p:cTn id="19" dur="1" fill="hold">
                                          <p:stCondLst>
                                            <p:cond delay="0"/>
                                          </p:stCondLst>
                                        </p:cTn>
                                        <p:tgtEl>
                                          <p:spTgt spid="61445">
                                            <p:txEl>
                                              <p:pRg st="2" end="2"/>
                                            </p:txEl>
                                          </p:spTgt>
                                        </p:tgtEl>
                                        <p:attrNameLst>
                                          <p:attrName>style.visibility</p:attrName>
                                        </p:attrNameLst>
                                      </p:cBhvr>
                                      <p:to>
                                        <p:strVal val="visible"/>
                                      </p:to>
                                    </p:set>
                                    <p:anim calcmode="lin" valueType="num">
                                      <p:cBhvr>
                                        <p:cTn id="20" dur="500" fill="hold"/>
                                        <p:tgtEl>
                                          <p:spTgt spid="61445">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61445">
                                            <p:txEl>
                                              <p:pRg st="2" end="2"/>
                                            </p:txEl>
                                          </p:spTgt>
                                        </p:tgtEl>
                                        <p:attrNameLst>
                                          <p:attrName>ppt_h</p:attrName>
                                        </p:attrNameLst>
                                      </p:cBhvr>
                                      <p:tavLst>
                                        <p:tav tm="0">
                                          <p:val>
                                            <p:fltVal val="0"/>
                                          </p:val>
                                        </p:tav>
                                        <p:tav tm="100000">
                                          <p:val>
                                            <p:strVal val="#ppt_h"/>
                                          </p:val>
                                        </p:tav>
                                      </p:tavLst>
                                    </p:anim>
                                    <p:animEffect transition="in" filter="fade">
                                      <p:cBhvr>
                                        <p:cTn id="22" dur="500"/>
                                        <p:tgtEl>
                                          <p:spTgt spid="61445">
                                            <p:txEl>
                                              <p:pRg st="2" end="2"/>
                                            </p:txEl>
                                          </p:spTgt>
                                        </p:tgtEl>
                                      </p:cBhvr>
                                    </p:animEffect>
                                  </p:childTnLst>
                                </p:cTn>
                              </p:par>
                            </p:childTnLst>
                          </p:cTn>
                        </p:par>
                        <p:par>
                          <p:cTn id="23" fill="hold">
                            <p:stCondLst>
                              <p:cond delay="2000"/>
                            </p:stCondLst>
                            <p:childTnLst>
                              <p:par>
                                <p:cTn id="24" presetID="53" presetClass="entr" presetSubtype="0" fill="hold" nodeType="afterEffect">
                                  <p:stCondLst>
                                    <p:cond delay="0"/>
                                  </p:stCondLst>
                                  <p:childTnLst>
                                    <p:set>
                                      <p:cBhvr>
                                        <p:cTn id="25" dur="1" fill="hold">
                                          <p:stCondLst>
                                            <p:cond delay="0"/>
                                          </p:stCondLst>
                                        </p:cTn>
                                        <p:tgtEl>
                                          <p:spTgt spid="61445">
                                            <p:txEl>
                                              <p:pRg st="4" end="4"/>
                                            </p:txEl>
                                          </p:spTgt>
                                        </p:tgtEl>
                                        <p:attrNameLst>
                                          <p:attrName>style.visibility</p:attrName>
                                        </p:attrNameLst>
                                      </p:cBhvr>
                                      <p:to>
                                        <p:strVal val="visible"/>
                                      </p:to>
                                    </p:set>
                                    <p:anim calcmode="lin" valueType="num">
                                      <p:cBhvr>
                                        <p:cTn id="26" dur="500" fill="hold"/>
                                        <p:tgtEl>
                                          <p:spTgt spid="61445">
                                            <p:txEl>
                                              <p:pRg st="4" end="4"/>
                                            </p:txEl>
                                          </p:spTgt>
                                        </p:tgtEl>
                                        <p:attrNameLst>
                                          <p:attrName>ppt_w</p:attrName>
                                        </p:attrNameLst>
                                      </p:cBhvr>
                                      <p:tavLst>
                                        <p:tav tm="0">
                                          <p:val>
                                            <p:fltVal val="0"/>
                                          </p:val>
                                        </p:tav>
                                        <p:tav tm="100000">
                                          <p:val>
                                            <p:strVal val="#ppt_w"/>
                                          </p:val>
                                        </p:tav>
                                      </p:tavLst>
                                    </p:anim>
                                    <p:anim calcmode="lin" valueType="num">
                                      <p:cBhvr>
                                        <p:cTn id="27" dur="500" fill="hold"/>
                                        <p:tgtEl>
                                          <p:spTgt spid="61445">
                                            <p:txEl>
                                              <p:pRg st="4" end="4"/>
                                            </p:txEl>
                                          </p:spTgt>
                                        </p:tgtEl>
                                        <p:attrNameLst>
                                          <p:attrName>ppt_h</p:attrName>
                                        </p:attrNameLst>
                                      </p:cBhvr>
                                      <p:tavLst>
                                        <p:tav tm="0">
                                          <p:val>
                                            <p:fltVal val="0"/>
                                          </p:val>
                                        </p:tav>
                                        <p:tav tm="100000">
                                          <p:val>
                                            <p:strVal val="#ppt_h"/>
                                          </p:val>
                                        </p:tav>
                                      </p:tavLst>
                                    </p:anim>
                                    <p:animEffect transition="in" filter="fade">
                                      <p:cBhvr>
                                        <p:cTn id="28" dur="500"/>
                                        <p:tgtEl>
                                          <p:spTgt spid="61445">
                                            <p:txEl>
                                              <p:pRg st="4" end="4"/>
                                            </p:txEl>
                                          </p:spTgt>
                                        </p:tgtEl>
                                      </p:cBhvr>
                                    </p:animEffect>
                                  </p:childTnLst>
                                </p:cTn>
                              </p:par>
                            </p:childTnLst>
                          </p:cTn>
                        </p:par>
                        <p:par>
                          <p:cTn id="29" fill="hold">
                            <p:stCondLst>
                              <p:cond delay="2500"/>
                            </p:stCondLst>
                            <p:childTnLst>
                              <p:par>
                                <p:cTn id="30" presetID="53" presetClass="entr" presetSubtype="0" fill="hold" nodeType="afterEffect">
                                  <p:stCondLst>
                                    <p:cond delay="0"/>
                                  </p:stCondLst>
                                  <p:childTnLst>
                                    <p:set>
                                      <p:cBhvr>
                                        <p:cTn id="31" dur="1" fill="hold">
                                          <p:stCondLst>
                                            <p:cond delay="0"/>
                                          </p:stCondLst>
                                        </p:cTn>
                                        <p:tgtEl>
                                          <p:spTgt spid="61445">
                                            <p:txEl>
                                              <p:pRg st="6" end="6"/>
                                            </p:txEl>
                                          </p:spTgt>
                                        </p:tgtEl>
                                        <p:attrNameLst>
                                          <p:attrName>style.visibility</p:attrName>
                                        </p:attrNameLst>
                                      </p:cBhvr>
                                      <p:to>
                                        <p:strVal val="visible"/>
                                      </p:to>
                                    </p:set>
                                    <p:anim calcmode="lin" valueType="num">
                                      <p:cBhvr>
                                        <p:cTn id="32" dur="500" fill="hold"/>
                                        <p:tgtEl>
                                          <p:spTgt spid="61445">
                                            <p:txEl>
                                              <p:pRg st="6" end="6"/>
                                            </p:txEl>
                                          </p:spTgt>
                                        </p:tgtEl>
                                        <p:attrNameLst>
                                          <p:attrName>ppt_w</p:attrName>
                                        </p:attrNameLst>
                                      </p:cBhvr>
                                      <p:tavLst>
                                        <p:tav tm="0">
                                          <p:val>
                                            <p:fltVal val="0"/>
                                          </p:val>
                                        </p:tav>
                                        <p:tav tm="100000">
                                          <p:val>
                                            <p:strVal val="#ppt_w"/>
                                          </p:val>
                                        </p:tav>
                                      </p:tavLst>
                                    </p:anim>
                                    <p:anim calcmode="lin" valueType="num">
                                      <p:cBhvr>
                                        <p:cTn id="33" dur="500" fill="hold"/>
                                        <p:tgtEl>
                                          <p:spTgt spid="61445">
                                            <p:txEl>
                                              <p:pRg st="6" end="6"/>
                                            </p:txEl>
                                          </p:spTgt>
                                        </p:tgtEl>
                                        <p:attrNameLst>
                                          <p:attrName>ppt_h</p:attrName>
                                        </p:attrNameLst>
                                      </p:cBhvr>
                                      <p:tavLst>
                                        <p:tav tm="0">
                                          <p:val>
                                            <p:fltVal val="0"/>
                                          </p:val>
                                        </p:tav>
                                        <p:tav tm="100000">
                                          <p:val>
                                            <p:strVal val="#ppt_h"/>
                                          </p:val>
                                        </p:tav>
                                      </p:tavLst>
                                    </p:anim>
                                    <p:animEffect transition="in" filter="fade">
                                      <p:cBhvr>
                                        <p:cTn id="34" dur="500"/>
                                        <p:tgtEl>
                                          <p:spTgt spid="6144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Espace réservé du numéro de diapositive 3"/>
          <p:cNvSpPr>
            <a:spLocks noGrp="1"/>
          </p:cNvSpPr>
          <p:nvPr>
            <p:ph type="sldNum" sz="quarter" idx="10"/>
          </p:nvPr>
        </p:nvSpPr>
        <p:spPr>
          <a:noFill/>
        </p:spPr>
        <p:txBody>
          <a:bodyPr/>
          <a:lstStyle/>
          <a:p>
            <a:pPr defTabSz="1073150"/>
            <a:fld id="{FC81A7B7-FC5B-4229-8306-ACF961507F1D}" type="slidenum">
              <a:rPr lang="fr-BE" smtClean="0"/>
              <a:pPr defTabSz="1073150"/>
              <a:t>116</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Allumage</a:t>
            </a:r>
            <a:br>
              <a:rPr lang="fr-BE" sz="3600">
                <a:solidFill>
                  <a:schemeClr val="accent4"/>
                </a:solidFill>
              </a:rPr>
            </a:br>
            <a:r>
              <a:rPr lang="fr-BE" sz="3600">
                <a:solidFill>
                  <a:schemeClr val="accent4"/>
                </a:solidFill>
              </a:rPr>
              <a:t>Bougie</a:t>
            </a:r>
          </a:p>
        </p:txBody>
      </p:sp>
      <p:sp>
        <p:nvSpPr>
          <p:cNvPr id="62468" name="ZoneTexte 5"/>
          <p:cNvSpPr txBox="1">
            <a:spLocks noChangeArrowheads="1"/>
          </p:cNvSpPr>
          <p:nvPr/>
        </p:nvSpPr>
        <p:spPr bwMode="auto">
          <a:xfrm>
            <a:off x="3643313" y="1547813"/>
            <a:ext cx="6215062" cy="4524375"/>
          </a:xfrm>
          <a:prstGeom prst="rect">
            <a:avLst/>
          </a:prstGeom>
          <a:noFill/>
          <a:ln w="9525">
            <a:noFill/>
            <a:miter lim="800000"/>
            <a:headEnd/>
            <a:tailEnd/>
          </a:ln>
        </p:spPr>
        <p:txBody>
          <a:bodyPr>
            <a:spAutoFit/>
          </a:bodyPr>
          <a:lstStyle/>
          <a:p>
            <a:pPr>
              <a:defRPr/>
            </a:pPr>
            <a:r>
              <a:rPr lang="fr-BE" b="1">
                <a:effectLst>
                  <a:outerShdw blurRad="38100" dist="38100" dir="2700000" algn="tl">
                    <a:srgbClr val="000000">
                      <a:alpha val="43137"/>
                    </a:srgbClr>
                  </a:outerShdw>
                </a:effectLst>
              </a:rPr>
              <a:t>Fièvre</a:t>
            </a:r>
          </a:p>
          <a:p>
            <a:pPr>
              <a:defRPr/>
            </a:pPr>
            <a:endParaRPr lang="fr-BE"/>
          </a:p>
          <a:p>
            <a:pPr>
              <a:defRPr/>
            </a:pPr>
            <a:r>
              <a:rPr lang="fr-BE" b="1"/>
              <a:t>Causes :</a:t>
            </a:r>
            <a:r>
              <a:rPr lang="fr-BE"/>
              <a:t> mélange trop pauvre, mauvais réglage de la distribution ou de l'avance à l'allumage, mauvais indice thermique de la bougie</a:t>
            </a:r>
          </a:p>
          <a:p>
            <a:pPr>
              <a:defRPr/>
            </a:pPr>
            <a:endParaRPr lang="fr-BE"/>
          </a:p>
          <a:p>
            <a:pPr>
              <a:defRPr/>
            </a:pPr>
            <a:r>
              <a:rPr lang="fr-BE" b="1"/>
              <a:t>Effets :</a:t>
            </a:r>
            <a:r>
              <a:rPr lang="fr-BE"/>
              <a:t> ratés d'allumage, perte de puissance, détérioration du moteur</a:t>
            </a:r>
          </a:p>
          <a:p>
            <a:pPr>
              <a:defRPr/>
            </a:pPr>
            <a:endParaRPr lang="fr-BE"/>
          </a:p>
          <a:p>
            <a:pPr>
              <a:defRPr/>
            </a:pPr>
            <a:r>
              <a:rPr lang="fr-BE" b="1"/>
              <a:t>Remèdes :</a:t>
            </a:r>
            <a:r>
              <a:rPr lang="fr-BE"/>
              <a:t> vérifier la carburation, l'allumage et la distribution. Remplacer par une bougie plus ‘froide’ (avec indice thermique plus faible)</a:t>
            </a:r>
          </a:p>
        </p:txBody>
      </p:sp>
      <p:pic>
        <p:nvPicPr>
          <p:cNvPr id="63493" name="Image 10" descr="6-surchauffe1-9f7a2.jpg"/>
          <p:cNvPicPr>
            <a:picLocks noChangeAspect="1"/>
          </p:cNvPicPr>
          <p:nvPr/>
        </p:nvPicPr>
        <p:blipFill>
          <a:blip r:embed="rId3" cstate="print"/>
          <a:srcRect/>
          <a:stretch>
            <a:fillRect/>
          </a:stretch>
        </p:blipFill>
        <p:spPr bwMode="auto">
          <a:xfrm>
            <a:off x="142840" y="3476624"/>
            <a:ext cx="2308225" cy="1973262"/>
          </a:xfrm>
          <a:prstGeom prst="rect">
            <a:avLst/>
          </a:prstGeom>
          <a:noFill/>
          <a:ln w="9525">
            <a:noFill/>
            <a:miter lim="800000"/>
            <a:headEnd/>
            <a:tailEnd/>
          </a:ln>
        </p:spPr>
      </p:pic>
      <p:pic>
        <p:nvPicPr>
          <p:cNvPr id="63494" name="Image 11" descr="Bougie 4.jpg"/>
          <p:cNvPicPr>
            <a:picLocks noChangeAspect="1"/>
          </p:cNvPicPr>
          <p:nvPr/>
        </p:nvPicPr>
        <p:blipFill>
          <a:blip r:embed="rId4" cstate="print"/>
          <a:srcRect/>
          <a:stretch>
            <a:fillRect/>
          </a:stretch>
        </p:blipFill>
        <p:spPr bwMode="auto">
          <a:xfrm>
            <a:off x="142840" y="5476888"/>
            <a:ext cx="2886075" cy="1628775"/>
          </a:xfrm>
          <a:prstGeom prst="rect">
            <a:avLst/>
          </a:prstGeom>
          <a:noFill/>
          <a:ln w="9525">
            <a:noFill/>
            <a:miter lim="800000"/>
            <a:headEnd/>
            <a:tailEnd/>
          </a:ln>
        </p:spPr>
      </p:pic>
      <p:pic>
        <p:nvPicPr>
          <p:cNvPr id="63495" name="Image 8" descr="Bougie - Bonne santé.jpg"/>
          <p:cNvPicPr>
            <a:picLocks noChangeAspect="1"/>
          </p:cNvPicPr>
          <p:nvPr/>
        </p:nvPicPr>
        <p:blipFill>
          <a:blip r:embed="rId5" cstate="print"/>
          <a:srcRect/>
          <a:stretch>
            <a:fillRect/>
          </a:stretch>
        </p:blipFill>
        <p:spPr bwMode="auto">
          <a:xfrm>
            <a:off x="142875" y="1333500"/>
            <a:ext cx="2428875" cy="2143125"/>
          </a:xfrm>
          <a:prstGeom prst="rect">
            <a:avLst/>
          </a:prstGeom>
          <a:noFill/>
          <a:ln w="9525">
            <a:noFill/>
            <a:miter lim="800000"/>
            <a:headEnd/>
            <a:tailEnd/>
          </a:ln>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5" presetClass="entr" presetSubtype="10" fill="hold" nodeType="withEffect">
                                  <p:stCondLst>
                                    <p:cond delay="0"/>
                                  </p:stCondLst>
                                  <p:childTnLst>
                                    <p:set>
                                      <p:cBhvr>
                                        <p:cTn id="10" dur="1" fill="hold">
                                          <p:stCondLst>
                                            <p:cond delay="0"/>
                                          </p:stCondLst>
                                        </p:cTn>
                                        <p:tgtEl>
                                          <p:spTgt spid="63495"/>
                                        </p:tgtEl>
                                        <p:attrNameLst>
                                          <p:attrName>style.visibility</p:attrName>
                                        </p:attrNameLst>
                                      </p:cBhvr>
                                      <p:to>
                                        <p:strVal val="visible"/>
                                      </p:to>
                                    </p:set>
                                    <p:animEffect transition="in" filter="checkerboard(across)">
                                      <p:cBhvr>
                                        <p:cTn id="11" dur="500"/>
                                        <p:tgtEl>
                                          <p:spTgt spid="63495"/>
                                        </p:tgtEl>
                                      </p:cBhvr>
                                    </p:animEffect>
                                  </p:childTnLst>
                                </p:cTn>
                              </p:par>
                              <p:par>
                                <p:cTn id="12" presetID="5" presetClass="entr" presetSubtype="10" fill="hold" nodeType="withEffect">
                                  <p:stCondLst>
                                    <p:cond delay="0"/>
                                  </p:stCondLst>
                                  <p:childTnLst>
                                    <p:set>
                                      <p:cBhvr>
                                        <p:cTn id="13" dur="1" fill="hold">
                                          <p:stCondLst>
                                            <p:cond delay="0"/>
                                          </p:stCondLst>
                                        </p:cTn>
                                        <p:tgtEl>
                                          <p:spTgt spid="63493"/>
                                        </p:tgtEl>
                                        <p:attrNameLst>
                                          <p:attrName>style.visibility</p:attrName>
                                        </p:attrNameLst>
                                      </p:cBhvr>
                                      <p:to>
                                        <p:strVal val="visible"/>
                                      </p:to>
                                    </p:set>
                                    <p:animEffect transition="in" filter="checkerboard(across)">
                                      <p:cBhvr>
                                        <p:cTn id="14" dur="500"/>
                                        <p:tgtEl>
                                          <p:spTgt spid="63493"/>
                                        </p:tgtEl>
                                      </p:cBhvr>
                                    </p:animEffect>
                                  </p:childTnLst>
                                </p:cTn>
                              </p:par>
                              <p:par>
                                <p:cTn id="15" presetID="5" presetClass="entr" presetSubtype="10" fill="hold" nodeType="withEffect">
                                  <p:stCondLst>
                                    <p:cond delay="0"/>
                                  </p:stCondLst>
                                  <p:childTnLst>
                                    <p:set>
                                      <p:cBhvr>
                                        <p:cTn id="16" dur="1" fill="hold">
                                          <p:stCondLst>
                                            <p:cond delay="0"/>
                                          </p:stCondLst>
                                        </p:cTn>
                                        <p:tgtEl>
                                          <p:spTgt spid="63494"/>
                                        </p:tgtEl>
                                        <p:attrNameLst>
                                          <p:attrName>style.visibility</p:attrName>
                                        </p:attrNameLst>
                                      </p:cBhvr>
                                      <p:to>
                                        <p:strVal val="visible"/>
                                      </p:to>
                                    </p:set>
                                    <p:animEffect transition="in" filter="checkerboard(across)">
                                      <p:cBhvr>
                                        <p:cTn id="17" dur="500"/>
                                        <p:tgtEl>
                                          <p:spTgt spid="63494"/>
                                        </p:tgtEl>
                                      </p:cBhvr>
                                    </p:animEffect>
                                  </p:childTnLst>
                                </p:cTn>
                              </p:par>
                            </p:childTnLst>
                          </p:cTn>
                        </p:par>
                        <p:par>
                          <p:cTn id="18" fill="hold">
                            <p:stCondLst>
                              <p:cond delay="500"/>
                            </p:stCondLst>
                            <p:childTnLst>
                              <p:par>
                                <p:cTn id="19" presetID="53" presetClass="entr" presetSubtype="0" fill="hold" nodeType="afterEffect">
                                  <p:stCondLst>
                                    <p:cond delay="0"/>
                                  </p:stCondLst>
                                  <p:childTnLst>
                                    <p:set>
                                      <p:cBhvr>
                                        <p:cTn id="20" dur="1" fill="hold">
                                          <p:stCondLst>
                                            <p:cond delay="0"/>
                                          </p:stCondLst>
                                        </p:cTn>
                                        <p:tgtEl>
                                          <p:spTgt spid="62468">
                                            <p:txEl>
                                              <p:pRg st="2" end="2"/>
                                            </p:txEl>
                                          </p:spTgt>
                                        </p:tgtEl>
                                        <p:attrNameLst>
                                          <p:attrName>style.visibility</p:attrName>
                                        </p:attrNameLst>
                                      </p:cBhvr>
                                      <p:to>
                                        <p:strVal val="visible"/>
                                      </p:to>
                                    </p:set>
                                    <p:anim calcmode="lin" valueType="num">
                                      <p:cBhvr>
                                        <p:cTn id="21" dur="500" fill="hold"/>
                                        <p:tgtEl>
                                          <p:spTgt spid="62468">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62468">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62468">
                                            <p:txEl>
                                              <p:pRg st="2" end="2"/>
                                            </p:txEl>
                                          </p:spTgt>
                                        </p:tgtEl>
                                      </p:cBhvr>
                                    </p:animEffect>
                                  </p:childTnLst>
                                </p:cTn>
                              </p:par>
                            </p:childTnLst>
                          </p:cTn>
                        </p:par>
                        <p:par>
                          <p:cTn id="24" fill="hold">
                            <p:stCondLst>
                              <p:cond delay="1000"/>
                            </p:stCondLst>
                            <p:childTnLst>
                              <p:par>
                                <p:cTn id="25" presetID="53" presetClass="entr" presetSubtype="0" fill="hold" nodeType="afterEffect">
                                  <p:stCondLst>
                                    <p:cond delay="0"/>
                                  </p:stCondLst>
                                  <p:childTnLst>
                                    <p:set>
                                      <p:cBhvr>
                                        <p:cTn id="26" dur="1" fill="hold">
                                          <p:stCondLst>
                                            <p:cond delay="0"/>
                                          </p:stCondLst>
                                        </p:cTn>
                                        <p:tgtEl>
                                          <p:spTgt spid="62468">
                                            <p:txEl>
                                              <p:pRg st="4" end="4"/>
                                            </p:txEl>
                                          </p:spTgt>
                                        </p:tgtEl>
                                        <p:attrNameLst>
                                          <p:attrName>style.visibility</p:attrName>
                                        </p:attrNameLst>
                                      </p:cBhvr>
                                      <p:to>
                                        <p:strVal val="visible"/>
                                      </p:to>
                                    </p:set>
                                    <p:anim calcmode="lin" valueType="num">
                                      <p:cBhvr>
                                        <p:cTn id="27" dur="500" fill="hold"/>
                                        <p:tgtEl>
                                          <p:spTgt spid="62468">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62468">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62468">
                                            <p:txEl>
                                              <p:pRg st="4" end="4"/>
                                            </p:txEl>
                                          </p:spTgt>
                                        </p:tgtEl>
                                      </p:cBhvr>
                                    </p:animEffect>
                                  </p:childTnLst>
                                </p:cTn>
                              </p:par>
                            </p:childTnLst>
                          </p:cTn>
                        </p:par>
                        <p:par>
                          <p:cTn id="30" fill="hold">
                            <p:stCondLst>
                              <p:cond delay="1500"/>
                            </p:stCondLst>
                            <p:childTnLst>
                              <p:par>
                                <p:cTn id="31" presetID="53" presetClass="entr" presetSubtype="0" fill="hold" nodeType="afterEffect">
                                  <p:stCondLst>
                                    <p:cond delay="0"/>
                                  </p:stCondLst>
                                  <p:childTnLst>
                                    <p:set>
                                      <p:cBhvr>
                                        <p:cTn id="32" dur="1" fill="hold">
                                          <p:stCondLst>
                                            <p:cond delay="0"/>
                                          </p:stCondLst>
                                        </p:cTn>
                                        <p:tgtEl>
                                          <p:spTgt spid="62468">
                                            <p:txEl>
                                              <p:pRg st="6" end="6"/>
                                            </p:txEl>
                                          </p:spTgt>
                                        </p:tgtEl>
                                        <p:attrNameLst>
                                          <p:attrName>style.visibility</p:attrName>
                                        </p:attrNameLst>
                                      </p:cBhvr>
                                      <p:to>
                                        <p:strVal val="visible"/>
                                      </p:to>
                                    </p:set>
                                    <p:anim calcmode="lin" valueType="num">
                                      <p:cBhvr>
                                        <p:cTn id="33" dur="500" fill="hold"/>
                                        <p:tgtEl>
                                          <p:spTgt spid="62468">
                                            <p:txEl>
                                              <p:pRg st="6" end="6"/>
                                            </p:txEl>
                                          </p:spTgt>
                                        </p:tgtEl>
                                        <p:attrNameLst>
                                          <p:attrName>ppt_w</p:attrName>
                                        </p:attrNameLst>
                                      </p:cBhvr>
                                      <p:tavLst>
                                        <p:tav tm="0">
                                          <p:val>
                                            <p:fltVal val="0"/>
                                          </p:val>
                                        </p:tav>
                                        <p:tav tm="100000">
                                          <p:val>
                                            <p:strVal val="#ppt_w"/>
                                          </p:val>
                                        </p:tav>
                                      </p:tavLst>
                                    </p:anim>
                                    <p:anim calcmode="lin" valueType="num">
                                      <p:cBhvr>
                                        <p:cTn id="34" dur="500" fill="hold"/>
                                        <p:tgtEl>
                                          <p:spTgt spid="62468">
                                            <p:txEl>
                                              <p:pRg st="6" end="6"/>
                                            </p:txEl>
                                          </p:spTgt>
                                        </p:tgtEl>
                                        <p:attrNameLst>
                                          <p:attrName>ppt_h</p:attrName>
                                        </p:attrNameLst>
                                      </p:cBhvr>
                                      <p:tavLst>
                                        <p:tav tm="0">
                                          <p:val>
                                            <p:fltVal val="0"/>
                                          </p:val>
                                        </p:tav>
                                        <p:tav tm="100000">
                                          <p:val>
                                            <p:strVal val="#ppt_h"/>
                                          </p:val>
                                        </p:tav>
                                      </p:tavLst>
                                    </p:anim>
                                    <p:animEffect transition="in" filter="fade">
                                      <p:cBhvr>
                                        <p:cTn id="35" dur="500"/>
                                        <p:tgtEl>
                                          <p:spTgt spid="6246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Espace réservé du numéro de diapositive 3"/>
          <p:cNvSpPr>
            <a:spLocks noGrp="1"/>
          </p:cNvSpPr>
          <p:nvPr>
            <p:ph type="sldNum" sz="quarter" idx="10"/>
          </p:nvPr>
        </p:nvSpPr>
        <p:spPr>
          <a:noFill/>
        </p:spPr>
        <p:txBody>
          <a:bodyPr/>
          <a:lstStyle/>
          <a:p>
            <a:pPr defTabSz="1073150"/>
            <a:fld id="{329E50AE-9D95-4EFA-A788-649ADE05C923}" type="slidenum">
              <a:rPr lang="fr-BE" smtClean="0"/>
              <a:pPr defTabSz="1073150"/>
              <a:t>117</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Allumage</a:t>
            </a:r>
            <a:br>
              <a:rPr lang="fr-BE" sz="3600">
                <a:solidFill>
                  <a:schemeClr val="accent4"/>
                </a:solidFill>
              </a:rPr>
            </a:br>
            <a:r>
              <a:rPr lang="fr-BE" sz="3600">
                <a:solidFill>
                  <a:schemeClr val="accent4"/>
                </a:solidFill>
              </a:rPr>
              <a:t>Bougie</a:t>
            </a:r>
          </a:p>
        </p:txBody>
      </p:sp>
      <p:sp>
        <p:nvSpPr>
          <p:cNvPr id="64516" name="ZoneTexte 5"/>
          <p:cNvSpPr txBox="1">
            <a:spLocks noChangeArrowheads="1"/>
          </p:cNvSpPr>
          <p:nvPr/>
        </p:nvSpPr>
        <p:spPr bwMode="auto">
          <a:xfrm>
            <a:off x="3643313" y="1547813"/>
            <a:ext cx="6215062" cy="3786187"/>
          </a:xfrm>
          <a:prstGeom prst="rect">
            <a:avLst/>
          </a:prstGeom>
          <a:noFill/>
          <a:ln w="9525">
            <a:noFill/>
            <a:miter lim="800000"/>
            <a:headEnd/>
            <a:tailEnd/>
          </a:ln>
        </p:spPr>
        <p:txBody>
          <a:bodyPr>
            <a:spAutoFit/>
          </a:bodyPr>
          <a:lstStyle/>
          <a:p>
            <a:pPr>
              <a:defRPr/>
            </a:pPr>
            <a:r>
              <a:rPr lang="fr-BE" b="1">
                <a:effectLst>
                  <a:outerShdw blurRad="38100" dist="38100" dir="2700000" algn="tl">
                    <a:srgbClr val="000000">
                      <a:alpha val="43137"/>
                    </a:srgbClr>
                  </a:outerShdw>
                </a:effectLst>
              </a:rPr>
              <a:t>Epuisement</a:t>
            </a:r>
          </a:p>
          <a:p>
            <a:pPr>
              <a:defRPr/>
            </a:pPr>
            <a:endParaRPr lang="fr-BE"/>
          </a:p>
          <a:p>
            <a:pPr>
              <a:defRPr/>
            </a:pPr>
            <a:r>
              <a:rPr lang="fr-BE" b="1"/>
              <a:t>Causes :</a:t>
            </a:r>
            <a:r>
              <a:rPr lang="fr-BE"/>
              <a:t> auto allumage</a:t>
            </a:r>
          </a:p>
          <a:p>
            <a:pPr>
              <a:defRPr/>
            </a:pPr>
            <a:endParaRPr lang="fr-BE"/>
          </a:p>
          <a:p>
            <a:pPr>
              <a:defRPr/>
            </a:pPr>
            <a:r>
              <a:rPr lang="fr-BE" b="1"/>
              <a:t>Effets :</a:t>
            </a:r>
            <a:r>
              <a:rPr lang="fr-BE"/>
              <a:t> ratés d'allumage, perte de puissance, détérioration du moteur</a:t>
            </a:r>
          </a:p>
          <a:p>
            <a:pPr>
              <a:defRPr/>
            </a:pPr>
            <a:endParaRPr lang="fr-BE"/>
          </a:p>
          <a:p>
            <a:pPr>
              <a:defRPr/>
            </a:pPr>
            <a:r>
              <a:rPr lang="fr-BE" b="1"/>
              <a:t>Remèdes : </a:t>
            </a:r>
            <a:r>
              <a:rPr lang="fr-BE"/>
              <a:t>vérifier l'avance à l'allumage et si les bougies sont bien adaptées au moteur (indice thermique)</a:t>
            </a:r>
          </a:p>
        </p:txBody>
      </p:sp>
      <p:pic>
        <p:nvPicPr>
          <p:cNvPr id="65541" name="Image 7" descr="Bougie - Electrode endommagée.jpg"/>
          <p:cNvPicPr>
            <a:picLocks noChangeAspect="1"/>
          </p:cNvPicPr>
          <p:nvPr/>
        </p:nvPicPr>
        <p:blipFill>
          <a:blip r:embed="rId3" cstate="print"/>
          <a:srcRect/>
          <a:stretch>
            <a:fillRect/>
          </a:stretch>
        </p:blipFill>
        <p:spPr bwMode="auto">
          <a:xfrm>
            <a:off x="142875" y="1333500"/>
            <a:ext cx="2914650" cy="2571750"/>
          </a:xfrm>
          <a:prstGeom prst="rect">
            <a:avLst/>
          </a:prstGeom>
          <a:noFill/>
          <a:ln w="9525">
            <a:noFill/>
            <a:miter lim="800000"/>
            <a:headEnd/>
            <a:tailEnd/>
          </a:ln>
        </p:spPr>
      </p:pic>
      <p:pic>
        <p:nvPicPr>
          <p:cNvPr id="65542" name="Image 10" descr="Bougie Electrode fondue.jpg"/>
          <p:cNvPicPr>
            <a:picLocks noChangeAspect="1"/>
          </p:cNvPicPr>
          <p:nvPr/>
        </p:nvPicPr>
        <p:blipFill>
          <a:blip r:embed="rId4" cstate="print"/>
          <a:srcRect/>
          <a:stretch>
            <a:fillRect/>
          </a:stretch>
        </p:blipFill>
        <p:spPr bwMode="auto">
          <a:xfrm>
            <a:off x="142875" y="4048125"/>
            <a:ext cx="2592388" cy="3190875"/>
          </a:xfrm>
          <a:prstGeom prst="rect">
            <a:avLst/>
          </a:prstGeom>
          <a:noFill/>
          <a:ln w="9525">
            <a:noFill/>
            <a:miter lim="800000"/>
            <a:headEnd/>
            <a:tailEnd/>
          </a:ln>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65541"/>
                                        </p:tgtEl>
                                        <p:attrNameLst>
                                          <p:attrName>style.visibility</p:attrName>
                                        </p:attrNameLst>
                                      </p:cBhvr>
                                      <p:to>
                                        <p:strVal val="visible"/>
                                      </p:to>
                                    </p:set>
                                    <p:animEffect transition="in" filter="checkerboard(across)">
                                      <p:cBhvr>
                                        <p:cTn id="12" dur="500"/>
                                        <p:tgtEl>
                                          <p:spTgt spid="65541"/>
                                        </p:tgtEl>
                                      </p:cBhvr>
                                    </p:animEffect>
                                  </p:childTnLst>
                                </p:cTn>
                              </p:par>
                            </p:childTnLst>
                          </p:cTn>
                        </p:par>
                        <p:par>
                          <p:cTn id="13" fill="hold">
                            <p:stCondLst>
                              <p:cond delay="1000"/>
                            </p:stCondLst>
                            <p:childTnLst>
                              <p:par>
                                <p:cTn id="14" presetID="5" presetClass="entr" presetSubtype="10" fill="hold" nodeType="afterEffect">
                                  <p:stCondLst>
                                    <p:cond delay="0"/>
                                  </p:stCondLst>
                                  <p:childTnLst>
                                    <p:set>
                                      <p:cBhvr>
                                        <p:cTn id="15" dur="1" fill="hold">
                                          <p:stCondLst>
                                            <p:cond delay="0"/>
                                          </p:stCondLst>
                                        </p:cTn>
                                        <p:tgtEl>
                                          <p:spTgt spid="65542"/>
                                        </p:tgtEl>
                                        <p:attrNameLst>
                                          <p:attrName>style.visibility</p:attrName>
                                        </p:attrNameLst>
                                      </p:cBhvr>
                                      <p:to>
                                        <p:strVal val="visible"/>
                                      </p:to>
                                    </p:set>
                                    <p:animEffect transition="in" filter="checkerboard(across)">
                                      <p:cBhvr>
                                        <p:cTn id="16" dur="500"/>
                                        <p:tgtEl>
                                          <p:spTgt spid="65542"/>
                                        </p:tgtEl>
                                      </p:cBhvr>
                                    </p:animEffect>
                                  </p:childTnLst>
                                </p:cTn>
                              </p:par>
                            </p:childTnLst>
                          </p:cTn>
                        </p:par>
                        <p:par>
                          <p:cTn id="17" fill="hold">
                            <p:stCondLst>
                              <p:cond delay="1500"/>
                            </p:stCondLst>
                            <p:childTnLst>
                              <p:par>
                                <p:cTn id="18" presetID="53" presetClass="entr" presetSubtype="0" fill="hold" nodeType="afterEffect">
                                  <p:stCondLst>
                                    <p:cond delay="0"/>
                                  </p:stCondLst>
                                  <p:childTnLst>
                                    <p:set>
                                      <p:cBhvr>
                                        <p:cTn id="19" dur="1" fill="hold">
                                          <p:stCondLst>
                                            <p:cond delay="0"/>
                                          </p:stCondLst>
                                        </p:cTn>
                                        <p:tgtEl>
                                          <p:spTgt spid="64516">
                                            <p:txEl>
                                              <p:pRg st="2" end="2"/>
                                            </p:txEl>
                                          </p:spTgt>
                                        </p:tgtEl>
                                        <p:attrNameLst>
                                          <p:attrName>style.visibility</p:attrName>
                                        </p:attrNameLst>
                                      </p:cBhvr>
                                      <p:to>
                                        <p:strVal val="visible"/>
                                      </p:to>
                                    </p:set>
                                    <p:anim calcmode="lin" valueType="num">
                                      <p:cBhvr>
                                        <p:cTn id="20" dur="500" fill="hold"/>
                                        <p:tgtEl>
                                          <p:spTgt spid="64516">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64516">
                                            <p:txEl>
                                              <p:pRg st="2" end="2"/>
                                            </p:txEl>
                                          </p:spTgt>
                                        </p:tgtEl>
                                        <p:attrNameLst>
                                          <p:attrName>ppt_h</p:attrName>
                                        </p:attrNameLst>
                                      </p:cBhvr>
                                      <p:tavLst>
                                        <p:tav tm="0">
                                          <p:val>
                                            <p:fltVal val="0"/>
                                          </p:val>
                                        </p:tav>
                                        <p:tav tm="100000">
                                          <p:val>
                                            <p:strVal val="#ppt_h"/>
                                          </p:val>
                                        </p:tav>
                                      </p:tavLst>
                                    </p:anim>
                                    <p:animEffect transition="in" filter="fade">
                                      <p:cBhvr>
                                        <p:cTn id="22" dur="500"/>
                                        <p:tgtEl>
                                          <p:spTgt spid="64516">
                                            <p:txEl>
                                              <p:pRg st="2" end="2"/>
                                            </p:txEl>
                                          </p:spTgt>
                                        </p:tgtEl>
                                      </p:cBhvr>
                                    </p:animEffect>
                                  </p:childTnLst>
                                </p:cTn>
                              </p:par>
                            </p:childTnLst>
                          </p:cTn>
                        </p:par>
                        <p:par>
                          <p:cTn id="23" fill="hold">
                            <p:stCondLst>
                              <p:cond delay="2000"/>
                            </p:stCondLst>
                            <p:childTnLst>
                              <p:par>
                                <p:cTn id="24" presetID="53" presetClass="entr" presetSubtype="0" fill="hold" nodeType="afterEffect">
                                  <p:stCondLst>
                                    <p:cond delay="0"/>
                                  </p:stCondLst>
                                  <p:childTnLst>
                                    <p:set>
                                      <p:cBhvr>
                                        <p:cTn id="25" dur="1" fill="hold">
                                          <p:stCondLst>
                                            <p:cond delay="0"/>
                                          </p:stCondLst>
                                        </p:cTn>
                                        <p:tgtEl>
                                          <p:spTgt spid="64516">
                                            <p:txEl>
                                              <p:pRg st="4" end="4"/>
                                            </p:txEl>
                                          </p:spTgt>
                                        </p:tgtEl>
                                        <p:attrNameLst>
                                          <p:attrName>style.visibility</p:attrName>
                                        </p:attrNameLst>
                                      </p:cBhvr>
                                      <p:to>
                                        <p:strVal val="visible"/>
                                      </p:to>
                                    </p:set>
                                    <p:anim calcmode="lin" valueType="num">
                                      <p:cBhvr>
                                        <p:cTn id="26" dur="500" fill="hold"/>
                                        <p:tgtEl>
                                          <p:spTgt spid="64516">
                                            <p:txEl>
                                              <p:pRg st="4" end="4"/>
                                            </p:txEl>
                                          </p:spTgt>
                                        </p:tgtEl>
                                        <p:attrNameLst>
                                          <p:attrName>ppt_w</p:attrName>
                                        </p:attrNameLst>
                                      </p:cBhvr>
                                      <p:tavLst>
                                        <p:tav tm="0">
                                          <p:val>
                                            <p:fltVal val="0"/>
                                          </p:val>
                                        </p:tav>
                                        <p:tav tm="100000">
                                          <p:val>
                                            <p:strVal val="#ppt_w"/>
                                          </p:val>
                                        </p:tav>
                                      </p:tavLst>
                                    </p:anim>
                                    <p:anim calcmode="lin" valueType="num">
                                      <p:cBhvr>
                                        <p:cTn id="27" dur="500" fill="hold"/>
                                        <p:tgtEl>
                                          <p:spTgt spid="64516">
                                            <p:txEl>
                                              <p:pRg st="4" end="4"/>
                                            </p:txEl>
                                          </p:spTgt>
                                        </p:tgtEl>
                                        <p:attrNameLst>
                                          <p:attrName>ppt_h</p:attrName>
                                        </p:attrNameLst>
                                      </p:cBhvr>
                                      <p:tavLst>
                                        <p:tav tm="0">
                                          <p:val>
                                            <p:fltVal val="0"/>
                                          </p:val>
                                        </p:tav>
                                        <p:tav tm="100000">
                                          <p:val>
                                            <p:strVal val="#ppt_h"/>
                                          </p:val>
                                        </p:tav>
                                      </p:tavLst>
                                    </p:anim>
                                    <p:animEffect transition="in" filter="fade">
                                      <p:cBhvr>
                                        <p:cTn id="28" dur="500"/>
                                        <p:tgtEl>
                                          <p:spTgt spid="64516">
                                            <p:txEl>
                                              <p:pRg st="4" end="4"/>
                                            </p:txEl>
                                          </p:spTgt>
                                        </p:tgtEl>
                                      </p:cBhvr>
                                    </p:animEffect>
                                  </p:childTnLst>
                                </p:cTn>
                              </p:par>
                            </p:childTnLst>
                          </p:cTn>
                        </p:par>
                        <p:par>
                          <p:cTn id="29" fill="hold">
                            <p:stCondLst>
                              <p:cond delay="2500"/>
                            </p:stCondLst>
                            <p:childTnLst>
                              <p:par>
                                <p:cTn id="30" presetID="53" presetClass="entr" presetSubtype="0" fill="hold" nodeType="afterEffect">
                                  <p:stCondLst>
                                    <p:cond delay="0"/>
                                  </p:stCondLst>
                                  <p:childTnLst>
                                    <p:set>
                                      <p:cBhvr>
                                        <p:cTn id="31" dur="1" fill="hold">
                                          <p:stCondLst>
                                            <p:cond delay="0"/>
                                          </p:stCondLst>
                                        </p:cTn>
                                        <p:tgtEl>
                                          <p:spTgt spid="64516">
                                            <p:txEl>
                                              <p:pRg st="6" end="6"/>
                                            </p:txEl>
                                          </p:spTgt>
                                        </p:tgtEl>
                                        <p:attrNameLst>
                                          <p:attrName>style.visibility</p:attrName>
                                        </p:attrNameLst>
                                      </p:cBhvr>
                                      <p:to>
                                        <p:strVal val="visible"/>
                                      </p:to>
                                    </p:set>
                                    <p:anim calcmode="lin" valueType="num">
                                      <p:cBhvr>
                                        <p:cTn id="32" dur="500" fill="hold"/>
                                        <p:tgtEl>
                                          <p:spTgt spid="64516">
                                            <p:txEl>
                                              <p:pRg st="6" end="6"/>
                                            </p:txEl>
                                          </p:spTgt>
                                        </p:tgtEl>
                                        <p:attrNameLst>
                                          <p:attrName>ppt_w</p:attrName>
                                        </p:attrNameLst>
                                      </p:cBhvr>
                                      <p:tavLst>
                                        <p:tav tm="0">
                                          <p:val>
                                            <p:fltVal val="0"/>
                                          </p:val>
                                        </p:tav>
                                        <p:tav tm="100000">
                                          <p:val>
                                            <p:strVal val="#ppt_w"/>
                                          </p:val>
                                        </p:tav>
                                      </p:tavLst>
                                    </p:anim>
                                    <p:anim calcmode="lin" valueType="num">
                                      <p:cBhvr>
                                        <p:cTn id="33" dur="500" fill="hold"/>
                                        <p:tgtEl>
                                          <p:spTgt spid="64516">
                                            <p:txEl>
                                              <p:pRg st="6" end="6"/>
                                            </p:txEl>
                                          </p:spTgt>
                                        </p:tgtEl>
                                        <p:attrNameLst>
                                          <p:attrName>ppt_h</p:attrName>
                                        </p:attrNameLst>
                                      </p:cBhvr>
                                      <p:tavLst>
                                        <p:tav tm="0">
                                          <p:val>
                                            <p:fltVal val="0"/>
                                          </p:val>
                                        </p:tav>
                                        <p:tav tm="100000">
                                          <p:val>
                                            <p:strVal val="#ppt_h"/>
                                          </p:val>
                                        </p:tav>
                                      </p:tavLst>
                                    </p:anim>
                                    <p:animEffect transition="in" filter="fade">
                                      <p:cBhvr>
                                        <p:cTn id="34" dur="500"/>
                                        <p:tgtEl>
                                          <p:spTgt spid="6451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Espace réservé du numéro de diapositive 3"/>
          <p:cNvSpPr>
            <a:spLocks noGrp="1"/>
          </p:cNvSpPr>
          <p:nvPr>
            <p:ph type="sldNum" sz="quarter" idx="10"/>
          </p:nvPr>
        </p:nvSpPr>
        <p:spPr>
          <a:noFill/>
        </p:spPr>
        <p:txBody>
          <a:bodyPr/>
          <a:lstStyle/>
          <a:p>
            <a:pPr defTabSz="1073150"/>
            <a:fld id="{CDA9C249-7101-4046-83DF-1A48FF0ECEF9}" type="slidenum">
              <a:rPr lang="fr-BE" smtClean="0"/>
              <a:pPr defTabSz="1073150"/>
              <a:t>118</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Allumage</a:t>
            </a:r>
            <a:br>
              <a:rPr lang="fr-BE" sz="3600">
                <a:solidFill>
                  <a:schemeClr val="accent4"/>
                </a:solidFill>
              </a:rPr>
            </a:br>
            <a:r>
              <a:rPr lang="fr-BE" sz="3600">
                <a:solidFill>
                  <a:schemeClr val="accent4"/>
                </a:solidFill>
              </a:rPr>
              <a:t>Bougie</a:t>
            </a:r>
          </a:p>
        </p:txBody>
      </p:sp>
      <p:sp>
        <p:nvSpPr>
          <p:cNvPr id="65540" name="ZoneTexte 5"/>
          <p:cNvSpPr txBox="1">
            <a:spLocks noChangeArrowheads="1"/>
          </p:cNvSpPr>
          <p:nvPr/>
        </p:nvSpPr>
        <p:spPr bwMode="auto">
          <a:xfrm>
            <a:off x="3643313" y="1547813"/>
            <a:ext cx="6215062" cy="4524375"/>
          </a:xfrm>
          <a:prstGeom prst="rect">
            <a:avLst/>
          </a:prstGeom>
          <a:noFill/>
          <a:ln w="9525">
            <a:noFill/>
            <a:miter lim="800000"/>
            <a:headEnd/>
            <a:tailEnd/>
          </a:ln>
        </p:spPr>
        <p:txBody>
          <a:bodyPr>
            <a:spAutoFit/>
          </a:bodyPr>
          <a:lstStyle/>
          <a:p>
            <a:pPr>
              <a:defRPr/>
            </a:pPr>
            <a:r>
              <a:rPr lang="fr-BE" b="1">
                <a:effectLst>
                  <a:outerShdw blurRad="38100" dist="38100" dir="2700000" algn="tl">
                    <a:srgbClr val="000000">
                      <a:alpha val="43137"/>
                    </a:srgbClr>
                  </a:outerShdw>
                </a:effectLst>
              </a:rPr>
              <a:t>Fracture</a:t>
            </a:r>
          </a:p>
          <a:p>
            <a:pPr>
              <a:defRPr/>
            </a:pPr>
            <a:endParaRPr lang="fr-BE"/>
          </a:p>
          <a:p>
            <a:pPr>
              <a:defRPr/>
            </a:pPr>
            <a:r>
              <a:rPr lang="fr-BE" b="1"/>
              <a:t>Causes :</a:t>
            </a:r>
            <a:r>
              <a:rPr lang="fr-BE"/>
              <a:t> mauvais réglage de l'écartement des électrodes, de l'avance à l'allumage ou de la carburation</a:t>
            </a:r>
          </a:p>
          <a:p>
            <a:pPr>
              <a:defRPr/>
            </a:pPr>
            <a:endParaRPr lang="fr-BE"/>
          </a:p>
          <a:p>
            <a:pPr>
              <a:defRPr/>
            </a:pPr>
            <a:r>
              <a:rPr lang="fr-BE" b="1"/>
              <a:t>Effets :</a:t>
            </a:r>
            <a:r>
              <a:rPr lang="fr-BE"/>
              <a:t> ratés d'allumage, perte de puissance, détérioration du moteur</a:t>
            </a:r>
          </a:p>
          <a:p>
            <a:pPr>
              <a:defRPr/>
            </a:pPr>
            <a:endParaRPr lang="fr-BE"/>
          </a:p>
          <a:p>
            <a:pPr>
              <a:defRPr/>
            </a:pPr>
            <a:r>
              <a:rPr lang="fr-BE" b="1"/>
              <a:t>Remèdes : </a:t>
            </a:r>
            <a:r>
              <a:rPr lang="fr-BE"/>
              <a:t>vérifier l'avance à l'allumage, la carburation (trop pauvre), le circuit de refroidissement</a:t>
            </a:r>
          </a:p>
        </p:txBody>
      </p:sp>
      <p:pic>
        <p:nvPicPr>
          <p:cNvPr id="66565" name="Image 6" descr="Bougie Isolant cassé.jpg"/>
          <p:cNvPicPr>
            <a:picLocks noChangeAspect="1"/>
          </p:cNvPicPr>
          <p:nvPr/>
        </p:nvPicPr>
        <p:blipFill>
          <a:blip r:embed="rId3" cstate="print"/>
          <a:srcRect/>
          <a:stretch>
            <a:fillRect/>
          </a:stretch>
        </p:blipFill>
        <p:spPr bwMode="auto">
          <a:xfrm>
            <a:off x="-37" y="1262046"/>
            <a:ext cx="3238523" cy="2857520"/>
          </a:xfrm>
          <a:prstGeom prst="rect">
            <a:avLst/>
          </a:prstGeom>
          <a:noFill/>
          <a:ln w="9525">
            <a:noFill/>
            <a:miter lim="800000"/>
            <a:headEnd/>
            <a:tailEnd/>
          </a:ln>
        </p:spPr>
      </p:pic>
      <p:pic>
        <p:nvPicPr>
          <p:cNvPr id="6" name="Image 5" descr="Bougie rupture de l'isolant.jpg"/>
          <p:cNvPicPr>
            <a:picLocks noChangeAspect="1"/>
          </p:cNvPicPr>
          <p:nvPr/>
        </p:nvPicPr>
        <p:blipFill>
          <a:blip r:embed="rId4" cstate="print"/>
          <a:stretch>
            <a:fillRect/>
          </a:stretch>
        </p:blipFill>
        <p:spPr>
          <a:xfrm>
            <a:off x="0" y="4405319"/>
            <a:ext cx="3240309" cy="2833682"/>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66565"/>
                                        </p:tgtEl>
                                        <p:attrNameLst>
                                          <p:attrName>style.visibility</p:attrName>
                                        </p:attrNameLst>
                                      </p:cBhvr>
                                      <p:to>
                                        <p:strVal val="visible"/>
                                      </p:to>
                                    </p:set>
                                    <p:animEffect transition="in" filter="checkerboard(across)">
                                      <p:cBhvr>
                                        <p:cTn id="12" dur="500"/>
                                        <p:tgtEl>
                                          <p:spTgt spid="66565"/>
                                        </p:tgtEl>
                                      </p:cBhvr>
                                    </p:animEffect>
                                  </p:childTnLst>
                                </p:cTn>
                              </p:par>
                            </p:childTnLst>
                          </p:cTn>
                        </p:par>
                        <p:par>
                          <p:cTn id="13" fill="hold">
                            <p:stCondLst>
                              <p:cond delay="1000"/>
                            </p:stCondLst>
                            <p:childTnLst>
                              <p:par>
                                <p:cTn id="14" presetID="5" presetClass="entr" presetSubtype="1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heckerboard(across)">
                                      <p:cBhvr>
                                        <p:cTn id="16" dur="500"/>
                                        <p:tgtEl>
                                          <p:spTgt spid="6"/>
                                        </p:tgtEl>
                                      </p:cBhvr>
                                    </p:animEffect>
                                  </p:childTnLst>
                                </p:cTn>
                              </p:par>
                            </p:childTnLst>
                          </p:cTn>
                        </p:par>
                        <p:par>
                          <p:cTn id="17" fill="hold">
                            <p:stCondLst>
                              <p:cond delay="1500"/>
                            </p:stCondLst>
                            <p:childTnLst>
                              <p:par>
                                <p:cTn id="18" presetID="53" presetClass="entr" presetSubtype="0" fill="hold" nodeType="afterEffect">
                                  <p:stCondLst>
                                    <p:cond delay="0"/>
                                  </p:stCondLst>
                                  <p:childTnLst>
                                    <p:set>
                                      <p:cBhvr>
                                        <p:cTn id="19" dur="1" fill="hold">
                                          <p:stCondLst>
                                            <p:cond delay="0"/>
                                          </p:stCondLst>
                                        </p:cTn>
                                        <p:tgtEl>
                                          <p:spTgt spid="65540">
                                            <p:txEl>
                                              <p:pRg st="2" end="2"/>
                                            </p:txEl>
                                          </p:spTgt>
                                        </p:tgtEl>
                                        <p:attrNameLst>
                                          <p:attrName>style.visibility</p:attrName>
                                        </p:attrNameLst>
                                      </p:cBhvr>
                                      <p:to>
                                        <p:strVal val="visible"/>
                                      </p:to>
                                    </p:set>
                                    <p:anim calcmode="lin" valueType="num">
                                      <p:cBhvr>
                                        <p:cTn id="20" dur="500" fill="hold"/>
                                        <p:tgtEl>
                                          <p:spTgt spid="65540">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65540">
                                            <p:txEl>
                                              <p:pRg st="2" end="2"/>
                                            </p:txEl>
                                          </p:spTgt>
                                        </p:tgtEl>
                                        <p:attrNameLst>
                                          <p:attrName>ppt_h</p:attrName>
                                        </p:attrNameLst>
                                      </p:cBhvr>
                                      <p:tavLst>
                                        <p:tav tm="0">
                                          <p:val>
                                            <p:fltVal val="0"/>
                                          </p:val>
                                        </p:tav>
                                        <p:tav tm="100000">
                                          <p:val>
                                            <p:strVal val="#ppt_h"/>
                                          </p:val>
                                        </p:tav>
                                      </p:tavLst>
                                    </p:anim>
                                    <p:animEffect transition="in" filter="fade">
                                      <p:cBhvr>
                                        <p:cTn id="22" dur="500"/>
                                        <p:tgtEl>
                                          <p:spTgt spid="65540">
                                            <p:txEl>
                                              <p:pRg st="2" end="2"/>
                                            </p:txEl>
                                          </p:spTgt>
                                        </p:tgtEl>
                                      </p:cBhvr>
                                    </p:animEffect>
                                  </p:childTnLst>
                                </p:cTn>
                              </p:par>
                            </p:childTnLst>
                          </p:cTn>
                        </p:par>
                        <p:par>
                          <p:cTn id="23" fill="hold">
                            <p:stCondLst>
                              <p:cond delay="2000"/>
                            </p:stCondLst>
                            <p:childTnLst>
                              <p:par>
                                <p:cTn id="24" presetID="53" presetClass="entr" presetSubtype="0" fill="hold" nodeType="afterEffect">
                                  <p:stCondLst>
                                    <p:cond delay="0"/>
                                  </p:stCondLst>
                                  <p:childTnLst>
                                    <p:set>
                                      <p:cBhvr>
                                        <p:cTn id="25" dur="1" fill="hold">
                                          <p:stCondLst>
                                            <p:cond delay="0"/>
                                          </p:stCondLst>
                                        </p:cTn>
                                        <p:tgtEl>
                                          <p:spTgt spid="65540">
                                            <p:txEl>
                                              <p:pRg st="4" end="4"/>
                                            </p:txEl>
                                          </p:spTgt>
                                        </p:tgtEl>
                                        <p:attrNameLst>
                                          <p:attrName>style.visibility</p:attrName>
                                        </p:attrNameLst>
                                      </p:cBhvr>
                                      <p:to>
                                        <p:strVal val="visible"/>
                                      </p:to>
                                    </p:set>
                                    <p:anim calcmode="lin" valueType="num">
                                      <p:cBhvr>
                                        <p:cTn id="26" dur="500" fill="hold"/>
                                        <p:tgtEl>
                                          <p:spTgt spid="65540">
                                            <p:txEl>
                                              <p:pRg st="4" end="4"/>
                                            </p:txEl>
                                          </p:spTgt>
                                        </p:tgtEl>
                                        <p:attrNameLst>
                                          <p:attrName>ppt_w</p:attrName>
                                        </p:attrNameLst>
                                      </p:cBhvr>
                                      <p:tavLst>
                                        <p:tav tm="0">
                                          <p:val>
                                            <p:fltVal val="0"/>
                                          </p:val>
                                        </p:tav>
                                        <p:tav tm="100000">
                                          <p:val>
                                            <p:strVal val="#ppt_w"/>
                                          </p:val>
                                        </p:tav>
                                      </p:tavLst>
                                    </p:anim>
                                    <p:anim calcmode="lin" valueType="num">
                                      <p:cBhvr>
                                        <p:cTn id="27" dur="500" fill="hold"/>
                                        <p:tgtEl>
                                          <p:spTgt spid="65540">
                                            <p:txEl>
                                              <p:pRg st="4" end="4"/>
                                            </p:txEl>
                                          </p:spTgt>
                                        </p:tgtEl>
                                        <p:attrNameLst>
                                          <p:attrName>ppt_h</p:attrName>
                                        </p:attrNameLst>
                                      </p:cBhvr>
                                      <p:tavLst>
                                        <p:tav tm="0">
                                          <p:val>
                                            <p:fltVal val="0"/>
                                          </p:val>
                                        </p:tav>
                                        <p:tav tm="100000">
                                          <p:val>
                                            <p:strVal val="#ppt_h"/>
                                          </p:val>
                                        </p:tav>
                                      </p:tavLst>
                                    </p:anim>
                                    <p:animEffect transition="in" filter="fade">
                                      <p:cBhvr>
                                        <p:cTn id="28" dur="500"/>
                                        <p:tgtEl>
                                          <p:spTgt spid="65540">
                                            <p:txEl>
                                              <p:pRg st="4" end="4"/>
                                            </p:txEl>
                                          </p:spTgt>
                                        </p:tgtEl>
                                      </p:cBhvr>
                                    </p:animEffect>
                                  </p:childTnLst>
                                </p:cTn>
                              </p:par>
                            </p:childTnLst>
                          </p:cTn>
                        </p:par>
                        <p:par>
                          <p:cTn id="29" fill="hold">
                            <p:stCondLst>
                              <p:cond delay="2500"/>
                            </p:stCondLst>
                            <p:childTnLst>
                              <p:par>
                                <p:cTn id="30" presetID="53" presetClass="entr" presetSubtype="0" fill="hold" nodeType="afterEffect">
                                  <p:stCondLst>
                                    <p:cond delay="0"/>
                                  </p:stCondLst>
                                  <p:childTnLst>
                                    <p:set>
                                      <p:cBhvr>
                                        <p:cTn id="31" dur="1" fill="hold">
                                          <p:stCondLst>
                                            <p:cond delay="0"/>
                                          </p:stCondLst>
                                        </p:cTn>
                                        <p:tgtEl>
                                          <p:spTgt spid="65540">
                                            <p:txEl>
                                              <p:pRg st="6" end="6"/>
                                            </p:txEl>
                                          </p:spTgt>
                                        </p:tgtEl>
                                        <p:attrNameLst>
                                          <p:attrName>style.visibility</p:attrName>
                                        </p:attrNameLst>
                                      </p:cBhvr>
                                      <p:to>
                                        <p:strVal val="visible"/>
                                      </p:to>
                                    </p:set>
                                    <p:anim calcmode="lin" valueType="num">
                                      <p:cBhvr>
                                        <p:cTn id="32" dur="500" fill="hold"/>
                                        <p:tgtEl>
                                          <p:spTgt spid="65540">
                                            <p:txEl>
                                              <p:pRg st="6" end="6"/>
                                            </p:txEl>
                                          </p:spTgt>
                                        </p:tgtEl>
                                        <p:attrNameLst>
                                          <p:attrName>ppt_w</p:attrName>
                                        </p:attrNameLst>
                                      </p:cBhvr>
                                      <p:tavLst>
                                        <p:tav tm="0">
                                          <p:val>
                                            <p:fltVal val="0"/>
                                          </p:val>
                                        </p:tav>
                                        <p:tav tm="100000">
                                          <p:val>
                                            <p:strVal val="#ppt_w"/>
                                          </p:val>
                                        </p:tav>
                                      </p:tavLst>
                                    </p:anim>
                                    <p:anim calcmode="lin" valueType="num">
                                      <p:cBhvr>
                                        <p:cTn id="33" dur="500" fill="hold"/>
                                        <p:tgtEl>
                                          <p:spTgt spid="65540">
                                            <p:txEl>
                                              <p:pRg st="6" end="6"/>
                                            </p:txEl>
                                          </p:spTgt>
                                        </p:tgtEl>
                                        <p:attrNameLst>
                                          <p:attrName>ppt_h</p:attrName>
                                        </p:attrNameLst>
                                      </p:cBhvr>
                                      <p:tavLst>
                                        <p:tav tm="0">
                                          <p:val>
                                            <p:fltVal val="0"/>
                                          </p:val>
                                        </p:tav>
                                        <p:tav tm="100000">
                                          <p:val>
                                            <p:strVal val="#ppt_h"/>
                                          </p:val>
                                        </p:tav>
                                      </p:tavLst>
                                    </p:anim>
                                    <p:animEffect transition="in" filter="fade">
                                      <p:cBhvr>
                                        <p:cTn id="34" dur="500"/>
                                        <p:tgtEl>
                                          <p:spTgt spid="6554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Espace réservé du numéro de diapositive 3"/>
          <p:cNvSpPr>
            <a:spLocks noGrp="1"/>
          </p:cNvSpPr>
          <p:nvPr>
            <p:ph type="sldNum" sz="quarter" idx="10"/>
          </p:nvPr>
        </p:nvSpPr>
        <p:spPr>
          <a:noFill/>
        </p:spPr>
        <p:txBody>
          <a:bodyPr/>
          <a:lstStyle/>
          <a:p>
            <a:pPr defTabSz="1073150"/>
            <a:fld id="{423607C6-C2B6-4442-A3B5-80C51099E89F}" type="slidenum">
              <a:rPr lang="fr-BE" smtClean="0"/>
              <a:pPr defTabSz="1073150"/>
              <a:t>119</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Allumage</a:t>
            </a:r>
            <a:br>
              <a:rPr lang="fr-BE" sz="3600">
                <a:solidFill>
                  <a:schemeClr val="accent4"/>
                </a:solidFill>
              </a:rPr>
            </a:br>
            <a:r>
              <a:rPr lang="fr-BE" sz="3600">
                <a:solidFill>
                  <a:schemeClr val="accent4"/>
                </a:solidFill>
              </a:rPr>
              <a:t>Bougie</a:t>
            </a:r>
          </a:p>
        </p:txBody>
      </p:sp>
      <p:sp>
        <p:nvSpPr>
          <p:cNvPr id="66564" name="ZoneTexte 5"/>
          <p:cNvSpPr txBox="1">
            <a:spLocks noChangeArrowheads="1"/>
          </p:cNvSpPr>
          <p:nvPr/>
        </p:nvSpPr>
        <p:spPr bwMode="auto">
          <a:xfrm>
            <a:off x="3643313" y="1547813"/>
            <a:ext cx="6215062" cy="3046412"/>
          </a:xfrm>
          <a:prstGeom prst="rect">
            <a:avLst/>
          </a:prstGeom>
          <a:noFill/>
          <a:ln w="9525">
            <a:noFill/>
            <a:miter lim="800000"/>
            <a:headEnd/>
            <a:tailEnd/>
          </a:ln>
        </p:spPr>
        <p:txBody>
          <a:bodyPr>
            <a:spAutoFit/>
          </a:bodyPr>
          <a:lstStyle/>
          <a:p>
            <a:pPr>
              <a:defRPr/>
            </a:pPr>
            <a:r>
              <a:rPr lang="fr-BE" b="1">
                <a:effectLst>
                  <a:outerShdw blurRad="38100" dist="38100" dir="2700000" algn="tl">
                    <a:srgbClr val="000000">
                      <a:alpha val="43137"/>
                    </a:srgbClr>
                  </a:outerShdw>
                </a:effectLst>
              </a:rPr>
              <a:t>Retraitée</a:t>
            </a:r>
          </a:p>
          <a:p>
            <a:pPr>
              <a:defRPr/>
            </a:pPr>
            <a:endParaRPr lang="fr-BE"/>
          </a:p>
          <a:p>
            <a:pPr>
              <a:defRPr/>
            </a:pPr>
            <a:r>
              <a:rPr lang="fr-BE" b="1"/>
              <a:t>Causes :</a:t>
            </a:r>
            <a:r>
              <a:rPr lang="fr-BE"/>
              <a:t> grand âge</a:t>
            </a:r>
          </a:p>
          <a:p>
            <a:pPr>
              <a:defRPr/>
            </a:pPr>
            <a:endParaRPr lang="fr-BE"/>
          </a:p>
          <a:p>
            <a:pPr>
              <a:defRPr/>
            </a:pPr>
            <a:r>
              <a:rPr lang="fr-BE" b="1"/>
              <a:t>Effets :</a:t>
            </a:r>
            <a:r>
              <a:rPr lang="fr-BE"/>
              <a:t> ratés d'allumage, perte de puissance, détérioration du moteur</a:t>
            </a:r>
          </a:p>
          <a:p>
            <a:pPr>
              <a:defRPr/>
            </a:pPr>
            <a:endParaRPr lang="fr-BE"/>
          </a:p>
          <a:p>
            <a:pPr>
              <a:defRPr/>
            </a:pPr>
            <a:r>
              <a:rPr lang="fr-BE" b="1"/>
              <a:t>Remèdes : remplacement</a:t>
            </a:r>
            <a:endParaRPr lang="fr-BE"/>
          </a:p>
        </p:txBody>
      </p:sp>
      <p:pic>
        <p:nvPicPr>
          <p:cNvPr id="67589" name="Image 7" descr="Bougie 6.jpg"/>
          <p:cNvPicPr>
            <a:picLocks noChangeAspect="1"/>
          </p:cNvPicPr>
          <p:nvPr/>
        </p:nvPicPr>
        <p:blipFill>
          <a:blip r:embed="rId3" cstate="print"/>
          <a:srcRect/>
          <a:stretch>
            <a:fillRect/>
          </a:stretch>
        </p:blipFill>
        <p:spPr bwMode="auto">
          <a:xfrm>
            <a:off x="-36" y="1262046"/>
            <a:ext cx="3358818" cy="1928826"/>
          </a:xfrm>
          <a:prstGeom prst="rect">
            <a:avLst/>
          </a:prstGeom>
          <a:noFill/>
          <a:ln w="9525">
            <a:noFill/>
            <a:miter lim="800000"/>
            <a:headEnd/>
            <a:tailEnd/>
          </a:ln>
        </p:spPr>
      </p:pic>
      <p:pic>
        <p:nvPicPr>
          <p:cNvPr id="6" name="Image 5" descr="Bougie forte ususre.jpg"/>
          <p:cNvPicPr>
            <a:picLocks noChangeAspect="1"/>
          </p:cNvPicPr>
          <p:nvPr/>
        </p:nvPicPr>
        <p:blipFill>
          <a:blip r:embed="rId4" cstate="print"/>
          <a:stretch>
            <a:fillRect/>
          </a:stretch>
        </p:blipFill>
        <p:spPr>
          <a:xfrm>
            <a:off x="-1" y="4262442"/>
            <a:ext cx="3405611" cy="2976558"/>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67589"/>
                                        </p:tgtEl>
                                        <p:attrNameLst>
                                          <p:attrName>style.visibility</p:attrName>
                                        </p:attrNameLst>
                                      </p:cBhvr>
                                      <p:to>
                                        <p:strVal val="visible"/>
                                      </p:to>
                                    </p:set>
                                    <p:animEffect transition="in" filter="checkerboard(across)">
                                      <p:cBhvr>
                                        <p:cTn id="12" dur="500"/>
                                        <p:tgtEl>
                                          <p:spTgt spid="67589"/>
                                        </p:tgtEl>
                                      </p:cBhvr>
                                    </p:animEffect>
                                  </p:childTnLst>
                                </p:cTn>
                              </p:par>
                            </p:childTnLst>
                          </p:cTn>
                        </p:par>
                        <p:par>
                          <p:cTn id="13" fill="hold">
                            <p:stCondLst>
                              <p:cond delay="1000"/>
                            </p:stCondLst>
                            <p:childTnLst>
                              <p:par>
                                <p:cTn id="14" presetID="5" presetClass="entr" presetSubtype="1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heckerboard(across)">
                                      <p:cBhvr>
                                        <p:cTn id="16" dur="500"/>
                                        <p:tgtEl>
                                          <p:spTgt spid="6"/>
                                        </p:tgtEl>
                                      </p:cBhvr>
                                    </p:animEffect>
                                  </p:childTnLst>
                                </p:cTn>
                              </p:par>
                            </p:childTnLst>
                          </p:cTn>
                        </p:par>
                        <p:par>
                          <p:cTn id="17" fill="hold">
                            <p:stCondLst>
                              <p:cond delay="1500"/>
                            </p:stCondLst>
                            <p:childTnLst>
                              <p:par>
                                <p:cTn id="18" presetID="53" presetClass="entr" presetSubtype="0" fill="hold" nodeType="afterEffect">
                                  <p:stCondLst>
                                    <p:cond delay="0"/>
                                  </p:stCondLst>
                                  <p:childTnLst>
                                    <p:set>
                                      <p:cBhvr>
                                        <p:cTn id="19" dur="1" fill="hold">
                                          <p:stCondLst>
                                            <p:cond delay="0"/>
                                          </p:stCondLst>
                                        </p:cTn>
                                        <p:tgtEl>
                                          <p:spTgt spid="66564">
                                            <p:txEl>
                                              <p:pRg st="2" end="2"/>
                                            </p:txEl>
                                          </p:spTgt>
                                        </p:tgtEl>
                                        <p:attrNameLst>
                                          <p:attrName>style.visibility</p:attrName>
                                        </p:attrNameLst>
                                      </p:cBhvr>
                                      <p:to>
                                        <p:strVal val="visible"/>
                                      </p:to>
                                    </p:set>
                                    <p:anim calcmode="lin" valueType="num">
                                      <p:cBhvr>
                                        <p:cTn id="20" dur="500" fill="hold"/>
                                        <p:tgtEl>
                                          <p:spTgt spid="66564">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66564">
                                            <p:txEl>
                                              <p:pRg st="2" end="2"/>
                                            </p:txEl>
                                          </p:spTgt>
                                        </p:tgtEl>
                                        <p:attrNameLst>
                                          <p:attrName>ppt_h</p:attrName>
                                        </p:attrNameLst>
                                      </p:cBhvr>
                                      <p:tavLst>
                                        <p:tav tm="0">
                                          <p:val>
                                            <p:fltVal val="0"/>
                                          </p:val>
                                        </p:tav>
                                        <p:tav tm="100000">
                                          <p:val>
                                            <p:strVal val="#ppt_h"/>
                                          </p:val>
                                        </p:tav>
                                      </p:tavLst>
                                    </p:anim>
                                    <p:animEffect transition="in" filter="fade">
                                      <p:cBhvr>
                                        <p:cTn id="22" dur="500"/>
                                        <p:tgtEl>
                                          <p:spTgt spid="66564">
                                            <p:txEl>
                                              <p:pRg st="2" end="2"/>
                                            </p:txEl>
                                          </p:spTgt>
                                        </p:tgtEl>
                                      </p:cBhvr>
                                    </p:animEffect>
                                  </p:childTnLst>
                                </p:cTn>
                              </p:par>
                            </p:childTnLst>
                          </p:cTn>
                        </p:par>
                        <p:par>
                          <p:cTn id="23" fill="hold">
                            <p:stCondLst>
                              <p:cond delay="2000"/>
                            </p:stCondLst>
                            <p:childTnLst>
                              <p:par>
                                <p:cTn id="24" presetID="53" presetClass="entr" presetSubtype="0" fill="hold" nodeType="afterEffect">
                                  <p:stCondLst>
                                    <p:cond delay="0"/>
                                  </p:stCondLst>
                                  <p:childTnLst>
                                    <p:set>
                                      <p:cBhvr>
                                        <p:cTn id="25" dur="1" fill="hold">
                                          <p:stCondLst>
                                            <p:cond delay="0"/>
                                          </p:stCondLst>
                                        </p:cTn>
                                        <p:tgtEl>
                                          <p:spTgt spid="66564">
                                            <p:txEl>
                                              <p:pRg st="4" end="4"/>
                                            </p:txEl>
                                          </p:spTgt>
                                        </p:tgtEl>
                                        <p:attrNameLst>
                                          <p:attrName>style.visibility</p:attrName>
                                        </p:attrNameLst>
                                      </p:cBhvr>
                                      <p:to>
                                        <p:strVal val="visible"/>
                                      </p:to>
                                    </p:set>
                                    <p:anim calcmode="lin" valueType="num">
                                      <p:cBhvr>
                                        <p:cTn id="26" dur="500" fill="hold"/>
                                        <p:tgtEl>
                                          <p:spTgt spid="66564">
                                            <p:txEl>
                                              <p:pRg st="4" end="4"/>
                                            </p:txEl>
                                          </p:spTgt>
                                        </p:tgtEl>
                                        <p:attrNameLst>
                                          <p:attrName>ppt_w</p:attrName>
                                        </p:attrNameLst>
                                      </p:cBhvr>
                                      <p:tavLst>
                                        <p:tav tm="0">
                                          <p:val>
                                            <p:fltVal val="0"/>
                                          </p:val>
                                        </p:tav>
                                        <p:tav tm="100000">
                                          <p:val>
                                            <p:strVal val="#ppt_w"/>
                                          </p:val>
                                        </p:tav>
                                      </p:tavLst>
                                    </p:anim>
                                    <p:anim calcmode="lin" valueType="num">
                                      <p:cBhvr>
                                        <p:cTn id="27" dur="500" fill="hold"/>
                                        <p:tgtEl>
                                          <p:spTgt spid="66564">
                                            <p:txEl>
                                              <p:pRg st="4" end="4"/>
                                            </p:txEl>
                                          </p:spTgt>
                                        </p:tgtEl>
                                        <p:attrNameLst>
                                          <p:attrName>ppt_h</p:attrName>
                                        </p:attrNameLst>
                                      </p:cBhvr>
                                      <p:tavLst>
                                        <p:tav tm="0">
                                          <p:val>
                                            <p:fltVal val="0"/>
                                          </p:val>
                                        </p:tav>
                                        <p:tav tm="100000">
                                          <p:val>
                                            <p:strVal val="#ppt_h"/>
                                          </p:val>
                                        </p:tav>
                                      </p:tavLst>
                                    </p:anim>
                                    <p:animEffect transition="in" filter="fade">
                                      <p:cBhvr>
                                        <p:cTn id="28" dur="500"/>
                                        <p:tgtEl>
                                          <p:spTgt spid="66564">
                                            <p:txEl>
                                              <p:pRg st="4" end="4"/>
                                            </p:txEl>
                                          </p:spTgt>
                                        </p:tgtEl>
                                      </p:cBhvr>
                                    </p:animEffect>
                                  </p:childTnLst>
                                </p:cTn>
                              </p:par>
                            </p:childTnLst>
                          </p:cTn>
                        </p:par>
                        <p:par>
                          <p:cTn id="29" fill="hold">
                            <p:stCondLst>
                              <p:cond delay="2500"/>
                            </p:stCondLst>
                            <p:childTnLst>
                              <p:par>
                                <p:cTn id="30" presetID="53" presetClass="entr" presetSubtype="0" fill="hold" nodeType="afterEffect">
                                  <p:stCondLst>
                                    <p:cond delay="0"/>
                                  </p:stCondLst>
                                  <p:childTnLst>
                                    <p:set>
                                      <p:cBhvr>
                                        <p:cTn id="31" dur="1" fill="hold">
                                          <p:stCondLst>
                                            <p:cond delay="0"/>
                                          </p:stCondLst>
                                        </p:cTn>
                                        <p:tgtEl>
                                          <p:spTgt spid="66564">
                                            <p:txEl>
                                              <p:pRg st="6" end="6"/>
                                            </p:txEl>
                                          </p:spTgt>
                                        </p:tgtEl>
                                        <p:attrNameLst>
                                          <p:attrName>style.visibility</p:attrName>
                                        </p:attrNameLst>
                                      </p:cBhvr>
                                      <p:to>
                                        <p:strVal val="visible"/>
                                      </p:to>
                                    </p:set>
                                    <p:anim calcmode="lin" valueType="num">
                                      <p:cBhvr>
                                        <p:cTn id="32" dur="500" fill="hold"/>
                                        <p:tgtEl>
                                          <p:spTgt spid="66564">
                                            <p:txEl>
                                              <p:pRg st="6" end="6"/>
                                            </p:txEl>
                                          </p:spTgt>
                                        </p:tgtEl>
                                        <p:attrNameLst>
                                          <p:attrName>ppt_w</p:attrName>
                                        </p:attrNameLst>
                                      </p:cBhvr>
                                      <p:tavLst>
                                        <p:tav tm="0">
                                          <p:val>
                                            <p:fltVal val="0"/>
                                          </p:val>
                                        </p:tav>
                                        <p:tav tm="100000">
                                          <p:val>
                                            <p:strVal val="#ppt_w"/>
                                          </p:val>
                                        </p:tav>
                                      </p:tavLst>
                                    </p:anim>
                                    <p:anim calcmode="lin" valueType="num">
                                      <p:cBhvr>
                                        <p:cTn id="33" dur="500" fill="hold"/>
                                        <p:tgtEl>
                                          <p:spTgt spid="66564">
                                            <p:txEl>
                                              <p:pRg st="6" end="6"/>
                                            </p:txEl>
                                          </p:spTgt>
                                        </p:tgtEl>
                                        <p:attrNameLst>
                                          <p:attrName>ppt_h</p:attrName>
                                        </p:attrNameLst>
                                      </p:cBhvr>
                                      <p:tavLst>
                                        <p:tav tm="0">
                                          <p:val>
                                            <p:fltVal val="0"/>
                                          </p:val>
                                        </p:tav>
                                        <p:tav tm="100000">
                                          <p:val>
                                            <p:strVal val="#ppt_h"/>
                                          </p:val>
                                        </p:tav>
                                      </p:tavLst>
                                    </p:anim>
                                    <p:animEffect transition="in" filter="fade">
                                      <p:cBhvr>
                                        <p:cTn id="34" dur="500"/>
                                        <p:tgtEl>
                                          <p:spTgt spid="6656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Espace réservé du numéro de diapositive 3"/>
          <p:cNvSpPr>
            <a:spLocks noGrp="1"/>
          </p:cNvSpPr>
          <p:nvPr>
            <p:ph type="sldNum" sz="quarter" idx="10"/>
          </p:nvPr>
        </p:nvSpPr>
        <p:spPr>
          <a:noFill/>
        </p:spPr>
        <p:txBody>
          <a:bodyPr/>
          <a:lstStyle/>
          <a:p>
            <a:pPr defTabSz="1073150"/>
            <a:fld id="{B289CADA-2206-42B3-AF69-69FDEDEB984D}" type="slidenum">
              <a:rPr lang="fr-BE" smtClean="0"/>
              <a:pPr defTabSz="1073150"/>
              <a:t>12</a:t>
            </a:fld>
            <a:endParaRPr lang="fr-BE"/>
          </a:p>
        </p:txBody>
      </p:sp>
      <p:sp>
        <p:nvSpPr>
          <p:cNvPr id="5" name="Rectangle 2"/>
          <p:cNvSpPr>
            <a:spLocks noGrp="1" noChangeArrowheads="1"/>
          </p:cNvSpPr>
          <p:nvPr>
            <p:ph type="title"/>
          </p:nvPr>
        </p:nvSpPr>
        <p:spPr>
          <a:xfrm>
            <a:off x="1828800" y="126239"/>
            <a:ext cx="8458200" cy="985774"/>
          </a:xfrm>
        </p:spPr>
        <p:txBody>
          <a:bodyPr lIns="100004" tIns="49208" rIns="100004" bIns="49208"/>
          <a:lstStyle/>
          <a:p>
            <a:pPr>
              <a:defRPr/>
            </a:pPr>
            <a:r>
              <a:rPr lang="fr-BE" sz="3600">
                <a:solidFill>
                  <a:schemeClr val="accent4"/>
                </a:solidFill>
              </a:rPr>
              <a:t>Rappel</a:t>
            </a:r>
            <a:br>
              <a:rPr lang="fr-BE" sz="3600">
                <a:solidFill>
                  <a:schemeClr val="accent4"/>
                </a:solidFill>
              </a:rPr>
            </a:br>
            <a:r>
              <a:rPr lang="fr-BE" sz="3600">
                <a:solidFill>
                  <a:schemeClr val="accent4"/>
                </a:solidFill>
              </a:rPr>
              <a:t>Fonctionnement du Moteur 4 Temps</a:t>
            </a:r>
          </a:p>
        </p:txBody>
      </p:sp>
      <p:pic>
        <p:nvPicPr>
          <p:cNvPr id="16388" name="Picture 6"/>
          <p:cNvPicPr>
            <a:picLocks noChangeAspect="1" noChangeArrowheads="1"/>
          </p:cNvPicPr>
          <p:nvPr/>
        </p:nvPicPr>
        <p:blipFill>
          <a:blip r:embed="rId3" cstate="print"/>
          <a:srcRect/>
          <a:stretch>
            <a:fillRect/>
          </a:stretch>
        </p:blipFill>
        <p:spPr bwMode="auto">
          <a:xfrm>
            <a:off x="6096000" y="1262063"/>
            <a:ext cx="4191000" cy="5715000"/>
          </a:xfrm>
          <a:prstGeom prst="rect">
            <a:avLst/>
          </a:prstGeom>
          <a:noFill/>
          <a:ln w="12700">
            <a:noFill/>
            <a:miter lim="800000"/>
            <a:headEnd type="none" w="sm" len="sm"/>
            <a:tailEnd type="none" w="sm" len="sm"/>
          </a:ln>
        </p:spPr>
      </p:pic>
      <p:sp>
        <p:nvSpPr>
          <p:cNvPr id="16389" name="ZoneTexte 6"/>
          <p:cNvSpPr txBox="1">
            <a:spLocks noChangeArrowheads="1"/>
          </p:cNvSpPr>
          <p:nvPr/>
        </p:nvSpPr>
        <p:spPr bwMode="auto">
          <a:xfrm>
            <a:off x="142875" y="1262063"/>
            <a:ext cx="5929313" cy="2308225"/>
          </a:xfrm>
          <a:prstGeom prst="rect">
            <a:avLst/>
          </a:prstGeom>
          <a:noFill/>
          <a:ln w="9525">
            <a:noFill/>
            <a:miter lim="800000"/>
            <a:headEnd/>
            <a:tailEnd/>
          </a:ln>
        </p:spPr>
        <p:txBody>
          <a:bodyPr>
            <a:spAutoFit/>
          </a:bodyPr>
          <a:lstStyle/>
          <a:p>
            <a:pPr>
              <a:defRPr/>
            </a:pPr>
            <a:r>
              <a:rPr lang="fr-BE" b="1" u="sng">
                <a:effectLst>
                  <a:outerShdw blurRad="38100" dist="38100" dir="2700000" algn="tl">
                    <a:srgbClr val="000000">
                      <a:alpha val="43137"/>
                    </a:srgbClr>
                  </a:outerShdw>
                </a:effectLst>
              </a:rPr>
              <a:t>Point de Départ</a:t>
            </a:r>
          </a:p>
          <a:p>
            <a:pPr>
              <a:defRPr/>
            </a:pPr>
            <a:endParaRPr lang="fr-BE"/>
          </a:p>
          <a:p>
            <a:pPr marL="457200" indent="-457200">
              <a:buFont typeface="Wingdings" pitchFamily="2" charset="2"/>
              <a:buChar char="Ø"/>
              <a:defRPr/>
            </a:pPr>
            <a:r>
              <a:rPr lang="fr-BE"/>
              <a:t>Soupapes d’admission et d’échappement fermées</a:t>
            </a:r>
          </a:p>
          <a:p>
            <a:pPr marL="457200" indent="-457200">
              <a:buFont typeface="Wingdings" pitchFamily="2" charset="2"/>
              <a:buChar char="Ø"/>
              <a:defRPr/>
            </a:pPr>
            <a:endParaRPr lang="fr-BE"/>
          </a:p>
          <a:p>
            <a:pPr marL="457200" indent="-457200">
              <a:buFont typeface="Wingdings" pitchFamily="2" charset="2"/>
              <a:buChar char="Ø"/>
              <a:defRPr/>
            </a:pPr>
            <a:r>
              <a:rPr lang="fr-BE"/>
              <a:t>Le piston est au PMH (Point Mort Haut)</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0" fill="hold" nodeType="afterEffect">
                                  <p:stCondLst>
                                    <p:cond delay="0"/>
                                  </p:stCondLst>
                                  <p:childTnLst>
                                    <p:set>
                                      <p:cBhvr>
                                        <p:cTn id="11" dur="1" fill="hold">
                                          <p:stCondLst>
                                            <p:cond delay="0"/>
                                          </p:stCondLst>
                                        </p:cTn>
                                        <p:tgtEl>
                                          <p:spTgt spid="16388"/>
                                        </p:tgtEl>
                                        <p:attrNameLst>
                                          <p:attrName>style.visibility</p:attrName>
                                        </p:attrNameLst>
                                      </p:cBhvr>
                                      <p:to>
                                        <p:strVal val="visible"/>
                                      </p:to>
                                    </p:set>
                                    <p:anim calcmode="lin" valueType="num">
                                      <p:cBhvr>
                                        <p:cTn id="12" dur="500" fill="hold"/>
                                        <p:tgtEl>
                                          <p:spTgt spid="16388"/>
                                        </p:tgtEl>
                                        <p:attrNameLst>
                                          <p:attrName>ppt_w</p:attrName>
                                        </p:attrNameLst>
                                      </p:cBhvr>
                                      <p:tavLst>
                                        <p:tav tm="0">
                                          <p:val>
                                            <p:fltVal val="0"/>
                                          </p:val>
                                        </p:tav>
                                        <p:tav tm="100000">
                                          <p:val>
                                            <p:strVal val="#ppt_w"/>
                                          </p:val>
                                        </p:tav>
                                      </p:tavLst>
                                    </p:anim>
                                    <p:anim calcmode="lin" valueType="num">
                                      <p:cBhvr>
                                        <p:cTn id="13" dur="500" fill="hold"/>
                                        <p:tgtEl>
                                          <p:spTgt spid="16388"/>
                                        </p:tgtEl>
                                        <p:attrNameLst>
                                          <p:attrName>ppt_h</p:attrName>
                                        </p:attrNameLst>
                                      </p:cBhvr>
                                      <p:tavLst>
                                        <p:tav tm="0">
                                          <p:val>
                                            <p:fltVal val="0"/>
                                          </p:val>
                                        </p:tav>
                                        <p:tav tm="100000">
                                          <p:val>
                                            <p:strVal val="#ppt_h"/>
                                          </p:val>
                                        </p:tav>
                                      </p:tavLst>
                                    </p:anim>
                                    <p:animEffect transition="in" filter="fade">
                                      <p:cBhvr>
                                        <p:cTn id="14" dur="500"/>
                                        <p:tgtEl>
                                          <p:spTgt spid="16388"/>
                                        </p:tgtEl>
                                      </p:cBhvr>
                                    </p:animEffect>
                                  </p:childTnLst>
                                </p:cTn>
                              </p:par>
                            </p:childTnLst>
                          </p:cTn>
                        </p:par>
                        <p:par>
                          <p:cTn id="15" fill="hold">
                            <p:stCondLst>
                              <p:cond delay="1000"/>
                            </p:stCondLst>
                            <p:childTnLst>
                              <p:par>
                                <p:cTn id="16" presetID="53" presetClass="entr" presetSubtype="0" fill="hold" nodeType="afterEffect">
                                  <p:stCondLst>
                                    <p:cond delay="0"/>
                                  </p:stCondLst>
                                  <p:childTnLst>
                                    <p:set>
                                      <p:cBhvr>
                                        <p:cTn id="17" dur="1" fill="hold">
                                          <p:stCondLst>
                                            <p:cond delay="0"/>
                                          </p:stCondLst>
                                        </p:cTn>
                                        <p:tgtEl>
                                          <p:spTgt spid="16389">
                                            <p:txEl>
                                              <p:pRg st="0" end="0"/>
                                            </p:txEl>
                                          </p:spTgt>
                                        </p:tgtEl>
                                        <p:attrNameLst>
                                          <p:attrName>style.visibility</p:attrName>
                                        </p:attrNameLst>
                                      </p:cBhvr>
                                      <p:to>
                                        <p:strVal val="visible"/>
                                      </p:to>
                                    </p:set>
                                    <p:anim calcmode="lin" valueType="num">
                                      <p:cBhvr>
                                        <p:cTn id="18" dur="500" fill="hold"/>
                                        <p:tgtEl>
                                          <p:spTgt spid="16389">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16389">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16389">
                                            <p:txEl>
                                              <p:pRg st="0" end="0"/>
                                            </p:txEl>
                                          </p:spTgt>
                                        </p:tgtEl>
                                      </p:cBhvr>
                                    </p:animEffect>
                                  </p:childTnLst>
                                </p:cTn>
                              </p:par>
                            </p:childTnLst>
                          </p:cTn>
                        </p:par>
                        <p:par>
                          <p:cTn id="21" fill="hold">
                            <p:stCondLst>
                              <p:cond delay="1500"/>
                            </p:stCondLst>
                            <p:childTnLst>
                              <p:par>
                                <p:cTn id="22" presetID="53" presetClass="entr" presetSubtype="0" fill="hold" nodeType="afterEffect">
                                  <p:stCondLst>
                                    <p:cond delay="0"/>
                                  </p:stCondLst>
                                  <p:childTnLst>
                                    <p:set>
                                      <p:cBhvr>
                                        <p:cTn id="23" dur="1" fill="hold">
                                          <p:stCondLst>
                                            <p:cond delay="0"/>
                                          </p:stCondLst>
                                        </p:cTn>
                                        <p:tgtEl>
                                          <p:spTgt spid="16389">
                                            <p:txEl>
                                              <p:pRg st="2" end="2"/>
                                            </p:txEl>
                                          </p:spTgt>
                                        </p:tgtEl>
                                        <p:attrNameLst>
                                          <p:attrName>style.visibility</p:attrName>
                                        </p:attrNameLst>
                                      </p:cBhvr>
                                      <p:to>
                                        <p:strVal val="visible"/>
                                      </p:to>
                                    </p:set>
                                    <p:anim calcmode="lin" valueType="num">
                                      <p:cBhvr>
                                        <p:cTn id="24" dur="500" fill="hold"/>
                                        <p:tgtEl>
                                          <p:spTgt spid="16389">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16389">
                                            <p:txEl>
                                              <p:pRg st="2" end="2"/>
                                            </p:txEl>
                                          </p:spTgt>
                                        </p:tgtEl>
                                        <p:attrNameLst>
                                          <p:attrName>ppt_h</p:attrName>
                                        </p:attrNameLst>
                                      </p:cBhvr>
                                      <p:tavLst>
                                        <p:tav tm="0">
                                          <p:val>
                                            <p:fltVal val="0"/>
                                          </p:val>
                                        </p:tav>
                                        <p:tav tm="100000">
                                          <p:val>
                                            <p:strVal val="#ppt_h"/>
                                          </p:val>
                                        </p:tav>
                                      </p:tavLst>
                                    </p:anim>
                                    <p:animEffect transition="in" filter="fade">
                                      <p:cBhvr>
                                        <p:cTn id="26" dur="500"/>
                                        <p:tgtEl>
                                          <p:spTgt spid="16389">
                                            <p:txEl>
                                              <p:pRg st="2" end="2"/>
                                            </p:txEl>
                                          </p:spTgt>
                                        </p:tgtEl>
                                      </p:cBhvr>
                                    </p:animEffect>
                                  </p:childTnLst>
                                </p:cTn>
                              </p:par>
                            </p:childTnLst>
                          </p:cTn>
                        </p:par>
                        <p:par>
                          <p:cTn id="27" fill="hold">
                            <p:stCondLst>
                              <p:cond delay="2000"/>
                            </p:stCondLst>
                            <p:childTnLst>
                              <p:par>
                                <p:cTn id="28" presetID="53" presetClass="entr" presetSubtype="0" fill="hold" nodeType="afterEffect">
                                  <p:stCondLst>
                                    <p:cond delay="0"/>
                                  </p:stCondLst>
                                  <p:childTnLst>
                                    <p:set>
                                      <p:cBhvr>
                                        <p:cTn id="29" dur="1" fill="hold">
                                          <p:stCondLst>
                                            <p:cond delay="0"/>
                                          </p:stCondLst>
                                        </p:cTn>
                                        <p:tgtEl>
                                          <p:spTgt spid="16389">
                                            <p:txEl>
                                              <p:pRg st="4" end="4"/>
                                            </p:txEl>
                                          </p:spTgt>
                                        </p:tgtEl>
                                        <p:attrNameLst>
                                          <p:attrName>style.visibility</p:attrName>
                                        </p:attrNameLst>
                                      </p:cBhvr>
                                      <p:to>
                                        <p:strVal val="visible"/>
                                      </p:to>
                                    </p:set>
                                    <p:anim calcmode="lin" valueType="num">
                                      <p:cBhvr>
                                        <p:cTn id="30" dur="500" fill="hold"/>
                                        <p:tgtEl>
                                          <p:spTgt spid="16389">
                                            <p:txEl>
                                              <p:pRg st="4" end="4"/>
                                            </p:txEl>
                                          </p:spTgt>
                                        </p:tgtEl>
                                        <p:attrNameLst>
                                          <p:attrName>ppt_w</p:attrName>
                                        </p:attrNameLst>
                                      </p:cBhvr>
                                      <p:tavLst>
                                        <p:tav tm="0">
                                          <p:val>
                                            <p:fltVal val="0"/>
                                          </p:val>
                                        </p:tav>
                                        <p:tav tm="100000">
                                          <p:val>
                                            <p:strVal val="#ppt_w"/>
                                          </p:val>
                                        </p:tav>
                                      </p:tavLst>
                                    </p:anim>
                                    <p:anim calcmode="lin" valueType="num">
                                      <p:cBhvr>
                                        <p:cTn id="31" dur="500" fill="hold"/>
                                        <p:tgtEl>
                                          <p:spTgt spid="16389">
                                            <p:txEl>
                                              <p:pRg st="4" end="4"/>
                                            </p:txEl>
                                          </p:spTgt>
                                        </p:tgtEl>
                                        <p:attrNameLst>
                                          <p:attrName>ppt_h</p:attrName>
                                        </p:attrNameLst>
                                      </p:cBhvr>
                                      <p:tavLst>
                                        <p:tav tm="0">
                                          <p:val>
                                            <p:fltVal val="0"/>
                                          </p:val>
                                        </p:tav>
                                        <p:tav tm="100000">
                                          <p:val>
                                            <p:strVal val="#ppt_h"/>
                                          </p:val>
                                        </p:tav>
                                      </p:tavLst>
                                    </p:anim>
                                    <p:animEffect transition="in" filter="fade">
                                      <p:cBhvr>
                                        <p:cTn id="32" dur="500"/>
                                        <p:tgtEl>
                                          <p:spTgt spid="1638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Espace réservé du numéro de diapositive 3"/>
          <p:cNvSpPr>
            <a:spLocks noGrp="1"/>
          </p:cNvSpPr>
          <p:nvPr>
            <p:ph type="sldNum" sz="quarter" idx="10"/>
          </p:nvPr>
        </p:nvSpPr>
        <p:spPr>
          <a:noFill/>
        </p:spPr>
        <p:txBody>
          <a:bodyPr/>
          <a:lstStyle/>
          <a:p>
            <a:pPr defTabSz="1073150"/>
            <a:fld id="{9E333CA5-37B9-4BE8-AEA0-46530073B16F}" type="slidenum">
              <a:rPr lang="fr-BE" smtClean="0"/>
              <a:pPr defTabSz="1073150"/>
              <a:t>120</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Allumage</a:t>
            </a:r>
            <a:br>
              <a:rPr lang="fr-BE" sz="3600">
                <a:solidFill>
                  <a:schemeClr val="accent4"/>
                </a:solidFill>
              </a:rPr>
            </a:br>
            <a:r>
              <a:rPr lang="fr-BE" sz="3600">
                <a:solidFill>
                  <a:schemeClr val="accent4"/>
                </a:solidFill>
              </a:rPr>
              <a:t>Bougie</a:t>
            </a:r>
          </a:p>
        </p:txBody>
      </p:sp>
      <p:pic>
        <p:nvPicPr>
          <p:cNvPr id="68612" name="Image 3" descr="Reglage_Bougie1.JPG"/>
          <p:cNvPicPr>
            <a:picLocks noChangeAspect="1"/>
          </p:cNvPicPr>
          <p:nvPr/>
        </p:nvPicPr>
        <p:blipFill>
          <a:blip r:embed="rId3" cstate="print"/>
          <a:srcRect/>
          <a:stretch>
            <a:fillRect/>
          </a:stretch>
        </p:blipFill>
        <p:spPr bwMode="auto">
          <a:xfrm>
            <a:off x="-36" y="3405186"/>
            <a:ext cx="6079937" cy="3857652"/>
          </a:xfrm>
          <a:prstGeom prst="rect">
            <a:avLst/>
          </a:prstGeom>
          <a:noFill/>
          <a:ln w="9525">
            <a:noFill/>
            <a:miter lim="800000"/>
            <a:headEnd/>
            <a:tailEnd/>
          </a:ln>
        </p:spPr>
      </p:pic>
      <p:pic>
        <p:nvPicPr>
          <p:cNvPr id="6" name="Image 5" descr="Ecartement des électrodes.jpg"/>
          <p:cNvPicPr>
            <a:picLocks noChangeAspect="1"/>
          </p:cNvPicPr>
          <p:nvPr/>
        </p:nvPicPr>
        <p:blipFill>
          <a:blip r:embed="rId4" cstate="print"/>
          <a:stretch>
            <a:fillRect/>
          </a:stretch>
        </p:blipFill>
        <p:spPr>
          <a:xfrm>
            <a:off x="4248257" y="1262046"/>
            <a:ext cx="6038744" cy="2143140"/>
          </a:xfrm>
          <a:prstGeom prst="rect">
            <a:avLst/>
          </a:prstGeom>
        </p:spPr>
      </p:pic>
      <p:sp>
        <p:nvSpPr>
          <p:cNvPr id="8" name="ZoneTexte 7"/>
          <p:cNvSpPr txBox="1"/>
          <p:nvPr/>
        </p:nvSpPr>
        <p:spPr>
          <a:xfrm>
            <a:off x="6429384" y="3619500"/>
            <a:ext cx="3643338" cy="1938992"/>
          </a:xfrm>
          <a:prstGeom prst="rect">
            <a:avLst/>
          </a:prstGeom>
          <a:noFill/>
        </p:spPr>
        <p:txBody>
          <a:bodyPr wrap="square" rtlCol="0">
            <a:spAutoFit/>
          </a:bodyPr>
          <a:lstStyle/>
          <a:p>
            <a:r>
              <a:rPr lang="fr-BE" i="1">
                <a:effectLst>
                  <a:outerShdw blurRad="38100" dist="38100" dir="2700000" algn="tl">
                    <a:srgbClr val="000000">
                      <a:alpha val="43137"/>
                    </a:srgbClr>
                  </a:outerShdw>
                </a:effectLst>
              </a:rPr>
              <a:t>Allumage conventionnel :</a:t>
            </a:r>
          </a:p>
          <a:p>
            <a:r>
              <a:rPr lang="fr-BE" i="1">
                <a:effectLst>
                  <a:outerShdw blurRad="38100" dist="38100" dir="2700000" algn="tl">
                    <a:srgbClr val="000000">
                      <a:alpha val="43137"/>
                    </a:srgbClr>
                  </a:outerShdw>
                </a:effectLst>
              </a:rPr>
              <a:t>0.6 à 0.8mm</a:t>
            </a:r>
          </a:p>
          <a:p>
            <a:endParaRPr lang="fr-BE" i="1">
              <a:effectLst>
                <a:outerShdw blurRad="38100" dist="38100" dir="2700000" algn="tl">
                  <a:srgbClr val="000000">
                    <a:alpha val="43137"/>
                  </a:srgbClr>
                </a:outerShdw>
              </a:effectLst>
            </a:endParaRPr>
          </a:p>
          <a:p>
            <a:r>
              <a:rPr lang="fr-BE" i="1">
                <a:effectLst>
                  <a:outerShdw blurRad="38100" dist="38100" dir="2700000" algn="tl">
                    <a:srgbClr val="000000">
                      <a:alpha val="43137"/>
                    </a:srgbClr>
                  </a:outerShdw>
                </a:effectLst>
              </a:rPr>
              <a:t>Allumage électronique :</a:t>
            </a:r>
          </a:p>
          <a:p>
            <a:r>
              <a:rPr lang="fr-BE" i="1">
                <a:effectLst>
                  <a:outerShdw blurRad="38100" dist="38100" dir="2700000" algn="tl">
                    <a:srgbClr val="000000">
                      <a:alpha val="43137"/>
                    </a:srgbClr>
                  </a:outerShdw>
                </a:effectLst>
              </a:rPr>
              <a:t>jusqu’à 1.2mm</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68612"/>
                                        </p:tgtEl>
                                        <p:attrNameLst>
                                          <p:attrName>style.visibility</p:attrName>
                                        </p:attrNameLst>
                                      </p:cBhvr>
                                      <p:to>
                                        <p:strVal val="visible"/>
                                      </p:to>
                                    </p:set>
                                    <p:animEffect transition="in" filter="checkerboard(across)">
                                      <p:cBhvr>
                                        <p:cTn id="12" dur="500"/>
                                        <p:tgtEl>
                                          <p:spTgt spid="68612"/>
                                        </p:tgtEl>
                                      </p:cBhvr>
                                    </p:animEffect>
                                  </p:childTnLst>
                                </p:cTn>
                              </p:par>
                            </p:childTnLst>
                          </p:cTn>
                        </p:par>
                        <p:par>
                          <p:cTn id="13" fill="hold">
                            <p:stCondLst>
                              <p:cond delay="1000"/>
                            </p:stCondLst>
                            <p:childTnLst>
                              <p:par>
                                <p:cTn id="14" presetID="5" presetClass="entr" presetSubtype="1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heckerboard(across)">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Espace réservé du numéro de diapositive 3"/>
          <p:cNvSpPr>
            <a:spLocks noGrp="1"/>
          </p:cNvSpPr>
          <p:nvPr>
            <p:ph type="sldNum" sz="quarter" idx="10"/>
          </p:nvPr>
        </p:nvSpPr>
        <p:spPr>
          <a:noFill/>
        </p:spPr>
        <p:txBody>
          <a:bodyPr/>
          <a:lstStyle/>
          <a:p>
            <a:pPr defTabSz="1073150"/>
            <a:fld id="{A84D719F-D03A-427C-9F6A-FF43F23AC400}" type="slidenum">
              <a:rPr lang="fr-BE" smtClean="0"/>
              <a:pPr defTabSz="1073150"/>
              <a:t>121</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Allumage</a:t>
            </a:r>
            <a:br>
              <a:rPr lang="fr-BE" sz="3600">
                <a:solidFill>
                  <a:schemeClr val="accent4"/>
                </a:solidFill>
              </a:rPr>
            </a:br>
            <a:r>
              <a:rPr lang="fr-BE" sz="3600">
                <a:solidFill>
                  <a:schemeClr val="accent4"/>
                </a:solidFill>
              </a:rPr>
              <a:t>Bougie à électrodes multiples</a:t>
            </a:r>
          </a:p>
        </p:txBody>
      </p:sp>
      <p:pic>
        <p:nvPicPr>
          <p:cNvPr id="8" name="Image 7" descr="Electodes multiples.jpg"/>
          <p:cNvPicPr>
            <a:picLocks noChangeAspect="1"/>
          </p:cNvPicPr>
          <p:nvPr/>
        </p:nvPicPr>
        <p:blipFill>
          <a:blip r:embed="rId3" cstate="print"/>
          <a:stretch>
            <a:fillRect/>
          </a:stretch>
        </p:blipFill>
        <p:spPr>
          <a:xfrm>
            <a:off x="928658" y="1262047"/>
            <a:ext cx="8403154" cy="5976954"/>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Espace réservé du numéro de diapositive 3"/>
          <p:cNvSpPr>
            <a:spLocks noGrp="1"/>
          </p:cNvSpPr>
          <p:nvPr>
            <p:ph type="sldNum" sz="quarter" idx="10"/>
          </p:nvPr>
        </p:nvSpPr>
        <p:spPr>
          <a:noFill/>
        </p:spPr>
        <p:txBody>
          <a:bodyPr/>
          <a:lstStyle/>
          <a:p>
            <a:pPr defTabSz="1073150"/>
            <a:fld id="{A84D719F-D03A-427C-9F6A-FF43F23AC400}" type="slidenum">
              <a:rPr lang="fr-BE" smtClean="0"/>
              <a:pPr defTabSz="1073150"/>
              <a:t>122</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Allumage</a:t>
            </a:r>
            <a:br>
              <a:rPr lang="fr-BE" sz="3600">
                <a:solidFill>
                  <a:schemeClr val="accent4"/>
                </a:solidFill>
              </a:rPr>
            </a:br>
            <a:r>
              <a:rPr lang="fr-BE" sz="3600">
                <a:solidFill>
                  <a:schemeClr val="accent4"/>
                </a:solidFill>
              </a:rPr>
              <a:t>Bougie à électrodes multiples</a:t>
            </a:r>
          </a:p>
        </p:txBody>
      </p:sp>
      <p:pic>
        <p:nvPicPr>
          <p:cNvPr id="6" name="Image 5" descr="Trajectoire de l'étincelle.jpg"/>
          <p:cNvPicPr>
            <a:picLocks noChangeAspect="1"/>
          </p:cNvPicPr>
          <p:nvPr/>
        </p:nvPicPr>
        <p:blipFill>
          <a:blip r:embed="rId3" cstate="print"/>
          <a:stretch>
            <a:fillRect/>
          </a:stretch>
        </p:blipFill>
        <p:spPr>
          <a:xfrm>
            <a:off x="0" y="1262046"/>
            <a:ext cx="5357814" cy="4720302"/>
          </a:xfrm>
          <a:prstGeom prst="rect">
            <a:avLst/>
          </a:prstGeom>
        </p:spPr>
      </p:pic>
      <p:pic>
        <p:nvPicPr>
          <p:cNvPr id="7" name="Image 6" descr="Trajectoire glissante.jpg"/>
          <p:cNvPicPr>
            <a:picLocks noChangeAspect="1"/>
          </p:cNvPicPr>
          <p:nvPr/>
        </p:nvPicPr>
        <p:blipFill>
          <a:blip r:embed="rId4" cstate="print"/>
          <a:stretch>
            <a:fillRect/>
          </a:stretch>
        </p:blipFill>
        <p:spPr>
          <a:xfrm>
            <a:off x="5372100" y="3833814"/>
            <a:ext cx="4914900" cy="2124075"/>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heckerboard(across)">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Espace réservé du numéro de diapositive 3"/>
          <p:cNvSpPr>
            <a:spLocks noGrp="1"/>
          </p:cNvSpPr>
          <p:nvPr>
            <p:ph type="sldNum" sz="quarter" idx="10"/>
          </p:nvPr>
        </p:nvSpPr>
        <p:spPr>
          <a:noFill/>
        </p:spPr>
        <p:txBody>
          <a:bodyPr/>
          <a:lstStyle/>
          <a:p>
            <a:pPr defTabSz="1073150"/>
            <a:fld id="{A84D719F-D03A-427C-9F6A-FF43F23AC400}" type="slidenum">
              <a:rPr lang="fr-BE" smtClean="0"/>
              <a:pPr defTabSz="1073150"/>
              <a:t>123</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Allumage</a:t>
            </a:r>
            <a:br>
              <a:rPr lang="fr-BE" sz="3600">
                <a:solidFill>
                  <a:schemeClr val="accent4"/>
                </a:solidFill>
              </a:rPr>
            </a:br>
            <a:r>
              <a:rPr lang="fr-BE" sz="3600">
                <a:solidFill>
                  <a:schemeClr val="accent4"/>
                </a:solidFill>
              </a:rPr>
              <a:t>Bougie</a:t>
            </a:r>
          </a:p>
        </p:txBody>
      </p:sp>
      <p:pic>
        <p:nvPicPr>
          <p:cNvPr id="69636" name="Image 3" descr="2408497251_small_1.jpg"/>
          <p:cNvPicPr>
            <a:picLocks noChangeAspect="1"/>
          </p:cNvPicPr>
          <p:nvPr/>
        </p:nvPicPr>
        <p:blipFill>
          <a:blip r:embed="rId3" cstate="print"/>
          <a:srcRect/>
          <a:stretch>
            <a:fillRect/>
          </a:stretch>
        </p:blipFill>
        <p:spPr bwMode="auto">
          <a:xfrm>
            <a:off x="5179785" y="1262046"/>
            <a:ext cx="5107215" cy="3571900"/>
          </a:xfrm>
          <a:prstGeom prst="rect">
            <a:avLst/>
          </a:prstGeom>
          <a:noFill/>
          <a:ln w="9525">
            <a:noFill/>
            <a:miter lim="800000"/>
            <a:headEnd/>
            <a:tailEnd/>
          </a:ln>
        </p:spPr>
      </p:pic>
      <p:pic>
        <p:nvPicPr>
          <p:cNvPr id="6" name="Image 5" descr="Beru.jpg"/>
          <p:cNvPicPr>
            <a:picLocks noChangeAspect="1"/>
          </p:cNvPicPr>
          <p:nvPr/>
        </p:nvPicPr>
        <p:blipFill>
          <a:blip r:embed="rId4" cstate="print"/>
          <a:stretch>
            <a:fillRect/>
          </a:stretch>
        </p:blipFill>
        <p:spPr>
          <a:xfrm>
            <a:off x="0" y="4833947"/>
            <a:ext cx="7844358" cy="2405054"/>
          </a:xfrm>
          <a:prstGeom prst="rect">
            <a:avLst/>
          </a:prstGeom>
        </p:spPr>
      </p:pic>
      <p:sp>
        <p:nvSpPr>
          <p:cNvPr id="7" name="ZoneTexte 6"/>
          <p:cNvSpPr txBox="1"/>
          <p:nvPr/>
        </p:nvSpPr>
        <p:spPr>
          <a:xfrm>
            <a:off x="500030" y="1547798"/>
            <a:ext cx="4643470" cy="2677656"/>
          </a:xfrm>
          <a:prstGeom prst="rect">
            <a:avLst/>
          </a:prstGeom>
          <a:noFill/>
        </p:spPr>
        <p:txBody>
          <a:bodyPr wrap="square" rtlCol="0">
            <a:spAutoFit/>
          </a:bodyPr>
          <a:lstStyle/>
          <a:p>
            <a:r>
              <a:rPr lang="fr-BE" sz="2800" b="1">
                <a:effectLst>
                  <a:outerShdw blurRad="38100" dist="38100" dir="2700000" algn="tl">
                    <a:srgbClr val="000000">
                      <a:alpha val="43137"/>
                    </a:srgbClr>
                  </a:outerShdw>
                </a:effectLst>
              </a:rPr>
              <a:t>Electrodes multiples</a:t>
            </a:r>
          </a:p>
          <a:p>
            <a:endParaRPr lang="fr-BE" sz="2800" b="1">
              <a:effectLst>
                <a:outerShdw blurRad="38100" dist="38100" dir="2700000" algn="tl">
                  <a:srgbClr val="000000">
                    <a:alpha val="43137"/>
                  </a:srgbClr>
                </a:outerShdw>
              </a:effectLst>
            </a:endParaRPr>
          </a:p>
          <a:p>
            <a:pPr>
              <a:buFont typeface="Arial" pitchFamily="34" charset="0"/>
              <a:buChar char="•"/>
            </a:pPr>
            <a:r>
              <a:rPr lang="fr-BE" sz="2800" err="1"/>
              <a:t>Beru</a:t>
            </a:r>
            <a:r>
              <a:rPr lang="fr-BE" sz="2800"/>
              <a:t> (D)</a:t>
            </a:r>
          </a:p>
          <a:p>
            <a:pPr>
              <a:buFont typeface="Arial" pitchFamily="34" charset="0"/>
              <a:buChar char="•"/>
            </a:pPr>
            <a:r>
              <a:rPr lang="fr-BE" sz="2800"/>
              <a:t>Bosch (D)</a:t>
            </a:r>
          </a:p>
          <a:p>
            <a:pPr>
              <a:buFont typeface="Arial" pitchFamily="34" charset="0"/>
              <a:buChar char="•"/>
            </a:pPr>
            <a:r>
              <a:rPr lang="fr-BE" sz="2800"/>
              <a:t>Golden Lodge (GB)</a:t>
            </a:r>
          </a:p>
          <a:p>
            <a:pPr>
              <a:buFont typeface="Arial" pitchFamily="34" charset="0"/>
              <a:buChar char="•"/>
            </a:pPr>
            <a:r>
              <a:rPr lang="fr-BE" sz="2800"/>
              <a:t>Etc..</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69636"/>
                                        </p:tgtEl>
                                        <p:attrNameLst>
                                          <p:attrName>style.visibility</p:attrName>
                                        </p:attrNameLst>
                                      </p:cBhvr>
                                      <p:to>
                                        <p:strVal val="visible"/>
                                      </p:to>
                                    </p:set>
                                    <p:animEffect transition="in" filter="checkerboard(across)">
                                      <p:cBhvr>
                                        <p:cTn id="11" dur="500"/>
                                        <p:tgtEl>
                                          <p:spTgt spid="69636"/>
                                        </p:tgtEl>
                                      </p:cBhvr>
                                    </p:animEffect>
                                  </p:childTnLst>
                                </p:cTn>
                              </p:par>
                            </p:childTnLst>
                          </p:cTn>
                        </p:par>
                        <p:par>
                          <p:cTn id="12" fill="hold">
                            <p:stCondLst>
                              <p:cond delay="1000"/>
                            </p:stCondLst>
                            <p:childTnLst>
                              <p:par>
                                <p:cTn id="13" presetID="5" presetClass="entr" presetSubtype="1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Espace réservé du numéro de diapositive 3"/>
          <p:cNvSpPr>
            <a:spLocks noGrp="1"/>
          </p:cNvSpPr>
          <p:nvPr>
            <p:ph type="sldNum" sz="quarter" idx="10"/>
          </p:nvPr>
        </p:nvSpPr>
        <p:spPr>
          <a:noFill/>
        </p:spPr>
        <p:txBody>
          <a:bodyPr/>
          <a:lstStyle/>
          <a:p>
            <a:pPr defTabSz="1073150"/>
            <a:fld id="{A84D719F-D03A-427C-9F6A-FF43F23AC400}" type="slidenum">
              <a:rPr lang="fr-BE" smtClean="0"/>
              <a:pPr defTabSz="1073150"/>
              <a:t>124</a:t>
            </a:fld>
            <a:endParaRPr lang="fr-BE"/>
          </a:p>
        </p:txBody>
      </p:sp>
      <p:sp>
        <p:nvSpPr>
          <p:cNvPr id="5" name="Rectangle 2"/>
          <p:cNvSpPr>
            <a:spLocks noGrp="1" noChangeArrowheads="1"/>
          </p:cNvSpPr>
          <p:nvPr>
            <p:ph type="title"/>
          </p:nvPr>
        </p:nvSpPr>
        <p:spPr>
          <a:xfrm>
            <a:off x="1828800" y="347837"/>
            <a:ext cx="8458200" cy="542575"/>
          </a:xfrm>
        </p:spPr>
        <p:txBody>
          <a:bodyPr lIns="100004" tIns="49208" rIns="100004" bIns="49208"/>
          <a:lstStyle/>
          <a:p>
            <a:pPr>
              <a:defRPr/>
            </a:pPr>
            <a:r>
              <a:rPr lang="fr-BE" sz="3600">
                <a:solidFill>
                  <a:schemeClr val="accent4"/>
                </a:solidFill>
              </a:rPr>
              <a:t>Allumage</a:t>
            </a:r>
          </a:p>
        </p:txBody>
      </p:sp>
      <p:sp>
        <p:nvSpPr>
          <p:cNvPr id="6" name="ZoneTexte 5"/>
          <p:cNvSpPr txBox="1"/>
          <p:nvPr/>
        </p:nvSpPr>
        <p:spPr>
          <a:xfrm>
            <a:off x="0" y="1762112"/>
            <a:ext cx="10287000" cy="3770263"/>
          </a:xfrm>
          <a:prstGeom prst="rect">
            <a:avLst/>
          </a:prstGeom>
          <a:noFill/>
        </p:spPr>
        <p:txBody>
          <a:bodyPr wrap="square" rtlCol="0">
            <a:spAutoFit/>
          </a:bodyPr>
          <a:lstStyle/>
          <a:p>
            <a:pPr algn="ctr"/>
            <a:r>
              <a:rPr lang="fr-BE" sz="23900" b="1">
                <a:effectLst>
                  <a:outerShdw blurRad="38100" dist="38100" dir="2700000" algn="tl">
                    <a:srgbClr val="000000">
                      <a:alpha val="43137"/>
                    </a:srgbClr>
                  </a:outerShdw>
                </a:effectLst>
              </a:rPr>
              <a:t>PAUSE</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Espace réservé du numéro de diapositive 3"/>
          <p:cNvSpPr>
            <a:spLocks noGrp="1"/>
          </p:cNvSpPr>
          <p:nvPr>
            <p:ph type="sldNum" sz="quarter" idx="10"/>
          </p:nvPr>
        </p:nvSpPr>
        <p:spPr>
          <a:noFill/>
        </p:spPr>
        <p:txBody>
          <a:bodyPr/>
          <a:lstStyle/>
          <a:p>
            <a:pPr defTabSz="1073150"/>
            <a:fld id="{0A3F7E88-6E77-4F83-8DCC-85E87980DBB1}" type="slidenum">
              <a:rPr lang="fr-BE" smtClean="0"/>
              <a:pPr defTabSz="1073150"/>
              <a:t>125</a:t>
            </a:fld>
            <a:endParaRPr lang="fr-BE"/>
          </a:p>
        </p:txBody>
      </p:sp>
      <p:sp>
        <p:nvSpPr>
          <p:cNvPr id="5" name="Rectangle 2"/>
          <p:cNvSpPr>
            <a:spLocks noGrp="1" noChangeArrowheads="1"/>
          </p:cNvSpPr>
          <p:nvPr>
            <p:ph type="title"/>
          </p:nvPr>
        </p:nvSpPr>
        <p:spPr>
          <a:xfrm>
            <a:off x="1828800" y="347663"/>
            <a:ext cx="8458200" cy="542925"/>
          </a:xfrm>
        </p:spPr>
        <p:txBody>
          <a:bodyPr lIns="100004" tIns="49208" rIns="100004" bIns="49208"/>
          <a:lstStyle/>
          <a:p>
            <a:pPr>
              <a:defRPr/>
            </a:pPr>
            <a:r>
              <a:rPr lang="fr-BE" sz="3600">
                <a:solidFill>
                  <a:schemeClr val="accent4"/>
                </a:solidFill>
              </a:rPr>
              <a:t>Synchronisation de l’allumage</a:t>
            </a:r>
          </a:p>
        </p:txBody>
      </p:sp>
      <p:pic>
        <p:nvPicPr>
          <p:cNvPr id="73732" name="Image 5" descr="detente.png"/>
          <p:cNvPicPr>
            <a:picLocks noChangeAspect="1"/>
          </p:cNvPicPr>
          <p:nvPr/>
        </p:nvPicPr>
        <p:blipFill>
          <a:blip r:embed="rId3" cstate="print"/>
          <a:srcRect/>
          <a:stretch>
            <a:fillRect/>
          </a:stretch>
        </p:blipFill>
        <p:spPr bwMode="auto">
          <a:xfrm>
            <a:off x="6929438" y="1262063"/>
            <a:ext cx="3357562" cy="4583112"/>
          </a:xfrm>
          <a:prstGeom prst="rect">
            <a:avLst/>
          </a:prstGeom>
          <a:noFill/>
          <a:ln w="9525">
            <a:noFill/>
            <a:miter lim="800000"/>
            <a:headEnd/>
            <a:tailEnd/>
          </a:ln>
        </p:spPr>
      </p:pic>
      <p:pic>
        <p:nvPicPr>
          <p:cNvPr id="73733" name="Picture 2"/>
          <p:cNvPicPr>
            <a:picLocks noChangeAspect="1" noChangeArrowheads="1"/>
          </p:cNvPicPr>
          <p:nvPr/>
        </p:nvPicPr>
        <p:blipFill>
          <a:blip r:embed="rId4" cstate="print"/>
          <a:srcRect/>
          <a:stretch>
            <a:fillRect/>
          </a:stretch>
        </p:blipFill>
        <p:spPr bwMode="auto">
          <a:xfrm>
            <a:off x="0" y="1262063"/>
            <a:ext cx="3357563" cy="4578350"/>
          </a:xfrm>
          <a:prstGeom prst="rect">
            <a:avLst/>
          </a:prstGeom>
          <a:noFill/>
          <a:ln w="12700">
            <a:noFill/>
            <a:miter lim="800000"/>
            <a:headEnd type="none" w="sm" len="sm"/>
            <a:tailEnd type="none" w="sm" len="sm"/>
          </a:ln>
        </p:spPr>
      </p:pic>
      <p:pic>
        <p:nvPicPr>
          <p:cNvPr id="73734" name="Picture 2"/>
          <p:cNvPicPr>
            <a:picLocks noChangeAspect="1" noChangeArrowheads="1"/>
          </p:cNvPicPr>
          <p:nvPr/>
        </p:nvPicPr>
        <p:blipFill>
          <a:blip r:embed="rId5" cstate="print"/>
          <a:srcRect/>
          <a:stretch>
            <a:fillRect/>
          </a:stretch>
        </p:blipFill>
        <p:spPr bwMode="auto">
          <a:xfrm>
            <a:off x="3429000" y="1262063"/>
            <a:ext cx="3357563" cy="4578350"/>
          </a:xfrm>
          <a:prstGeom prst="rect">
            <a:avLst/>
          </a:prstGeom>
          <a:noFill/>
          <a:ln w="12700">
            <a:noFill/>
            <a:miter lim="800000"/>
            <a:headEnd type="none" w="sm" len="sm"/>
            <a:tailEnd type="none" w="sm" len="sm"/>
          </a:ln>
        </p:spPr>
      </p:pic>
      <p:sp>
        <p:nvSpPr>
          <p:cNvPr id="73735" name="ZoneTexte 8"/>
          <p:cNvSpPr txBox="1">
            <a:spLocks noChangeArrowheads="1"/>
          </p:cNvSpPr>
          <p:nvPr/>
        </p:nvSpPr>
        <p:spPr bwMode="auto">
          <a:xfrm>
            <a:off x="285750" y="5834063"/>
            <a:ext cx="9715500" cy="461962"/>
          </a:xfrm>
          <a:prstGeom prst="rect">
            <a:avLst/>
          </a:prstGeom>
          <a:noFill/>
          <a:ln w="9525">
            <a:noFill/>
            <a:miter lim="800000"/>
            <a:headEnd/>
            <a:tailEnd/>
          </a:ln>
        </p:spPr>
        <p:txBody>
          <a:bodyPr>
            <a:spAutoFit/>
          </a:bodyPr>
          <a:lstStyle/>
          <a:p>
            <a:r>
              <a:rPr lang="fr-BE"/>
              <a:t>      </a:t>
            </a:r>
            <a:r>
              <a:rPr lang="fr-BE" b="1"/>
              <a:t>Compression		      Explosion			      Détente</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0" fill="hold" nodeType="afterEffect">
                                  <p:stCondLst>
                                    <p:cond delay="0"/>
                                  </p:stCondLst>
                                  <p:childTnLst>
                                    <p:set>
                                      <p:cBhvr>
                                        <p:cTn id="11" dur="1" fill="hold">
                                          <p:stCondLst>
                                            <p:cond delay="0"/>
                                          </p:stCondLst>
                                        </p:cTn>
                                        <p:tgtEl>
                                          <p:spTgt spid="73733"/>
                                        </p:tgtEl>
                                        <p:attrNameLst>
                                          <p:attrName>style.visibility</p:attrName>
                                        </p:attrNameLst>
                                      </p:cBhvr>
                                      <p:to>
                                        <p:strVal val="visible"/>
                                      </p:to>
                                    </p:set>
                                    <p:anim calcmode="lin" valueType="num">
                                      <p:cBhvr>
                                        <p:cTn id="12" dur="500" fill="hold"/>
                                        <p:tgtEl>
                                          <p:spTgt spid="73733"/>
                                        </p:tgtEl>
                                        <p:attrNameLst>
                                          <p:attrName>ppt_w</p:attrName>
                                        </p:attrNameLst>
                                      </p:cBhvr>
                                      <p:tavLst>
                                        <p:tav tm="0">
                                          <p:val>
                                            <p:fltVal val="0"/>
                                          </p:val>
                                        </p:tav>
                                        <p:tav tm="100000">
                                          <p:val>
                                            <p:strVal val="#ppt_w"/>
                                          </p:val>
                                        </p:tav>
                                      </p:tavLst>
                                    </p:anim>
                                    <p:anim calcmode="lin" valueType="num">
                                      <p:cBhvr>
                                        <p:cTn id="13" dur="500" fill="hold"/>
                                        <p:tgtEl>
                                          <p:spTgt spid="73733"/>
                                        </p:tgtEl>
                                        <p:attrNameLst>
                                          <p:attrName>ppt_h</p:attrName>
                                        </p:attrNameLst>
                                      </p:cBhvr>
                                      <p:tavLst>
                                        <p:tav tm="0">
                                          <p:val>
                                            <p:fltVal val="0"/>
                                          </p:val>
                                        </p:tav>
                                        <p:tav tm="100000">
                                          <p:val>
                                            <p:strVal val="#ppt_h"/>
                                          </p:val>
                                        </p:tav>
                                      </p:tavLst>
                                    </p:anim>
                                    <p:animEffect transition="in" filter="fade">
                                      <p:cBhvr>
                                        <p:cTn id="14" dur="500"/>
                                        <p:tgtEl>
                                          <p:spTgt spid="73733"/>
                                        </p:tgtEl>
                                      </p:cBhvr>
                                    </p:animEffect>
                                  </p:childTnLst>
                                </p:cTn>
                              </p:par>
                            </p:childTnLst>
                          </p:cTn>
                        </p:par>
                        <p:par>
                          <p:cTn id="15" fill="hold">
                            <p:stCondLst>
                              <p:cond delay="1000"/>
                            </p:stCondLst>
                            <p:childTnLst>
                              <p:par>
                                <p:cTn id="16" presetID="53" presetClass="entr" presetSubtype="0" fill="hold" nodeType="afterEffect">
                                  <p:stCondLst>
                                    <p:cond delay="0"/>
                                  </p:stCondLst>
                                  <p:childTnLst>
                                    <p:set>
                                      <p:cBhvr>
                                        <p:cTn id="17" dur="1" fill="hold">
                                          <p:stCondLst>
                                            <p:cond delay="0"/>
                                          </p:stCondLst>
                                        </p:cTn>
                                        <p:tgtEl>
                                          <p:spTgt spid="73734"/>
                                        </p:tgtEl>
                                        <p:attrNameLst>
                                          <p:attrName>style.visibility</p:attrName>
                                        </p:attrNameLst>
                                      </p:cBhvr>
                                      <p:to>
                                        <p:strVal val="visible"/>
                                      </p:to>
                                    </p:set>
                                    <p:anim calcmode="lin" valueType="num">
                                      <p:cBhvr>
                                        <p:cTn id="18" dur="500" fill="hold"/>
                                        <p:tgtEl>
                                          <p:spTgt spid="73734"/>
                                        </p:tgtEl>
                                        <p:attrNameLst>
                                          <p:attrName>ppt_w</p:attrName>
                                        </p:attrNameLst>
                                      </p:cBhvr>
                                      <p:tavLst>
                                        <p:tav tm="0">
                                          <p:val>
                                            <p:fltVal val="0"/>
                                          </p:val>
                                        </p:tav>
                                        <p:tav tm="100000">
                                          <p:val>
                                            <p:strVal val="#ppt_w"/>
                                          </p:val>
                                        </p:tav>
                                      </p:tavLst>
                                    </p:anim>
                                    <p:anim calcmode="lin" valueType="num">
                                      <p:cBhvr>
                                        <p:cTn id="19" dur="500" fill="hold"/>
                                        <p:tgtEl>
                                          <p:spTgt spid="73734"/>
                                        </p:tgtEl>
                                        <p:attrNameLst>
                                          <p:attrName>ppt_h</p:attrName>
                                        </p:attrNameLst>
                                      </p:cBhvr>
                                      <p:tavLst>
                                        <p:tav tm="0">
                                          <p:val>
                                            <p:fltVal val="0"/>
                                          </p:val>
                                        </p:tav>
                                        <p:tav tm="100000">
                                          <p:val>
                                            <p:strVal val="#ppt_h"/>
                                          </p:val>
                                        </p:tav>
                                      </p:tavLst>
                                    </p:anim>
                                    <p:animEffect transition="in" filter="fade">
                                      <p:cBhvr>
                                        <p:cTn id="20" dur="500"/>
                                        <p:tgtEl>
                                          <p:spTgt spid="73734"/>
                                        </p:tgtEl>
                                      </p:cBhvr>
                                    </p:animEffect>
                                  </p:childTnLst>
                                </p:cTn>
                              </p:par>
                            </p:childTnLst>
                          </p:cTn>
                        </p:par>
                        <p:par>
                          <p:cTn id="21" fill="hold">
                            <p:stCondLst>
                              <p:cond delay="1500"/>
                            </p:stCondLst>
                            <p:childTnLst>
                              <p:par>
                                <p:cTn id="22" presetID="53" presetClass="entr" presetSubtype="0" fill="hold" nodeType="afterEffect">
                                  <p:stCondLst>
                                    <p:cond delay="0"/>
                                  </p:stCondLst>
                                  <p:childTnLst>
                                    <p:set>
                                      <p:cBhvr>
                                        <p:cTn id="23" dur="1" fill="hold">
                                          <p:stCondLst>
                                            <p:cond delay="0"/>
                                          </p:stCondLst>
                                        </p:cTn>
                                        <p:tgtEl>
                                          <p:spTgt spid="73732"/>
                                        </p:tgtEl>
                                        <p:attrNameLst>
                                          <p:attrName>style.visibility</p:attrName>
                                        </p:attrNameLst>
                                      </p:cBhvr>
                                      <p:to>
                                        <p:strVal val="visible"/>
                                      </p:to>
                                    </p:set>
                                    <p:anim calcmode="lin" valueType="num">
                                      <p:cBhvr>
                                        <p:cTn id="24" dur="500" fill="hold"/>
                                        <p:tgtEl>
                                          <p:spTgt spid="73732"/>
                                        </p:tgtEl>
                                        <p:attrNameLst>
                                          <p:attrName>ppt_w</p:attrName>
                                        </p:attrNameLst>
                                      </p:cBhvr>
                                      <p:tavLst>
                                        <p:tav tm="0">
                                          <p:val>
                                            <p:fltVal val="0"/>
                                          </p:val>
                                        </p:tav>
                                        <p:tav tm="100000">
                                          <p:val>
                                            <p:strVal val="#ppt_w"/>
                                          </p:val>
                                        </p:tav>
                                      </p:tavLst>
                                    </p:anim>
                                    <p:anim calcmode="lin" valueType="num">
                                      <p:cBhvr>
                                        <p:cTn id="25" dur="500" fill="hold"/>
                                        <p:tgtEl>
                                          <p:spTgt spid="73732"/>
                                        </p:tgtEl>
                                        <p:attrNameLst>
                                          <p:attrName>ppt_h</p:attrName>
                                        </p:attrNameLst>
                                      </p:cBhvr>
                                      <p:tavLst>
                                        <p:tav tm="0">
                                          <p:val>
                                            <p:fltVal val="0"/>
                                          </p:val>
                                        </p:tav>
                                        <p:tav tm="100000">
                                          <p:val>
                                            <p:strVal val="#ppt_h"/>
                                          </p:val>
                                        </p:tav>
                                      </p:tavLst>
                                    </p:anim>
                                    <p:animEffect transition="in" filter="fade">
                                      <p:cBhvr>
                                        <p:cTn id="26" dur="500"/>
                                        <p:tgtEl>
                                          <p:spTgt spid="73732"/>
                                        </p:tgtEl>
                                      </p:cBhvr>
                                    </p:animEffect>
                                  </p:childTnLst>
                                </p:cTn>
                              </p:par>
                            </p:childTnLst>
                          </p:cTn>
                        </p:par>
                        <p:par>
                          <p:cTn id="27" fill="hold">
                            <p:stCondLst>
                              <p:cond delay="2000"/>
                            </p:stCondLst>
                            <p:childTnLst>
                              <p:par>
                                <p:cTn id="28" presetID="2" presetClass="entr" presetSubtype="4" fill="hold" grpId="0" nodeType="afterEffect">
                                  <p:stCondLst>
                                    <p:cond delay="0"/>
                                  </p:stCondLst>
                                  <p:childTnLst>
                                    <p:set>
                                      <p:cBhvr>
                                        <p:cTn id="29" dur="1" fill="hold">
                                          <p:stCondLst>
                                            <p:cond delay="0"/>
                                          </p:stCondLst>
                                        </p:cTn>
                                        <p:tgtEl>
                                          <p:spTgt spid="73735"/>
                                        </p:tgtEl>
                                        <p:attrNameLst>
                                          <p:attrName>style.visibility</p:attrName>
                                        </p:attrNameLst>
                                      </p:cBhvr>
                                      <p:to>
                                        <p:strVal val="visible"/>
                                      </p:to>
                                    </p:set>
                                    <p:anim calcmode="lin" valueType="num">
                                      <p:cBhvr additive="base">
                                        <p:cTn id="30" dur="500" fill="hold"/>
                                        <p:tgtEl>
                                          <p:spTgt spid="73735"/>
                                        </p:tgtEl>
                                        <p:attrNameLst>
                                          <p:attrName>ppt_x</p:attrName>
                                        </p:attrNameLst>
                                      </p:cBhvr>
                                      <p:tavLst>
                                        <p:tav tm="0">
                                          <p:val>
                                            <p:strVal val="#ppt_x"/>
                                          </p:val>
                                        </p:tav>
                                        <p:tav tm="100000">
                                          <p:val>
                                            <p:strVal val="#ppt_x"/>
                                          </p:val>
                                        </p:tav>
                                      </p:tavLst>
                                    </p:anim>
                                    <p:anim calcmode="lin" valueType="num">
                                      <p:cBhvr additive="base">
                                        <p:cTn id="31" dur="500" fill="hold"/>
                                        <p:tgtEl>
                                          <p:spTgt spid="737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3735"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Espace réservé du numéro de diapositive 3"/>
          <p:cNvSpPr>
            <a:spLocks noGrp="1"/>
          </p:cNvSpPr>
          <p:nvPr>
            <p:ph type="sldNum" sz="quarter" idx="10"/>
          </p:nvPr>
        </p:nvSpPr>
        <p:spPr>
          <a:noFill/>
        </p:spPr>
        <p:txBody>
          <a:bodyPr/>
          <a:lstStyle/>
          <a:p>
            <a:pPr defTabSz="1073150"/>
            <a:fld id="{6C9FA876-BEEC-4B8D-992E-BF2F9ACF131B}" type="slidenum">
              <a:rPr lang="fr-BE" smtClean="0"/>
              <a:pPr defTabSz="1073150"/>
              <a:t>126</a:t>
            </a:fld>
            <a:endParaRPr lang="fr-BE"/>
          </a:p>
        </p:txBody>
      </p:sp>
      <p:sp>
        <p:nvSpPr>
          <p:cNvPr id="5" name="Rectangle 2"/>
          <p:cNvSpPr>
            <a:spLocks noGrp="1" noChangeArrowheads="1"/>
          </p:cNvSpPr>
          <p:nvPr>
            <p:ph type="title"/>
          </p:nvPr>
        </p:nvSpPr>
        <p:spPr>
          <a:xfrm>
            <a:off x="1828800" y="347663"/>
            <a:ext cx="8458200" cy="542925"/>
          </a:xfrm>
        </p:spPr>
        <p:txBody>
          <a:bodyPr lIns="100004" tIns="49208" rIns="100004" bIns="49208"/>
          <a:lstStyle/>
          <a:p>
            <a:pPr>
              <a:defRPr/>
            </a:pPr>
            <a:r>
              <a:rPr lang="fr-BE" sz="3600">
                <a:solidFill>
                  <a:schemeClr val="accent4"/>
                </a:solidFill>
              </a:rPr>
              <a:t>Synchronisation de l’allumage</a:t>
            </a:r>
          </a:p>
        </p:txBody>
      </p:sp>
      <p:sp>
        <p:nvSpPr>
          <p:cNvPr id="74756" name="ZoneTexte 3"/>
          <p:cNvSpPr txBox="1">
            <a:spLocks noChangeArrowheads="1"/>
          </p:cNvSpPr>
          <p:nvPr/>
        </p:nvSpPr>
        <p:spPr bwMode="auto">
          <a:xfrm>
            <a:off x="214313" y="1404938"/>
            <a:ext cx="9929812" cy="4154984"/>
          </a:xfrm>
          <a:prstGeom prst="rect">
            <a:avLst/>
          </a:prstGeom>
          <a:noFill/>
          <a:ln w="9525">
            <a:noFill/>
            <a:miter lim="800000"/>
            <a:headEnd/>
            <a:tailEnd/>
          </a:ln>
        </p:spPr>
        <p:txBody>
          <a:bodyPr>
            <a:spAutoFit/>
          </a:bodyPr>
          <a:lstStyle/>
          <a:p>
            <a:pPr marL="457200" indent="-457200">
              <a:buFont typeface="Wingdings" pitchFamily="2" charset="2"/>
              <a:buChar char="Ø"/>
            </a:pPr>
            <a:r>
              <a:rPr lang="fr-BE"/>
              <a:t>Le mélange gazeux aspiré est un brouillard de particules.</a:t>
            </a:r>
            <a:br>
              <a:rPr lang="fr-BE"/>
            </a:br>
            <a:endParaRPr lang="fr-BE"/>
          </a:p>
          <a:p>
            <a:pPr marL="457200" indent="-457200">
              <a:buFont typeface="Wingdings" pitchFamily="2" charset="2"/>
              <a:buChar char="Ø"/>
            </a:pPr>
            <a:r>
              <a:rPr lang="fr-BE"/>
              <a:t>L’inflammation du mélange n’est pas immédiate.</a:t>
            </a:r>
            <a:br>
              <a:rPr lang="fr-BE"/>
            </a:br>
            <a:endParaRPr lang="fr-BE"/>
          </a:p>
          <a:p>
            <a:pPr marL="457200" indent="-457200">
              <a:buFont typeface="Wingdings" pitchFamily="2" charset="2"/>
              <a:buChar char="Ø"/>
            </a:pPr>
            <a:r>
              <a:rPr lang="fr-BE"/>
              <a:t>Elle débute au moment de l’étincelle.</a:t>
            </a:r>
            <a:br>
              <a:rPr lang="fr-BE"/>
            </a:br>
            <a:endParaRPr lang="fr-BE"/>
          </a:p>
          <a:p>
            <a:pPr marL="457200" indent="-457200">
              <a:buFont typeface="Wingdings" pitchFamily="2" charset="2"/>
              <a:buChar char="Ø"/>
            </a:pPr>
            <a:r>
              <a:rPr lang="fr-BE" b="1" i="1" u="sng"/>
              <a:t>La vitesse de combustion passe de 2-6 m/s (ralenti) à 20 m/s (stable au-delà de 1.000 RPM) et atteint 300 m/s en cas de cliquetis.</a:t>
            </a:r>
            <a:br>
              <a:rPr lang="fr-BE" b="1" i="1" u="sng"/>
            </a:br>
            <a:endParaRPr lang="fr-BE" b="1" i="1" u="sng"/>
          </a:p>
          <a:p>
            <a:pPr marL="457200" indent="-457200">
              <a:buFont typeface="Wingdings" pitchFamily="2" charset="2"/>
              <a:buChar char="Ø"/>
            </a:pPr>
            <a:r>
              <a:rPr lang="fr-BE"/>
              <a:t>Avec de l’essence classique (indice d’octane 95-98), il faut 1–2 ms pour que la combustion soit totale et la pression maximale.</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0" fill="hold" nodeType="afterEffect">
                                  <p:stCondLst>
                                    <p:cond delay="0"/>
                                  </p:stCondLst>
                                  <p:childTnLst>
                                    <p:set>
                                      <p:cBhvr>
                                        <p:cTn id="11" dur="1" fill="hold">
                                          <p:stCondLst>
                                            <p:cond delay="0"/>
                                          </p:stCondLst>
                                        </p:cTn>
                                        <p:tgtEl>
                                          <p:spTgt spid="74756">
                                            <p:txEl>
                                              <p:pRg st="0" end="0"/>
                                            </p:txEl>
                                          </p:spTgt>
                                        </p:tgtEl>
                                        <p:attrNameLst>
                                          <p:attrName>style.visibility</p:attrName>
                                        </p:attrNameLst>
                                      </p:cBhvr>
                                      <p:to>
                                        <p:strVal val="visible"/>
                                      </p:to>
                                    </p:set>
                                    <p:anim calcmode="lin" valueType="num">
                                      <p:cBhvr>
                                        <p:cTn id="12" dur="500" fill="hold"/>
                                        <p:tgtEl>
                                          <p:spTgt spid="74756">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74756">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7475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74756">
                                            <p:txEl>
                                              <p:pRg st="1" end="1"/>
                                            </p:txEl>
                                          </p:spTgt>
                                        </p:tgtEl>
                                        <p:attrNameLst>
                                          <p:attrName>style.visibility</p:attrName>
                                        </p:attrNameLst>
                                      </p:cBhvr>
                                      <p:to>
                                        <p:strVal val="visible"/>
                                      </p:to>
                                    </p:set>
                                    <p:anim calcmode="lin" valueType="num">
                                      <p:cBhvr>
                                        <p:cTn id="19" dur="500" fill="hold"/>
                                        <p:tgtEl>
                                          <p:spTgt spid="74756">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74756">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7475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nodeType="clickEffect">
                                  <p:stCondLst>
                                    <p:cond delay="0"/>
                                  </p:stCondLst>
                                  <p:childTnLst>
                                    <p:set>
                                      <p:cBhvr>
                                        <p:cTn id="25" dur="1" fill="hold">
                                          <p:stCondLst>
                                            <p:cond delay="0"/>
                                          </p:stCondLst>
                                        </p:cTn>
                                        <p:tgtEl>
                                          <p:spTgt spid="74756">
                                            <p:txEl>
                                              <p:pRg st="2" end="2"/>
                                            </p:txEl>
                                          </p:spTgt>
                                        </p:tgtEl>
                                        <p:attrNameLst>
                                          <p:attrName>style.visibility</p:attrName>
                                        </p:attrNameLst>
                                      </p:cBhvr>
                                      <p:to>
                                        <p:strVal val="visible"/>
                                      </p:to>
                                    </p:set>
                                    <p:anim calcmode="lin" valueType="num">
                                      <p:cBhvr>
                                        <p:cTn id="26" dur="500" fill="hold"/>
                                        <p:tgtEl>
                                          <p:spTgt spid="74756">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74756">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74756">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nodeType="clickEffect">
                                  <p:stCondLst>
                                    <p:cond delay="0"/>
                                  </p:stCondLst>
                                  <p:childTnLst>
                                    <p:set>
                                      <p:cBhvr>
                                        <p:cTn id="32" dur="1" fill="hold">
                                          <p:stCondLst>
                                            <p:cond delay="0"/>
                                          </p:stCondLst>
                                        </p:cTn>
                                        <p:tgtEl>
                                          <p:spTgt spid="74756">
                                            <p:txEl>
                                              <p:pRg st="3" end="3"/>
                                            </p:txEl>
                                          </p:spTgt>
                                        </p:tgtEl>
                                        <p:attrNameLst>
                                          <p:attrName>style.visibility</p:attrName>
                                        </p:attrNameLst>
                                      </p:cBhvr>
                                      <p:to>
                                        <p:strVal val="visible"/>
                                      </p:to>
                                    </p:set>
                                    <p:anim calcmode="lin" valueType="num">
                                      <p:cBhvr>
                                        <p:cTn id="33" dur="500" fill="hold"/>
                                        <p:tgtEl>
                                          <p:spTgt spid="74756">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74756">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74756">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0" fill="hold" nodeType="clickEffect">
                                  <p:stCondLst>
                                    <p:cond delay="0"/>
                                  </p:stCondLst>
                                  <p:childTnLst>
                                    <p:set>
                                      <p:cBhvr>
                                        <p:cTn id="39" dur="1" fill="hold">
                                          <p:stCondLst>
                                            <p:cond delay="0"/>
                                          </p:stCondLst>
                                        </p:cTn>
                                        <p:tgtEl>
                                          <p:spTgt spid="74756">
                                            <p:txEl>
                                              <p:pRg st="4" end="4"/>
                                            </p:txEl>
                                          </p:spTgt>
                                        </p:tgtEl>
                                        <p:attrNameLst>
                                          <p:attrName>style.visibility</p:attrName>
                                        </p:attrNameLst>
                                      </p:cBhvr>
                                      <p:to>
                                        <p:strVal val="visible"/>
                                      </p:to>
                                    </p:set>
                                    <p:anim calcmode="lin" valueType="num">
                                      <p:cBhvr>
                                        <p:cTn id="40" dur="500" fill="hold"/>
                                        <p:tgtEl>
                                          <p:spTgt spid="74756">
                                            <p:txEl>
                                              <p:pRg st="4" end="4"/>
                                            </p:txEl>
                                          </p:spTgt>
                                        </p:tgtEl>
                                        <p:attrNameLst>
                                          <p:attrName>ppt_w</p:attrName>
                                        </p:attrNameLst>
                                      </p:cBhvr>
                                      <p:tavLst>
                                        <p:tav tm="0">
                                          <p:val>
                                            <p:fltVal val="0"/>
                                          </p:val>
                                        </p:tav>
                                        <p:tav tm="100000">
                                          <p:val>
                                            <p:strVal val="#ppt_w"/>
                                          </p:val>
                                        </p:tav>
                                      </p:tavLst>
                                    </p:anim>
                                    <p:anim calcmode="lin" valueType="num">
                                      <p:cBhvr>
                                        <p:cTn id="41" dur="500" fill="hold"/>
                                        <p:tgtEl>
                                          <p:spTgt spid="74756">
                                            <p:txEl>
                                              <p:pRg st="4" end="4"/>
                                            </p:txEl>
                                          </p:spTgt>
                                        </p:tgtEl>
                                        <p:attrNameLst>
                                          <p:attrName>ppt_h</p:attrName>
                                        </p:attrNameLst>
                                      </p:cBhvr>
                                      <p:tavLst>
                                        <p:tav tm="0">
                                          <p:val>
                                            <p:fltVal val="0"/>
                                          </p:val>
                                        </p:tav>
                                        <p:tav tm="100000">
                                          <p:val>
                                            <p:strVal val="#ppt_h"/>
                                          </p:val>
                                        </p:tav>
                                      </p:tavLst>
                                    </p:anim>
                                    <p:animEffect transition="in" filter="fade">
                                      <p:cBhvr>
                                        <p:cTn id="42" dur="500"/>
                                        <p:tgtEl>
                                          <p:spTgt spid="7475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Espace réservé du numéro de diapositive 3"/>
          <p:cNvSpPr>
            <a:spLocks noGrp="1"/>
          </p:cNvSpPr>
          <p:nvPr>
            <p:ph type="sldNum" sz="quarter" idx="10"/>
          </p:nvPr>
        </p:nvSpPr>
        <p:spPr>
          <a:noFill/>
        </p:spPr>
        <p:txBody>
          <a:bodyPr/>
          <a:lstStyle/>
          <a:p>
            <a:pPr defTabSz="1073150"/>
            <a:fld id="{6C9FA876-BEEC-4B8D-992E-BF2F9ACF131B}" type="slidenum">
              <a:rPr lang="fr-BE" smtClean="0"/>
              <a:pPr defTabSz="1073150"/>
              <a:t>127</a:t>
            </a:fld>
            <a:endParaRPr lang="fr-BE"/>
          </a:p>
        </p:txBody>
      </p:sp>
      <p:sp>
        <p:nvSpPr>
          <p:cNvPr id="5" name="Rectangle 2"/>
          <p:cNvSpPr>
            <a:spLocks noGrp="1" noChangeArrowheads="1"/>
          </p:cNvSpPr>
          <p:nvPr>
            <p:ph type="title"/>
          </p:nvPr>
        </p:nvSpPr>
        <p:spPr>
          <a:xfrm>
            <a:off x="1828800" y="347663"/>
            <a:ext cx="8458200" cy="542925"/>
          </a:xfrm>
        </p:spPr>
        <p:txBody>
          <a:bodyPr lIns="100004" tIns="49208" rIns="100004" bIns="49208"/>
          <a:lstStyle/>
          <a:p>
            <a:pPr>
              <a:defRPr/>
            </a:pPr>
            <a:r>
              <a:rPr lang="fr-BE" sz="3600">
                <a:solidFill>
                  <a:schemeClr val="accent4"/>
                </a:solidFill>
              </a:rPr>
              <a:t>Synchronisation de l’allumage</a:t>
            </a:r>
          </a:p>
        </p:txBody>
      </p:sp>
      <p:sp>
        <p:nvSpPr>
          <p:cNvPr id="74756" name="ZoneTexte 3"/>
          <p:cNvSpPr txBox="1">
            <a:spLocks noChangeArrowheads="1"/>
          </p:cNvSpPr>
          <p:nvPr/>
        </p:nvSpPr>
        <p:spPr bwMode="auto">
          <a:xfrm>
            <a:off x="214313" y="1404938"/>
            <a:ext cx="9929812" cy="4524315"/>
          </a:xfrm>
          <a:prstGeom prst="rect">
            <a:avLst/>
          </a:prstGeom>
          <a:noFill/>
          <a:ln w="9525">
            <a:noFill/>
            <a:miter lim="800000"/>
            <a:headEnd/>
            <a:tailEnd/>
          </a:ln>
        </p:spPr>
        <p:txBody>
          <a:bodyPr>
            <a:spAutoFit/>
          </a:bodyPr>
          <a:lstStyle/>
          <a:p>
            <a:pPr marL="457200" indent="-457200">
              <a:buFont typeface="Wingdings" pitchFamily="2" charset="2"/>
              <a:buChar char="Ø"/>
            </a:pPr>
            <a:r>
              <a:rPr lang="fr-BE"/>
              <a:t>Rendement maximum = pression maximale au PMH.</a:t>
            </a:r>
            <a:br>
              <a:rPr lang="fr-BE"/>
            </a:br>
            <a:endParaRPr lang="fr-BE"/>
          </a:p>
          <a:p>
            <a:pPr marL="457200" indent="-457200">
              <a:buFont typeface="Wingdings" pitchFamily="2" charset="2"/>
              <a:buChar char="Ø"/>
            </a:pPr>
            <a:r>
              <a:rPr lang="fr-BE"/>
              <a:t>L’étincelle doit démarrer avant le PMH =&gt; </a:t>
            </a:r>
            <a:r>
              <a:rPr lang="fr-BE" b="1" u="sng"/>
              <a:t>avance à l’allumage</a:t>
            </a:r>
            <a:r>
              <a:rPr lang="fr-BE"/>
              <a:t>.</a:t>
            </a:r>
            <a:br>
              <a:rPr lang="fr-BE"/>
            </a:br>
            <a:endParaRPr lang="fr-BE"/>
          </a:p>
          <a:p>
            <a:pPr marL="914400" lvl="1" indent="-457200">
              <a:buFont typeface="Arial" pitchFamily="34" charset="0"/>
              <a:buChar char="•"/>
            </a:pPr>
            <a:r>
              <a:rPr lang="fr-BE"/>
              <a:t>Si elle se fait trop tôt, apparition de cliquetis destructeur et contre-pression.</a:t>
            </a:r>
          </a:p>
          <a:p>
            <a:pPr marL="914400" lvl="1" indent="-457200">
              <a:buFont typeface="Arial" pitchFamily="34" charset="0"/>
              <a:buChar char="•"/>
            </a:pPr>
            <a:r>
              <a:rPr lang="fr-BE"/>
              <a:t>Si elle se fait trop tard, l’énergie d’explosion est mal utilisée et le rendement diminue.</a:t>
            </a:r>
            <a:br>
              <a:rPr lang="fr-BE"/>
            </a:br>
            <a:endParaRPr lang="fr-BE"/>
          </a:p>
          <a:p>
            <a:pPr marL="457200" indent="-457200">
              <a:buFont typeface="Wingdings" pitchFamily="2" charset="2"/>
              <a:buChar char="Ø"/>
            </a:pPr>
            <a:r>
              <a:rPr lang="fr-BE"/>
              <a:t>Dans le cas du LPG ou du E85 (85% de bioéthanol – 15% essence) la combustion est plus lente (indice d’octane = 104 RON) et l’avance plus importante.</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nodeType="clickEffect">
                                  <p:stCondLst>
                                    <p:cond delay="0"/>
                                  </p:stCondLst>
                                  <p:childTnLst>
                                    <p:set>
                                      <p:cBhvr>
                                        <p:cTn id="12" dur="1" fill="hold">
                                          <p:stCondLst>
                                            <p:cond delay="0"/>
                                          </p:stCondLst>
                                        </p:cTn>
                                        <p:tgtEl>
                                          <p:spTgt spid="74756">
                                            <p:txEl>
                                              <p:pRg st="0" end="0"/>
                                            </p:txEl>
                                          </p:spTgt>
                                        </p:tgtEl>
                                        <p:attrNameLst>
                                          <p:attrName>style.visibility</p:attrName>
                                        </p:attrNameLst>
                                      </p:cBhvr>
                                      <p:to>
                                        <p:strVal val="visible"/>
                                      </p:to>
                                    </p:set>
                                    <p:anim calcmode="lin" valueType="num">
                                      <p:cBhvr>
                                        <p:cTn id="13" dur="500" fill="hold"/>
                                        <p:tgtEl>
                                          <p:spTgt spid="74756">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74756">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7475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nodeType="clickEffect">
                                  <p:stCondLst>
                                    <p:cond delay="0"/>
                                  </p:stCondLst>
                                  <p:childTnLst>
                                    <p:set>
                                      <p:cBhvr>
                                        <p:cTn id="19" dur="1" fill="hold">
                                          <p:stCondLst>
                                            <p:cond delay="0"/>
                                          </p:stCondLst>
                                        </p:cTn>
                                        <p:tgtEl>
                                          <p:spTgt spid="74756">
                                            <p:txEl>
                                              <p:pRg st="1" end="1"/>
                                            </p:txEl>
                                          </p:spTgt>
                                        </p:tgtEl>
                                        <p:attrNameLst>
                                          <p:attrName>style.visibility</p:attrName>
                                        </p:attrNameLst>
                                      </p:cBhvr>
                                      <p:to>
                                        <p:strVal val="visible"/>
                                      </p:to>
                                    </p:set>
                                    <p:anim calcmode="lin" valueType="num">
                                      <p:cBhvr>
                                        <p:cTn id="20" dur="500" fill="hold"/>
                                        <p:tgtEl>
                                          <p:spTgt spid="74756">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74756">
                                            <p:txEl>
                                              <p:pRg st="1" end="1"/>
                                            </p:txEl>
                                          </p:spTgt>
                                        </p:tgtEl>
                                        <p:attrNameLst>
                                          <p:attrName>ppt_h</p:attrName>
                                        </p:attrNameLst>
                                      </p:cBhvr>
                                      <p:tavLst>
                                        <p:tav tm="0">
                                          <p:val>
                                            <p:fltVal val="0"/>
                                          </p:val>
                                        </p:tav>
                                        <p:tav tm="100000">
                                          <p:val>
                                            <p:strVal val="#ppt_h"/>
                                          </p:val>
                                        </p:tav>
                                      </p:tavLst>
                                    </p:anim>
                                    <p:animEffect transition="in" filter="fade">
                                      <p:cBhvr>
                                        <p:cTn id="22" dur="500"/>
                                        <p:tgtEl>
                                          <p:spTgt spid="7475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nodeType="clickEffect">
                                  <p:stCondLst>
                                    <p:cond delay="0"/>
                                  </p:stCondLst>
                                  <p:childTnLst>
                                    <p:set>
                                      <p:cBhvr>
                                        <p:cTn id="26" dur="1" fill="hold">
                                          <p:stCondLst>
                                            <p:cond delay="0"/>
                                          </p:stCondLst>
                                        </p:cTn>
                                        <p:tgtEl>
                                          <p:spTgt spid="74756">
                                            <p:txEl>
                                              <p:pRg st="2" end="2"/>
                                            </p:txEl>
                                          </p:spTgt>
                                        </p:tgtEl>
                                        <p:attrNameLst>
                                          <p:attrName>style.visibility</p:attrName>
                                        </p:attrNameLst>
                                      </p:cBhvr>
                                      <p:to>
                                        <p:strVal val="visible"/>
                                      </p:to>
                                    </p:set>
                                    <p:anim calcmode="lin" valueType="num">
                                      <p:cBhvr>
                                        <p:cTn id="27" dur="500" fill="hold"/>
                                        <p:tgtEl>
                                          <p:spTgt spid="74756">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74756">
                                            <p:txEl>
                                              <p:pRg st="2" end="2"/>
                                            </p:txEl>
                                          </p:spTgt>
                                        </p:tgtEl>
                                        <p:attrNameLst>
                                          <p:attrName>ppt_h</p:attrName>
                                        </p:attrNameLst>
                                      </p:cBhvr>
                                      <p:tavLst>
                                        <p:tav tm="0">
                                          <p:val>
                                            <p:fltVal val="0"/>
                                          </p:val>
                                        </p:tav>
                                        <p:tav tm="100000">
                                          <p:val>
                                            <p:strVal val="#ppt_h"/>
                                          </p:val>
                                        </p:tav>
                                      </p:tavLst>
                                    </p:anim>
                                    <p:animEffect transition="in" filter="fade">
                                      <p:cBhvr>
                                        <p:cTn id="29" dur="500"/>
                                        <p:tgtEl>
                                          <p:spTgt spid="74756">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0" fill="hold" nodeType="clickEffect">
                                  <p:stCondLst>
                                    <p:cond delay="0"/>
                                  </p:stCondLst>
                                  <p:childTnLst>
                                    <p:set>
                                      <p:cBhvr>
                                        <p:cTn id="33" dur="1" fill="hold">
                                          <p:stCondLst>
                                            <p:cond delay="0"/>
                                          </p:stCondLst>
                                        </p:cTn>
                                        <p:tgtEl>
                                          <p:spTgt spid="74756">
                                            <p:txEl>
                                              <p:pRg st="3" end="3"/>
                                            </p:txEl>
                                          </p:spTgt>
                                        </p:tgtEl>
                                        <p:attrNameLst>
                                          <p:attrName>style.visibility</p:attrName>
                                        </p:attrNameLst>
                                      </p:cBhvr>
                                      <p:to>
                                        <p:strVal val="visible"/>
                                      </p:to>
                                    </p:set>
                                    <p:anim calcmode="lin" valueType="num">
                                      <p:cBhvr>
                                        <p:cTn id="34" dur="500" fill="hold"/>
                                        <p:tgtEl>
                                          <p:spTgt spid="74756">
                                            <p:txEl>
                                              <p:pRg st="3" end="3"/>
                                            </p:txEl>
                                          </p:spTgt>
                                        </p:tgtEl>
                                        <p:attrNameLst>
                                          <p:attrName>ppt_w</p:attrName>
                                        </p:attrNameLst>
                                      </p:cBhvr>
                                      <p:tavLst>
                                        <p:tav tm="0">
                                          <p:val>
                                            <p:fltVal val="0"/>
                                          </p:val>
                                        </p:tav>
                                        <p:tav tm="100000">
                                          <p:val>
                                            <p:strVal val="#ppt_w"/>
                                          </p:val>
                                        </p:tav>
                                      </p:tavLst>
                                    </p:anim>
                                    <p:anim calcmode="lin" valueType="num">
                                      <p:cBhvr>
                                        <p:cTn id="35" dur="500" fill="hold"/>
                                        <p:tgtEl>
                                          <p:spTgt spid="74756">
                                            <p:txEl>
                                              <p:pRg st="3" end="3"/>
                                            </p:txEl>
                                          </p:spTgt>
                                        </p:tgtEl>
                                        <p:attrNameLst>
                                          <p:attrName>ppt_h</p:attrName>
                                        </p:attrNameLst>
                                      </p:cBhvr>
                                      <p:tavLst>
                                        <p:tav tm="0">
                                          <p:val>
                                            <p:fltVal val="0"/>
                                          </p:val>
                                        </p:tav>
                                        <p:tav tm="100000">
                                          <p:val>
                                            <p:strVal val="#ppt_h"/>
                                          </p:val>
                                        </p:tav>
                                      </p:tavLst>
                                    </p:anim>
                                    <p:animEffect transition="in" filter="fade">
                                      <p:cBhvr>
                                        <p:cTn id="36" dur="500"/>
                                        <p:tgtEl>
                                          <p:spTgt spid="74756">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0" fill="hold" nodeType="clickEffect">
                                  <p:stCondLst>
                                    <p:cond delay="0"/>
                                  </p:stCondLst>
                                  <p:childTnLst>
                                    <p:set>
                                      <p:cBhvr>
                                        <p:cTn id="40" dur="1" fill="hold">
                                          <p:stCondLst>
                                            <p:cond delay="0"/>
                                          </p:stCondLst>
                                        </p:cTn>
                                        <p:tgtEl>
                                          <p:spTgt spid="74756">
                                            <p:txEl>
                                              <p:pRg st="4" end="4"/>
                                            </p:txEl>
                                          </p:spTgt>
                                        </p:tgtEl>
                                        <p:attrNameLst>
                                          <p:attrName>style.visibility</p:attrName>
                                        </p:attrNameLst>
                                      </p:cBhvr>
                                      <p:to>
                                        <p:strVal val="visible"/>
                                      </p:to>
                                    </p:set>
                                    <p:anim calcmode="lin" valueType="num">
                                      <p:cBhvr>
                                        <p:cTn id="41" dur="500" fill="hold"/>
                                        <p:tgtEl>
                                          <p:spTgt spid="74756">
                                            <p:txEl>
                                              <p:pRg st="4" end="4"/>
                                            </p:txEl>
                                          </p:spTgt>
                                        </p:tgtEl>
                                        <p:attrNameLst>
                                          <p:attrName>ppt_w</p:attrName>
                                        </p:attrNameLst>
                                      </p:cBhvr>
                                      <p:tavLst>
                                        <p:tav tm="0">
                                          <p:val>
                                            <p:fltVal val="0"/>
                                          </p:val>
                                        </p:tav>
                                        <p:tav tm="100000">
                                          <p:val>
                                            <p:strVal val="#ppt_w"/>
                                          </p:val>
                                        </p:tav>
                                      </p:tavLst>
                                    </p:anim>
                                    <p:anim calcmode="lin" valueType="num">
                                      <p:cBhvr>
                                        <p:cTn id="42" dur="500" fill="hold"/>
                                        <p:tgtEl>
                                          <p:spTgt spid="74756">
                                            <p:txEl>
                                              <p:pRg st="4" end="4"/>
                                            </p:txEl>
                                          </p:spTgt>
                                        </p:tgtEl>
                                        <p:attrNameLst>
                                          <p:attrName>ppt_h</p:attrName>
                                        </p:attrNameLst>
                                      </p:cBhvr>
                                      <p:tavLst>
                                        <p:tav tm="0">
                                          <p:val>
                                            <p:fltVal val="0"/>
                                          </p:val>
                                        </p:tav>
                                        <p:tav tm="100000">
                                          <p:val>
                                            <p:strVal val="#ppt_h"/>
                                          </p:val>
                                        </p:tav>
                                      </p:tavLst>
                                    </p:anim>
                                    <p:animEffect transition="in" filter="fade">
                                      <p:cBhvr>
                                        <p:cTn id="43" dur="500"/>
                                        <p:tgtEl>
                                          <p:spTgt spid="7475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Espace réservé du numéro de diapositive 3"/>
          <p:cNvSpPr>
            <a:spLocks noGrp="1"/>
          </p:cNvSpPr>
          <p:nvPr>
            <p:ph type="sldNum" sz="quarter" idx="10"/>
          </p:nvPr>
        </p:nvSpPr>
        <p:spPr>
          <a:noFill/>
        </p:spPr>
        <p:txBody>
          <a:bodyPr/>
          <a:lstStyle/>
          <a:p>
            <a:pPr defTabSz="1073150"/>
            <a:fld id="{DFDC2284-19A6-4D68-8E7C-4FB321681DD0}" type="slidenum">
              <a:rPr lang="fr-BE" smtClean="0"/>
              <a:pPr defTabSz="1073150"/>
              <a:t>128</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Avance à l’allumage</a:t>
            </a:r>
            <a:br>
              <a:rPr lang="fr-BE" sz="3600">
                <a:solidFill>
                  <a:schemeClr val="accent4"/>
                </a:solidFill>
              </a:rPr>
            </a:br>
            <a:r>
              <a:rPr lang="fr-BE" sz="3600">
                <a:solidFill>
                  <a:schemeClr val="accent4"/>
                </a:solidFill>
              </a:rPr>
              <a:t>Comment ça marche ?</a:t>
            </a:r>
          </a:p>
        </p:txBody>
      </p:sp>
      <p:pic>
        <p:nvPicPr>
          <p:cNvPr id="8" name="Image 7" descr="Allumage - Pression.jpg"/>
          <p:cNvPicPr>
            <a:picLocks noChangeAspect="1"/>
          </p:cNvPicPr>
          <p:nvPr/>
        </p:nvPicPr>
        <p:blipFill>
          <a:blip r:embed="rId3" cstate="print"/>
          <a:stretch>
            <a:fillRect/>
          </a:stretch>
        </p:blipFill>
        <p:spPr>
          <a:xfrm>
            <a:off x="1419483" y="1262047"/>
            <a:ext cx="7367355" cy="5976954"/>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Espace réservé du numéro de diapositive 3"/>
          <p:cNvSpPr>
            <a:spLocks noGrp="1"/>
          </p:cNvSpPr>
          <p:nvPr>
            <p:ph type="sldNum" sz="quarter" idx="10"/>
          </p:nvPr>
        </p:nvSpPr>
        <p:spPr>
          <a:noFill/>
        </p:spPr>
        <p:txBody>
          <a:bodyPr/>
          <a:lstStyle/>
          <a:p>
            <a:pPr defTabSz="1073150"/>
            <a:fld id="{E4ABBB6A-28FA-4448-ABD2-E4B3179A65AC}" type="slidenum">
              <a:rPr lang="fr-BE" smtClean="0"/>
              <a:pPr defTabSz="1073150"/>
              <a:t>129</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Avance à l’allumage</a:t>
            </a:r>
            <a:br>
              <a:rPr lang="fr-BE" sz="3600">
                <a:solidFill>
                  <a:schemeClr val="accent4"/>
                </a:solidFill>
              </a:rPr>
            </a:br>
            <a:r>
              <a:rPr lang="fr-BE" sz="3600">
                <a:solidFill>
                  <a:schemeClr val="accent4"/>
                </a:solidFill>
              </a:rPr>
              <a:t>Comment la déterminer ?</a:t>
            </a:r>
          </a:p>
        </p:txBody>
      </p:sp>
      <p:sp>
        <p:nvSpPr>
          <p:cNvPr id="75780" name="ZoneTexte 3"/>
          <p:cNvSpPr txBox="1">
            <a:spLocks noChangeArrowheads="1"/>
          </p:cNvSpPr>
          <p:nvPr/>
        </p:nvSpPr>
        <p:spPr bwMode="auto">
          <a:xfrm>
            <a:off x="214313" y="1404938"/>
            <a:ext cx="9929812" cy="5262562"/>
          </a:xfrm>
          <a:prstGeom prst="rect">
            <a:avLst/>
          </a:prstGeom>
          <a:noFill/>
          <a:ln w="9525">
            <a:noFill/>
            <a:miter lim="800000"/>
            <a:headEnd/>
            <a:tailEnd/>
          </a:ln>
        </p:spPr>
        <p:txBody>
          <a:bodyPr>
            <a:spAutoFit/>
          </a:bodyPr>
          <a:lstStyle/>
          <a:p>
            <a:r>
              <a:rPr lang="fr-BE"/>
              <a:t>Qu’est ce qui devrait normalement entrer en ligne de compte pour déterminer l’avance à l’allumage optimale ?</a:t>
            </a:r>
          </a:p>
          <a:p>
            <a:endParaRPr lang="fr-BE"/>
          </a:p>
          <a:p>
            <a:pPr marL="457200" indent="-457200">
              <a:buFont typeface="Wingdings" pitchFamily="2" charset="2"/>
              <a:buChar char="Ø"/>
            </a:pPr>
            <a:r>
              <a:rPr lang="fr-BE"/>
              <a:t>Géométrie du moteur, choix du carburant et dosage du mélange</a:t>
            </a:r>
          </a:p>
          <a:p>
            <a:pPr marL="457200" indent="-457200">
              <a:buFont typeface="Wingdings" pitchFamily="2" charset="2"/>
              <a:buChar char="Ø"/>
            </a:pPr>
            <a:r>
              <a:rPr lang="fr-BE"/>
              <a:t>Pression de l’air aspiré (raréfaction en altitude ou surpression du turbo)</a:t>
            </a:r>
          </a:p>
          <a:p>
            <a:pPr marL="457200" indent="-457200">
              <a:buFont typeface="Wingdings" pitchFamily="2" charset="2"/>
              <a:buChar char="Ø"/>
            </a:pPr>
            <a:r>
              <a:rPr lang="fr-BE"/>
              <a:t>Charge appliquée du moteur : pied au plancher ou pied léger</a:t>
            </a:r>
          </a:p>
          <a:p>
            <a:pPr marL="457200" indent="-457200">
              <a:buFont typeface="Wingdings" pitchFamily="2" charset="2"/>
              <a:buChar char="Ø"/>
            </a:pPr>
            <a:r>
              <a:rPr lang="fr-BE"/>
              <a:t>Vitesse de rotation du moteur (RPM)</a:t>
            </a:r>
          </a:p>
          <a:p>
            <a:endParaRPr lang="fr-BE"/>
          </a:p>
          <a:p>
            <a:r>
              <a:rPr lang="fr-BE"/>
              <a:t>Mais aussi..</a:t>
            </a:r>
          </a:p>
          <a:p>
            <a:endParaRPr lang="fr-BE"/>
          </a:p>
          <a:p>
            <a:pPr marL="457200" indent="-457200">
              <a:buFont typeface="Wingdings" pitchFamily="2" charset="2"/>
              <a:buChar char="Ø"/>
            </a:pPr>
            <a:r>
              <a:rPr lang="fr-BE"/>
              <a:t>Température du moteur</a:t>
            </a:r>
          </a:p>
          <a:p>
            <a:pPr marL="457200" indent="-457200">
              <a:buFont typeface="Wingdings" pitchFamily="2" charset="2"/>
              <a:buChar char="Ø"/>
            </a:pPr>
            <a:r>
              <a:rPr lang="fr-BE"/>
              <a:t>Température et humidité de l’air aspiré</a:t>
            </a:r>
          </a:p>
          <a:p>
            <a:pPr marL="457200" indent="-457200">
              <a:buFont typeface="Wingdings" pitchFamily="2" charset="2"/>
              <a:buChar char="Ø"/>
            </a:pPr>
            <a:r>
              <a:rPr lang="fr-BE"/>
              <a:t>Qualité du carburant (indice d’octane RON – de 95 à 104)</a:t>
            </a:r>
          </a:p>
          <a:p>
            <a:pPr marL="457200" indent="-457200">
              <a:buFont typeface="Wingdings" pitchFamily="2" charset="2"/>
              <a:buChar char="Ø"/>
            </a:pPr>
            <a:r>
              <a:rPr lang="fr-BE"/>
              <a:t>Qualité de la combustion (sonde LAMBDA dans l’échappement)</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nodeType="clickEffect">
                                  <p:stCondLst>
                                    <p:cond delay="0"/>
                                  </p:stCondLst>
                                  <p:childTnLst>
                                    <p:set>
                                      <p:cBhvr>
                                        <p:cTn id="12" dur="1" fill="hold">
                                          <p:stCondLst>
                                            <p:cond delay="0"/>
                                          </p:stCondLst>
                                        </p:cTn>
                                        <p:tgtEl>
                                          <p:spTgt spid="75780">
                                            <p:txEl>
                                              <p:pRg st="2" end="2"/>
                                            </p:txEl>
                                          </p:spTgt>
                                        </p:tgtEl>
                                        <p:attrNameLst>
                                          <p:attrName>style.visibility</p:attrName>
                                        </p:attrNameLst>
                                      </p:cBhvr>
                                      <p:to>
                                        <p:strVal val="visible"/>
                                      </p:to>
                                    </p:set>
                                    <p:anim calcmode="lin" valueType="num">
                                      <p:cBhvr>
                                        <p:cTn id="13" dur="500" fill="hold"/>
                                        <p:tgtEl>
                                          <p:spTgt spid="75780">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75780">
                                            <p:txEl>
                                              <p:pRg st="2" end="2"/>
                                            </p:txEl>
                                          </p:spTgt>
                                        </p:tgtEl>
                                        <p:attrNameLst>
                                          <p:attrName>ppt_h</p:attrName>
                                        </p:attrNameLst>
                                      </p:cBhvr>
                                      <p:tavLst>
                                        <p:tav tm="0">
                                          <p:val>
                                            <p:fltVal val="0"/>
                                          </p:val>
                                        </p:tav>
                                        <p:tav tm="100000">
                                          <p:val>
                                            <p:strVal val="#ppt_h"/>
                                          </p:val>
                                        </p:tav>
                                      </p:tavLst>
                                    </p:anim>
                                    <p:animEffect transition="in" filter="fade">
                                      <p:cBhvr>
                                        <p:cTn id="15" dur="500"/>
                                        <p:tgtEl>
                                          <p:spTgt spid="75780">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nodeType="clickEffect">
                                  <p:stCondLst>
                                    <p:cond delay="0"/>
                                  </p:stCondLst>
                                  <p:childTnLst>
                                    <p:set>
                                      <p:cBhvr>
                                        <p:cTn id="19" dur="1" fill="hold">
                                          <p:stCondLst>
                                            <p:cond delay="0"/>
                                          </p:stCondLst>
                                        </p:cTn>
                                        <p:tgtEl>
                                          <p:spTgt spid="75780">
                                            <p:txEl>
                                              <p:pRg st="3" end="3"/>
                                            </p:txEl>
                                          </p:spTgt>
                                        </p:tgtEl>
                                        <p:attrNameLst>
                                          <p:attrName>style.visibility</p:attrName>
                                        </p:attrNameLst>
                                      </p:cBhvr>
                                      <p:to>
                                        <p:strVal val="visible"/>
                                      </p:to>
                                    </p:set>
                                    <p:anim calcmode="lin" valueType="num">
                                      <p:cBhvr>
                                        <p:cTn id="20" dur="500" fill="hold"/>
                                        <p:tgtEl>
                                          <p:spTgt spid="75780">
                                            <p:txEl>
                                              <p:pRg st="3" end="3"/>
                                            </p:txEl>
                                          </p:spTgt>
                                        </p:tgtEl>
                                        <p:attrNameLst>
                                          <p:attrName>ppt_w</p:attrName>
                                        </p:attrNameLst>
                                      </p:cBhvr>
                                      <p:tavLst>
                                        <p:tav tm="0">
                                          <p:val>
                                            <p:fltVal val="0"/>
                                          </p:val>
                                        </p:tav>
                                        <p:tav tm="100000">
                                          <p:val>
                                            <p:strVal val="#ppt_w"/>
                                          </p:val>
                                        </p:tav>
                                      </p:tavLst>
                                    </p:anim>
                                    <p:anim calcmode="lin" valueType="num">
                                      <p:cBhvr>
                                        <p:cTn id="21" dur="500" fill="hold"/>
                                        <p:tgtEl>
                                          <p:spTgt spid="75780">
                                            <p:txEl>
                                              <p:pRg st="3" end="3"/>
                                            </p:txEl>
                                          </p:spTgt>
                                        </p:tgtEl>
                                        <p:attrNameLst>
                                          <p:attrName>ppt_h</p:attrName>
                                        </p:attrNameLst>
                                      </p:cBhvr>
                                      <p:tavLst>
                                        <p:tav tm="0">
                                          <p:val>
                                            <p:fltVal val="0"/>
                                          </p:val>
                                        </p:tav>
                                        <p:tav tm="100000">
                                          <p:val>
                                            <p:strVal val="#ppt_h"/>
                                          </p:val>
                                        </p:tav>
                                      </p:tavLst>
                                    </p:anim>
                                    <p:animEffect transition="in" filter="fade">
                                      <p:cBhvr>
                                        <p:cTn id="22" dur="500"/>
                                        <p:tgtEl>
                                          <p:spTgt spid="7578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nodeType="clickEffect">
                                  <p:stCondLst>
                                    <p:cond delay="0"/>
                                  </p:stCondLst>
                                  <p:childTnLst>
                                    <p:set>
                                      <p:cBhvr>
                                        <p:cTn id="26" dur="1" fill="hold">
                                          <p:stCondLst>
                                            <p:cond delay="0"/>
                                          </p:stCondLst>
                                        </p:cTn>
                                        <p:tgtEl>
                                          <p:spTgt spid="75780">
                                            <p:txEl>
                                              <p:pRg st="4" end="4"/>
                                            </p:txEl>
                                          </p:spTgt>
                                        </p:tgtEl>
                                        <p:attrNameLst>
                                          <p:attrName>style.visibility</p:attrName>
                                        </p:attrNameLst>
                                      </p:cBhvr>
                                      <p:to>
                                        <p:strVal val="visible"/>
                                      </p:to>
                                    </p:set>
                                    <p:anim calcmode="lin" valueType="num">
                                      <p:cBhvr>
                                        <p:cTn id="27" dur="500" fill="hold"/>
                                        <p:tgtEl>
                                          <p:spTgt spid="75780">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75780">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75780">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0" fill="hold" nodeType="clickEffect">
                                  <p:stCondLst>
                                    <p:cond delay="0"/>
                                  </p:stCondLst>
                                  <p:childTnLst>
                                    <p:set>
                                      <p:cBhvr>
                                        <p:cTn id="33" dur="1" fill="hold">
                                          <p:stCondLst>
                                            <p:cond delay="0"/>
                                          </p:stCondLst>
                                        </p:cTn>
                                        <p:tgtEl>
                                          <p:spTgt spid="75780">
                                            <p:txEl>
                                              <p:pRg st="5" end="5"/>
                                            </p:txEl>
                                          </p:spTgt>
                                        </p:tgtEl>
                                        <p:attrNameLst>
                                          <p:attrName>style.visibility</p:attrName>
                                        </p:attrNameLst>
                                      </p:cBhvr>
                                      <p:to>
                                        <p:strVal val="visible"/>
                                      </p:to>
                                    </p:set>
                                    <p:anim calcmode="lin" valueType="num">
                                      <p:cBhvr>
                                        <p:cTn id="34" dur="500" fill="hold"/>
                                        <p:tgtEl>
                                          <p:spTgt spid="75780">
                                            <p:txEl>
                                              <p:pRg st="5" end="5"/>
                                            </p:txEl>
                                          </p:spTgt>
                                        </p:tgtEl>
                                        <p:attrNameLst>
                                          <p:attrName>ppt_w</p:attrName>
                                        </p:attrNameLst>
                                      </p:cBhvr>
                                      <p:tavLst>
                                        <p:tav tm="0">
                                          <p:val>
                                            <p:fltVal val="0"/>
                                          </p:val>
                                        </p:tav>
                                        <p:tav tm="100000">
                                          <p:val>
                                            <p:strVal val="#ppt_w"/>
                                          </p:val>
                                        </p:tav>
                                      </p:tavLst>
                                    </p:anim>
                                    <p:anim calcmode="lin" valueType="num">
                                      <p:cBhvr>
                                        <p:cTn id="35" dur="500" fill="hold"/>
                                        <p:tgtEl>
                                          <p:spTgt spid="75780">
                                            <p:txEl>
                                              <p:pRg st="5" end="5"/>
                                            </p:txEl>
                                          </p:spTgt>
                                        </p:tgtEl>
                                        <p:attrNameLst>
                                          <p:attrName>ppt_h</p:attrName>
                                        </p:attrNameLst>
                                      </p:cBhvr>
                                      <p:tavLst>
                                        <p:tav tm="0">
                                          <p:val>
                                            <p:fltVal val="0"/>
                                          </p:val>
                                        </p:tav>
                                        <p:tav tm="100000">
                                          <p:val>
                                            <p:strVal val="#ppt_h"/>
                                          </p:val>
                                        </p:tav>
                                      </p:tavLst>
                                    </p:anim>
                                    <p:animEffect transition="in" filter="fade">
                                      <p:cBhvr>
                                        <p:cTn id="36" dur="500"/>
                                        <p:tgtEl>
                                          <p:spTgt spid="75780">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0" fill="hold" nodeType="clickEffect">
                                  <p:stCondLst>
                                    <p:cond delay="0"/>
                                  </p:stCondLst>
                                  <p:childTnLst>
                                    <p:set>
                                      <p:cBhvr>
                                        <p:cTn id="40" dur="1" fill="hold">
                                          <p:stCondLst>
                                            <p:cond delay="0"/>
                                          </p:stCondLst>
                                        </p:cTn>
                                        <p:tgtEl>
                                          <p:spTgt spid="75780">
                                            <p:txEl>
                                              <p:pRg st="7" end="7"/>
                                            </p:txEl>
                                          </p:spTgt>
                                        </p:tgtEl>
                                        <p:attrNameLst>
                                          <p:attrName>style.visibility</p:attrName>
                                        </p:attrNameLst>
                                      </p:cBhvr>
                                      <p:to>
                                        <p:strVal val="visible"/>
                                      </p:to>
                                    </p:set>
                                    <p:anim calcmode="lin" valueType="num">
                                      <p:cBhvr>
                                        <p:cTn id="41" dur="500" fill="hold"/>
                                        <p:tgtEl>
                                          <p:spTgt spid="75780">
                                            <p:txEl>
                                              <p:pRg st="7" end="7"/>
                                            </p:txEl>
                                          </p:spTgt>
                                        </p:tgtEl>
                                        <p:attrNameLst>
                                          <p:attrName>ppt_w</p:attrName>
                                        </p:attrNameLst>
                                      </p:cBhvr>
                                      <p:tavLst>
                                        <p:tav tm="0">
                                          <p:val>
                                            <p:fltVal val="0"/>
                                          </p:val>
                                        </p:tav>
                                        <p:tav tm="100000">
                                          <p:val>
                                            <p:strVal val="#ppt_w"/>
                                          </p:val>
                                        </p:tav>
                                      </p:tavLst>
                                    </p:anim>
                                    <p:anim calcmode="lin" valueType="num">
                                      <p:cBhvr>
                                        <p:cTn id="42" dur="500" fill="hold"/>
                                        <p:tgtEl>
                                          <p:spTgt spid="75780">
                                            <p:txEl>
                                              <p:pRg st="7" end="7"/>
                                            </p:txEl>
                                          </p:spTgt>
                                        </p:tgtEl>
                                        <p:attrNameLst>
                                          <p:attrName>ppt_h</p:attrName>
                                        </p:attrNameLst>
                                      </p:cBhvr>
                                      <p:tavLst>
                                        <p:tav tm="0">
                                          <p:val>
                                            <p:fltVal val="0"/>
                                          </p:val>
                                        </p:tav>
                                        <p:tav tm="100000">
                                          <p:val>
                                            <p:strVal val="#ppt_h"/>
                                          </p:val>
                                        </p:tav>
                                      </p:tavLst>
                                    </p:anim>
                                    <p:animEffect transition="in" filter="fade">
                                      <p:cBhvr>
                                        <p:cTn id="43" dur="500"/>
                                        <p:tgtEl>
                                          <p:spTgt spid="75780">
                                            <p:txEl>
                                              <p:pRg st="7" end="7"/>
                                            </p:txEl>
                                          </p:spTgt>
                                        </p:tgtEl>
                                      </p:cBhvr>
                                    </p:animEffect>
                                  </p:childTnLst>
                                </p:cTn>
                              </p:par>
                            </p:childTnLst>
                          </p:cTn>
                        </p:par>
                        <p:par>
                          <p:cTn id="44" fill="hold">
                            <p:stCondLst>
                              <p:cond delay="500"/>
                            </p:stCondLst>
                            <p:childTnLst>
                              <p:par>
                                <p:cTn id="45" presetID="53" presetClass="entr" presetSubtype="0" fill="hold" nodeType="afterEffect">
                                  <p:stCondLst>
                                    <p:cond delay="0"/>
                                  </p:stCondLst>
                                  <p:childTnLst>
                                    <p:set>
                                      <p:cBhvr>
                                        <p:cTn id="46" dur="1" fill="hold">
                                          <p:stCondLst>
                                            <p:cond delay="0"/>
                                          </p:stCondLst>
                                        </p:cTn>
                                        <p:tgtEl>
                                          <p:spTgt spid="75780">
                                            <p:txEl>
                                              <p:pRg st="9" end="9"/>
                                            </p:txEl>
                                          </p:spTgt>
                                        </p:tgtEl>
                                        <p:attrNameLst>
                                          <p:attrName>style.visibility</p:attrName>
                                        </p:attrNameLst>
                                      </p:cBhvr>
                                      <p:to>
                                        <p:strVal val="visible"/>
                                      </p:to>
                                    </p:set>
                                    <p:anim calcmode="lin" valueType="num">
                                      <p:cBhvr>
                                        <p:cTn id="47" dur="500" fill="hold"/>
                                        <p:tgtEl>
                                          <p:spTgt spid="75780">
                                            <p:txEl>
                                              <p:pRg st="9" end="9"/>
                                            </p:txEl>
                                          </p:spTgt>
                                        </p:tgtEl>
                                        <p:attrNameLst>
                                          <p:attrName>ppt_w</p:attrName>
                                        </p:attrNameLst>
                                      </p:cBhvr>
                                      <p:tavLst>
                                        <p:tav tm="0">
                                          <p:val>
                                            <p:fltVal val="0"/>
                                          </p:val>
                                        </p:tav>
                                        <p:tav tm="100000">
                                          <p:val>
                                            <p:strVal val="#ppt_w"/>
                                          </p:val>
                                        </p:tav>
                                      </p:tavLst>
                                    </p:anim>
                                    <p:anim calcmode="lin" valueType="num">
                                      <p:cBhvr>
                                        <p:cTn id="48" dur="500" fill="hold"/>
                                        <p:tgtEl>
                                          <p:spTgt spid="75780">
                                            <p:txEl>
                                              <p:pRg st="9" end="9"/>
                                            </p:txEl>
                                          </p:spTgt>
                                        </p:tgtEl>
                                        <p:attrNameLst>
                                          <p:attrName>ppt_h</p:attrName>
                                        </p:attrNameLst>
                                      </p:cBhvr>
                                      <p:tavLst>
                                        <p:tav tm="0">
                                          <p:val>
                                            <p:fltVal val="0"/>
                                          </p:val>
                                        </p:tav>
                                        <p:tav tm="100000">
                                          <p:val>
                                            <p:strVal val="#ppt_h"/>
                                          </p:val>
                                        </p:tav>
                                      </p:tavLst>
                                    </p:anim>
                                    <p:animEffect transition="in" filter="fade">
                                      <p:cBhvr>
                                        <p:cTn id="49" dur="500"/>
                                        <p:tgtEl>
                                          <p:spTgt spid="75780">
                                            <p:txEl>
                                              <p:pRg st="9" end="9"/>
                                            </p:txEl>
                                          </p:spTgt>
                                        </p:tgtEl>
                                      </p:cBhvr>
                                    </p:animEffect>
                                  </p:childTnLst>
                                </p:cTn>
                              </p:par>
                            </p:childTnLst>
                          </p:cTn>
                        </p:par>
                        <p:par>
                          <p:cTn id="50" fill="hold">
                            <p:stCondLst>
                              <p:cond delay="1000"/>
                            </p:stCondLst>
                            <p:childTnLst>
                              <p:par>
                                <p:cTn id="51" presetID="53" presetClass="entr" presetSubtype="0" fill="hold" nodeType="afterEffect">
                                  <p:stCondLst>
                                    <p:cond delay="0"/>
                                  </p:stCondLst>
                                  <p:childTnLst>
                                    <p:set>
                                      <p:cBhvr>
                                        <p:cTn id="52" dur="1" fill="hold">
                                          <p:stCondLst>
                                            <p:cond delay="0"/>
                                          </p:stCondLst>
                                        </p:cTn>
                                        <p:tgtEl>
                                          <p:spTgt spid="75780">
                                            <p:txEl>
                                              <p:pRg st="10" end="10"/>
                                            </p:txEl>
                                          </p:spTgt>
                                        </p:tgtEl>
                                        <p:attrNameLst>
                                          <p:attrName>style.visibility</p:attrName>
                                        </p:attrNameLst>
                                      </p:cBhvr>
                                      <p:to>
                                        <p:strVal val="visible"/>
                                      </p:to>
                                    </p:set>
                                    <p:anim calcmode="lin" valueType="num">
                                      <p:cBhvr>
                                        <p:cTn id="53" dur="500" fill="hold"/>
                                        <p:tgtEl>
                                          <p:spTgt spid="75780">
                                            <p:txEl>
                                              <p:pRg st="10" end="10"/>
                                            </p:txEl>
                                          </p:spTgt>
                                        </p:tgtEl>
                                        <p:attrNameLst>
                                          <p:attrName>ppt_w</p:attrName>
                                        </p:attrNameLst>
                                      </p:cBhvr>
                                      <p:tavLst>
                                        <p:tav tm="0">
                                          <p:val>
                                            <p:fltVal val="0"/>
                                          </p:val>
                                        </p:tav>
                                        <p:tav tm="100000">
                                          <p:val>
                                            <p:strVal val="#ppt_w"/>
                                          </p:val>
                                        </p:tav>
                                      </p:tavLst>
                                    </p:anim>
                                    <p:anim calcmode="lin" valueType="num">
                                      <p:cBhvr>
                                        <p:cTn id="54" dur="500" fill="hold"/>
                                        <p:tgtEl>
                                          <p:spTgt spid="75780">
                                            <p:txEl>
                                              <p:pRg st="10" end="10"/>
                                            </p:txEl>
                                          </p:spTgt>
                                        </p:tgtEl>
                                        <p:attrNameLst>
                                          <p:attrName>ppt_h</p:attrName>
                                        </p:attrNameLst>
                                      </p:cBhvr>
                                      <p:tavLst>
                                        <p:tav tm="0">
                                          <p:val>
                                            <p:fltVal val="0"/>
                                          </p:val>
                                        </p:tav>
                                        <p:tav tm="100000">
                                          <p:val>
                                            <p:strVal val="#ppt_h"/>
                                          </p:val>
                                        </p:tav>
                                      </p:tavLst>
                                    </p:anim>
                                    <p:animEffect transition="in" filter="fade">
                                      <p:cBhvr>
                                        <p:cTn id="55" dur="500"/>
                                        <p:tgtEl>
                                          <p:spTgt spid="75780">
                                            <p:txEl>
                                              <p:pRg st="10" end="10"/>
                                            </p:txEl>
                                          </p:spTgt>
                                        </p:tgtEl>
                                      </p:cBhvr>
                                    </p:animEffect>
                                  </p:childTnLst>
                                </p:cTn>
                              </p:par>
                            </p:childTnLst>
                          </p:cTn>
                        </p:par>
                        <p:par>
                          <p:cTn id="56" fill="hold">
                            <p:stCondLst>
                              <p:cond delay="1500"/>
                            </p:stCondLst>
                            <p:childTnLst>
                              <p:par>
                                <p:cTn id="57" presetID="53" presetClass="entr" presetSubtype="0" fill="hold" nodeType="afterEffect">
                                  <p:stCondLst>
                                    <p:cond delay="0"/>
                                  </p:stCondLst>
                                  <p:childTnLst>
                                    <p:set>
                                      <p:cBhvr>
                                        <p:cTn id="58" dur="1" fill="hold">
                                          <p:stCondLst>
                                            <p:cond delay="0"/>
                                          </p:stCondLst>
                                        </p:cTn>
                                        <p:tgtEl>
                                          <p:spTgt spid="75780">
                                            <p:txEl>
                                              <p:pRg st="11" end="11"/>
                                            </p:txEl>
                                          </p:spTgt>
                                        </p:tgtEl>
                                        <p:attrNameLst>
                                          <p:attrName>style.visibility</p:attrName>
                                        </p:attrNameLst>
                                      </p:cBhvr>
                                      <p:to>
                                        <p:strVal val="visible"/>
                                      </p:to>
                                    </p:set>
                                    <p:anim calcmode="lin" valueType="num">
                                      <p:cBhvr>
                                        <p:cTn id="59" dur="500" fill="hold"/>
                                        <p:tgtEl>
                                          <p:spTgt spid="75780">
                                            <p:txEl>
                                              <p:pRg st="11" end="11"/>
                                            </p:txEl>
                                          </p:spTgt>
                                        </p:tgtEl>
                                        <p:attrNameLst>
                                          <p:attrName>ppt_w</p:attrName>
                                        </p:attrNameLst>
                                      </p:cBhvr>
                                      <p:tavLst>
                                        <p:tav tm="0">
                                          <p:val>
                                            <p:fltVal val="0"/>
                                          </p:val>
                                        </p:tav>
                                        <p:tav tm="100000">
                                          <p:val>
                                            <p:strVal val="#ppt_w"/>
                                          </p:val>
                                        </p:tav>
                                      </p:tavLst>
                                    </p:anim>
                                    <p:anim calcmode="lin" valueType="num">
                                      <p:cBhvr>
                                        <p:cTn id="60" dur="500" fill="hold"/>
                                        <p:tgtEl>
                                          <p:spTgt spid="75780">
                                            <p:txEl>
                                              <p:pRg st="11" end="11"/>
                                            </p:txEl>
                                          </p:spTgt>
                                        </p:tgtEl>
                                        <p:attrNameLst>
                                          <p:attrName>ppt_h</p:attrName>
                                        </p:attrNameLst>
                                      </p:cBhvr>
                                      <p:tavLst>
                                        <p:tav tm="0">
                                          <p:val>
                                            <p:fltVal val="0"/>
                                          </p:val>
                                        </p:tav>
                                        <p:tav tm="100000">
                                          <p:val>
                                            <p:strVal val="#ppt_h"/>
                                          </p:val>
                                        </p:tav>
                                      </p:tavLst>
                                    </p:anim>
                                    <p:animEffect transition="in" filter="fade">
                                      <p:cBhvr>
                                        <p:cTn id="61" dur="500"/>
                                        <p:tgtEl>
                                          <p:spTgt spid="75780">
                                            <p:txEl>
                                              <p:pRg st="11" end="11"/>
                                            </p:txEl>
                                          </p:spTgt>
                                        </p:tgtEl>
                                      </p:cBhvr>
                                    </p:animEffect>
                                  </p:childTnLst>
                                </p:cTn>
                              </p:par>
                            </p:childTnLst>
                          </p:cTn>
                        </p:par>
                        <p:par>
                          <p:cTn id="62" fill="hold">
                            <p:stCondLst>
                              <p:cond delay="2000"/>
                            </p:stCondLst>
                            <p:childTnLst>
                              <p:par>
                                <p:cTn id="63" presetID="53" presetClass="entr" presetSubtype="0" fill="hold" nodeType="afterEffect">
                                  <p:stCondLst>
                                    <p:cond delay="0"/>
                                  </p:stCondLst>
                                  <p:childTnLst>
                                    <p:set>
                                      <p:cBhvr>
                                        <p:cTn id="64" dur="1" fill="hold">
                                          <p:stCondLst>
                                            <p:cond delay="0"/>
                                          </p:stCondLst>
                                        </p:cTn>
                                        <p:tgtEl>
                                          <p:spTgt spid="75780">
                                            <p:txEl>
                                              <p:pRg st="12" end="12"/>
                                            </p:txEl>
                                          </p:spTgt>
                                        </p:tgtEl>
                                        <p:attrNameLst>
                                          <p:attrName>style.visibility</p:attrName>
                                        </p:attrNameLst>
                                      </p:cBhvr>
                                      <p:to>
                                        <p:strVal val="visible"/>
                                      </p:to>
                                    </p:set>
                                    <p:anim calcmode="lin" valueType="num">
                                      <p:cBhvr>
                                        <p:cTn id="65" dur="500" fill="hold"/>
                                        <p:tgtEl>
                                          <p:spTgt spid="75780">
                                            <p:txEl>
                                              <p:pRg st="12" end="12"/>
                                            </p:txEl>
                                          </p:spTgt>
                                        </p:tgtEl>
                                        <p:attrNameLst>
                                          <p:attrName>ppt_w</p:attrName>
                                        </p:attrNameLst>
                                      </p:cBhvr>
                                      <p:tavLst>
                                        <p:tav tm="0">
                                          <p:val>
                                            <p:fltVal val="0"/>
                                          </p:val>
                                        </p:tav>
                                        <p:tav tm="100000">
                                          <p:val>
                                            <p:strVal val="#ppt_w"/>
                                          </p:val>
                                        </p:tav>
                                      </p:tavLst>
                                    </p:anim>
                                    <p:anim calcmode="lin" valueType="num">
                                      <p:cBhvr>
                                        <p:cTn id="66" dur="500" fill="hold"/>
                                        <p:tgtEl>
                                          <p:spTgt spid="75780">
                                            <p:txEl>
                                              <p:pRg st="12" end="12"/>
                                            </p:txEl>
                                          </p:spTgt>
                                        </p:tgtEl>
                                        <p:attrNameLst>
                                          <p:attrName>ppt_h</p:attrName>
                                        </p:attrNameLst>
                                      </p:cBhvr>
                                      <p:tavLst>
                                        <p:tav tm="0">
                                          <p:val>
                                            <p:fltVal val="0"/>
                                          </p:val>
                                        </p:tav>
                                        <p:tav tm="100000">
                                          <p:val>
                                            <p:strVal val="#ppt_h"/>
                                          </p:val>
                                        </p:tav>
                                      </p:tavLst>
                                    </p:anim>
                                    <p:animEffect transition="in" filter="fade">
                                      <p:cBhvr>
                                        <p:cTn id="67" dur="500"/>
                                        <p:tgtEl>
                                          <p:spTgt spid="75780">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Espace réservé du numéro de diapositive 3"/>
          <p:cNvSpPr>
            <a:spLocks noGrp="1"/>
          </p:cNvSpPr>
          <p:nvPr>
            <p:ph type="sldNum" sz="quarter" idx="10"/>
          </p:nvPr>
        </p:nvSpPr>
        <p:spPr>
          <a:noFill/>
        </p:spPr>
        <p:txBody>
          <a:bodyPr/>
          <a:lstStyle/>
          <a:p>
            <a:pPr defTabSz="1073150"/>
            <a:fld id="{6E4B12DB-6EDF-4D31-9A30-1C717BD28E2A}" type="slidenum">
              <a:rPr lang="fr-BE" smtClean="0"/>
              <a:pPr defTabSz="1073150"/>
              <a:t>13</a:t>
            </a:fld>
            <a:endParaRPr lang="fr-BE"/>
          </a:p>
        </p:txBody>
      </p:sp>
      <p:pic>
        <p:nvPicPr>
          <p:cNvPr id="17412" name="Picture 2"/>
          <p:cNvPicPr>
            <a:picLocks noChangeAspect="1" noChangeArrowheads="1"/>
          </p:cNvPicPr>
          <p:nvPr/>
        </p:nvPicPr>
        <p:blipFill>
          <a:blip r:embed="rId3" cstate="print"/>
          <a:srcRect/>
          <a:stretch>
            <a:fillRect/>
          </a:stretch>
        </p:blipFill>
        <p:spPr bwMode="auto">
          <a:xfrm>
            <a:off x="6096000" y="1262063"/>
            <a:ext cx="4191000" cy="5715000"/>
          </a:xfrm>
          <a:prstGeom prst="rect">
            <a:avLst/>
          </a:prstGeom>
          <a:noFill/>
          <a:ln w="12700">
            <a:noFill/>
            <a:miter lim="800000"/>
            <a:headEnd type="none" w="sm" len="sm"/>
            <a:tailEnd type="none" w="sm" len="sm"/>
          </a:ln>
        </p:spPr>
      </p:pic>
      <p:sp>
        <p:nvSpPr>
          <p:cNvPr id="17413" name="ZoneTexte 7"/>
          <p:cNvSpPr txBox="1">
            <a:spLocks noChangeArrowheads="1"/>
          </p:cNvSpPr>
          <p:nvPr/>
        </p:nvSpPr>
        <p:spPr bwMode="auto">
          <a:xfrm>
            <a:off x="142875" y="1262063"/>
            <a:ext cx="5929313" cy="3416300"/>
          </a:xfrm>
          <a:prstGeom prst="rect">
            <a:avLst/>
          </a:prstGeom>
          <a:noFill/>
          <a:ln w="9525">
            <a:noFill/>
            <a:miter lim="800000"/>
            <a:headEnd/>
            <a:tailEnd/>
          </a:ln>
        </p:spPr>
        <p:txBody>
          <a:bodyPr>
            <a:spAutoFit/>
          </a:bodyPr>
          <a:lstStyle/>
          <a:p>
            <a:pPr>
              <a:defRPr/>
            </a:pPr>
            <a:r>
              <a:rPr lang="fr-BE" b="1" u="sng">
                <a:effectLst>
                  <a:outerShdw blurRad="38100" dist="38100" dir="2700000" algn="tl">
                    <a:srgbClr val="000000">
                      <a:alpha val="43137"/>
                    </a:srgbClr>
                  </a:outerShdw>
                </a:effectLst>
              </a:rPr>
              <a:t>1</a:t>
            </a:r>
            <a:r>
              <a:rPr lang="fr-BE" b="1" u="sng" baseline="30000">
                <a:effectLst>
                  <a:outerShdw blurRad="38100" dist="38100" dir="2700000" algn="tl">
                    <a:srgbClr val="000000">
                      <a:alpha val="43137"/>
                    </a:srgbClr>
                  </a:outerShdw>
                </a:effectLst>
              </a:rPr>
              <a:t>er</a:t>
            </a:r>
            <a:r>
              <a:rPr lang="fr-BE" b="1" u="sng">
                <a:effectLst>
                  <a:outerShdw blurRad="38100" dist="38100" dir="2700000" algn="tl">
                    <a:srgbClr val="000000">
                      <a:alpha val="43137"/>
                    </a:srgbClr>
                  </a:outerShdw>
                </a:effectLst>
              </a:rPr>
              <a:t> temps - Admission</a:t>
            </a:r>
          </a:p>
          <a:p>
            <a:pPr>
              <a:defRPr/>
            </a:pPr>
            <a:endParaRPr lang="fr-BE"/>
          </a:p>
          <a:p>
            <a:pPr marL="457200" indent="-457200">
              <a:buFont typeface="Wingdings" pitchFamily="2" charset="2"/>
              <a:buChar char="Ø"/>
              <a:defRPr/>
            </a:pPr>
            <a:r>
              <a:rPr lang="fr-BE"/>
              <a:t>Soupape(s) d’admission ouverte(s)</a:t>
            </a:r>
          </a:p>
          <a:p>
            <a:pPr marL="457200" indent="-457200">
              <a:buFont typeface="Wingdings" pitchFamily="2" charset="2"/>
              <a:buChar char="Ø"/>
              <a:defRPr/>
            </a:pPr>
            <a:endParaRPr lang="fr-BE"/>
          </a:p>
          <a:p>
            <a:pPr marL="457200" indent="-457200">
              <a:buFont typeface="Wingdings" pitchFamily="2" charset="2"/>
              <a:buChar char="Ø"/>
              <a:defRPr/>
            </a:pPr>
            <a:r>
              <a:rPr lang="fr-BE"/>
              <a:t>Le piston s’éloigne de la culasse</a:t>
            </a:r>
          </a:p>
          <a:p>
            <a:pPr marL="457200" indent="-457200">
              <a:buFont typeface="Wingdings" pitchFamily="2" charset="2"/>
              <a:buChar char="Ø"/>
              <a:defRPr/>
            </a:pPr>
            <a:endParaRPr lang="fr-BE"/>
          </a:p>
          <a:p>
            <a:pPr marL="457200" indent="-457200">
              <a:buFont typeface="Wingdings" pitchFamily="2" charset="2"/>
              <a:buChar char="Ø"/>
              <a:defRPr/>
            </a:pPr>
            <a:r>
              <a:rPr lang="fr-BE"/>
              <a:t>Le mélange gazeux remplit le cylindre par aspiration naturelle ou par remplissage forcé (turbo)</a:t>
            </a:r>
          </a:p>
        </p:txBody>
      </p:sp>
      <p:sp>
        <p:nvSpPr>
          <p:cNvPr id="8" name="Rectangle 2"/>
          <p:cNvSpPr>
            <a:spLocks noGrp="1" noChangeArrowheads="1"/>
          </p:cNvSpPr>
          <p:nvPr>
            <p:ph type="title"/>
          </p:nvPr>
        </p:nvSpPr>
        <p:spPr>
          <a:xfrm>
            <a:off x="1828800" y="126239"/>
            <a:ext cx="8458200" cy="985774"/>
          </a:xfrm>
        </p:spPr>
        <p:txBody>
          <a:bodyPr lIns="100004" tIns="49208" rIns="100004" bIns="49208"/>
          <a:lstStyle/>
          <a:p>
            <a:pPr>
              <a:defRPr/>
            </a:pPr>
            <a:r>
              <a:rPr lang="fr-BE" sz="3600">
                <a:solidFill>
                  <a:schemeClr val="accent4"/>
                </a:solidFill>
              </a:rPr>
              <a:t>Rappel</a:t>
            </a:r>
            <a:br>
              <a:rPr lang="fr-BE" sz="3600">
                <a:solidFill>
                  <a:schemeClr val="accent4"/>
                </a:solidFill>
              </a:rPr>
            </a:br>
            <a:r>
              <a:rPr lang="fr-BE" sz="3600">
                <a:solidFill>
                  <a:schemeClr val="accent4"/>
                </a:solidFill>
              </a:rPr>
              <a:t>Fonctionnement du Moteur 4 Temps</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0" fill="hold" nodeType="afterEffect">
                                  <p:stCondLst>
                                    <p:cond delay="0"/>
                                  </p:stCondLst>
                                  <p:childTnLst>
                                    <p:set>
                                      <p:cBhvr>
                                        <p:cTn id="11" dur="1" fill="hold">
                                          <p:stCondLst>
                                            <p:cond delay="0"/>
                                          </p:stCondLst>
                                        </p:cTn>
                                        <p:tgtEl>
                                          <p:spTgt spid="17412"/>
                                        </p:tgtEl>
                                        <p:attrNameLst>
                                          <p:attrName>style.visibility</p:attrName>
                                        </p:attrNameLst>
                                      </p:cBhvr>
                                      <p:to>
                                        <p:strVal val="visible"/>
                                      </p:to>
                                    </p:set>
                                    <p:anim calcmode="lin" valueType="num">
                                      <p:cBhvr>
                                        <p:cTn id="12" dur="500" fill="hold"/>
                                        <p:tgtEl>
                                          <p:spTgt spid="17412"/>
                                        </p:tgtEl>
                                        <p:attrNameLst>
                                          <p:attrName>ppt_w</p:attrName>
                                        </p:attrNameLst>
                                      </p:cBhvr>
                                      <p:tavLst>
                                        <p:tav tm="0">
                                          <p:val>
                                            <p:fltVal val="0"/>
                                          </p:val>
                                        </p:tav>
                                        <p:tav tm="100000">
                                          <p:val>
                                            <p:strVal val="#ppt_w"/>
                                          </p:val>
                                        </p:tav>
                                      </p:tavLst>
                                    </p:anim>
                                    <p:anim calcmode="lin" valueType="num">
                                      <p:cBhvr>
                                        <p:cTn id="13" dur="500" fill="hold"/>
                                        <p:tgtEl>
                                          <p:spTgt spid="17412"/>
                                        </p:tgtEl>
                                        <p:attrNameLst>
                                          <p:attrName>ppt_h</p:attrName>
                                        </p:attrNameLst>
                                      </p:cBhvr>
                                      <p:tavLst>
                                        <p:tav tm="0">
                                          <p:val>
                                            <p:fltVal val="0"/>
                                          </p:val>
                                        </p:tav>
                                        <p:tav tm="100000">
                                          <p:val>
                                            <p:strVal val="#ppt_h"/>
                                          </p:val>
                                        </p:tav>
                                      </p:tavLst>
                                    </p:anim>
                                    <p:animEffect transition="in" filter="fade">
                                      <p:cBhvr>
                                        <p:cTn id="14" dur="500"/>
                                        <p:tgtEl>
                                          <p:spTgt spid="17412"/>
                                        </p:tgtEl>
                                      </p:cBhvr>
                                    </p:animEffect>
                                  </p:childTnLst>
                                </p:cTn>
                              </p:par>
                            </p:childTnLst>
                          </p:cTn>
                        </p:par>
                        <p:par>
                          <p:cTn id="15" fill="hold">
                            <p:stCondLst>
                              <p:cond delay="1000"/>
                            </p:stCondLst>
                            <p:childTnLst>
                              <p:par>
                                <p:cTn id="16" presetID="53" presetClass="entr" presetSubtype="0" fill="hold" nodeType="afterEffect">
                                  <p:stCondLst>
                                    <p:cond delay="0"/>
                                  </p:stCondLst>
                                  <p:childTnLst>
                                    <p:set>
                                      <p:cBhvr>
                                        <p:cTn id="17" dur="1" fill="hold">
                                          <p:stCondLst>
                                            <p:cond delay="0"/>
                                          </p:stCondLst>
                                        </p:cTn>
                                        <p:tgtEl>
                                          <p:spTgt spid="17413">
                                            <p:txEl>
                                              <p:pRg st="0" end="0"/>
                                            </p:txEl>
                                          </p:spTgt>
                                        </p:tgtEl>
                                        <p:attrNameLst>
                                          <p:attrName>style.visibility</p:attrName>
                                        </p:attrNameLst>
                                      </p:cBhvr>
                                      <p:to>
                                        <p:strVal val="visible"/>
                                      </p:to>
                                    </p:set>
                                    <p:anim calcmode="lin" valueType="num">
                                      <p:cBhvr>
                                        <p:cTn id="18" dur="500" fill="hold"/>
                                        <p:tgtEl>
                                          <p:spTgt spid="17413">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17413">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17413">
                                            <p:txEl>
                                              <p:pRg st="0" end="0"/>
                                            </p:txEl>
                                          </p:spTgt>
                                        </p:tgtEl>
                                      </p:cBhvr>
                                    </p:animEffect>
                                  </p:childTnLst>
                                </p:cTn>
                              </p:par>
                            </p:childTnLst>
                          </p:cTn>
                        </p:par>
                        <p:par>
                          <p:cTn id="21" fill="hold">
                            <p:stCondLst>
                              <p:cond delay="1500"/>
                            </p:stCondLst>
                            <p:childTnLst>
                              <p:par>
                                <p:cTn id="22" presetID="53" presetClass="entr" presetSubtype="0" fill="hold" nodeType="afterEffect">
                                  <p:stCondLst>
                                    <p:cond delay="0"/>
                                  </p:stCondLst>
                                  <p:childTnLst>
                                    <p:set>
                                      <p:cBhvr>
                                        <p:cTn id="23" dur="1" fill="hold">
                                          <p:stCondLst>
                                            <p:cond delay="0"/>
                                          </p:stCondLst>
                                        </p:cTn>
                                        <p:tgtEl>
                                          <p:spTgt spid="17413">
                                            <p:txEl>
                                              <p:pRg st="2" end="2"/>
                                            </p:txEl>
                                          </p:spTgt>
                                        </p:tgtEl>
                                        <p:attrNameLst>
                                          <p:attrName>style.visibility</p:attrName>
                                        </p:attrNameLst>
                                      </p:cBhvr>
                                      <p:to>
                                        <p:strVal val="visible"/>
                                      </p:to>
                                    </p:set>
                                    <p:anim calcmode="lin" valueType="num">
                                      <p:cBhvr>
                                        <p:cTn id="24" dur="500" fill="hold"/>
                                        <p:tgtEl>
                                          <p:spTgt spid="17413">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17413">
                                            <p:txEl>
                                              <p:pRg st="2" end="2"/>
                                            </p:txEl>
                                          </p:spTgt>
                                        </p:tgtEl>
                                        <p:attrNameLst>
                                          <p:attrName>ppt_h</p:attrName>
                                        </p:attrNameLst>
                                      </p:cBhvr>
                                      <p:tavLst>
                                        <p:tav tm="0">
                                          <p:val>
                                            <p:fltVal val="0"/>
                                          </p:val>
                                        </p:tav>
                                        <p:tav tm="100000">
                                          <p:val>
                                            <p:strVal val="#ppt_h"/>
                                          </p:val>
                                        </p:tav>
                                      </p:tavLst>
                                    </p:anim>
                                    <p:animEffect transition="in" filter="fade">
                                      <p:cBhvr>
                                        <p:cTn id="26" dur="500"/>
                                        <p:tgtEl>
                                          <p:spTgt spid="17413">
                                            <p:txEl>
                                              <p:pRg st="2" end="2"/>
                                            </p:txEl>
                                          </p:spTgt>
                                        </p:tgtEl>
                                      </p:cBhvr>
                                    </p:animEffect>
                                  </p:childTnLst>
                                </p:cTn>
                              </p:par>
                            </p:childTnLst>
                          </p:cTn>
                        </p:par>
                        <p:par>
                          <p:cTn id="27" fill="hold">
                            <p:stCondLst>
                              <p:cond delay="2000"/>
                            </p:stCondLst>
                            <p:childTnLst>
                              <p:par>
                                <p:cTn id="28" presetID="53" presetClass="entr" presetSubtype="0" fill="hold" nodeType="afterEffect">
                                  <p:stCondLst>
                                    <p:cond delay="0"/>
                                  </p:stCondLst>
                                  <p:childTnLst>
                                    <p:set>
                                      <p:cBhvr>
                                        <p:cTn id="29" dur="1" fill="hold">
                                          <p:stCondLst>
                                            <p:cond delay="0"/>
                                          </p:stCondLst>
                                        </p:cTn>
                                        <p:tgtEl>
                                          <p:spTgt spid="17413">
                                            <p:txEl>
                                              <p:pRg st="4" end="4"/>
                                            </p:txEl>
                                          </p:spTgt>
                                        </p:tgtEl>
                                        <p:attrNameLst>
                                          <p:attrName>style.visibility</p:attrName>
                                        </p:attrNameLst>
                                      </p:cBhvr>
                                      <p:to>
                                        <p:strVal val="visible"/>
                                      </p:to>
                                    </p:set>
                                    <p:anim calcmode="lin" valueType="num">
                                      <p:cBhvr>
                                        <p:cTn id="30" dur="500" fill="hold"/>
                                        <p:tgtEl>
                                          <p:spTgt spid="17413">
                                            <p:txEl>
                                              <p:pRg st="4" end="4"/>
                                            </p:txEl>
                                          </p:spTgt>
                                        </p:tgtEl>
                                        <p:attrNameLst>
                                          <p:attrName>ppt_w</p:attrName>
                                        </p:attrNameLst>
                                      </p:cBhvr>
                                      <p:tavLst>
                                        <p:tav tm="0">
                                          <p:val>
                                            <p:fltVal val="0"/>
                                          </p:val>
                                        </p:tav>
                                        <p:tav tm="100000">
                                          <p:val>
                                            <p:strVal val="#ppt_w"/>
                                          </p:val>
                                        </p:tav>
                                      </p:tavLst>
                                    </p:anim>
                                    <p:anim calcmode="lin" valueType="num">
                                      <p:cBhvr>
                                        <p:cTn id="31" dur="500" fill="hold"/>
                                        <p:tgtEl>
                                          <p:spTgt spid="17413">
                                            <p:txEl>
                                              <p:pRg st="4" end="4"/>
                                            </p:txEl>
                                          </p:spTgt>
                                        </p:tgtEl>
                                        <p:attrNameLst>
                                          <p:attrName>ppt_h</p:attrName>
                                        </p:attrNameLst>
                                      </p:cBhvr>
                                      <p:tavLst>
                                        <p:tav tm="0">
                                          <p:val>
                                            <p:fltVal val="0"/>
                                          </p:val>
                                        </p:tav>
                                        <p:tav tm="100000">
                                          <p:val>
                                            <p:strVal val="#ppt_h"/>
                                          </p:val>
                                        </p:tav>
                                      </p:tavLst>
                                    </p:anim>
                                    <p:animEffect transition="in" filter="fade">
                                      <p:cBhvr>
                                        <p:cTn id="32" dur="500"/>
                                        <p:tgtEl>
                                          <p:spTgt spid="17413">
                                            <p:txEl>
                                              <p:pRg st="4" end="4"/>
                                            </p:txEl>
                                          </p:spTgt>
                                        </p:tgtEl>
                                      </p:cBhvr>
                                    </p:animEffect>
                                  </p:childTnLst>
                                </p:cTn>
                              </p:par>
                            </p:childTnLst>
                          </p:cTn>
                        </p:par>
                        <p:par>
                          <p:cTn id="33" fill="hold">
                            <p:stCondLst>
                              <p:cond delay="2500"/>
                            </p:stCondLst>
                            <p:childTnLst>
                              <p:par>
                                <p:cTn id="34" presetID="53" presetClass="entr" presetSubtype="0" fill="hold" nodeType="afterEffect">
                                  <p:stCondLst>
                                    <p:cond delay="0"/>
                                  </p:stCondLst>
                                  <p:childTnLst>
                                    <p:set>
                                      <p:cBhvr>
                                        <p:cTn id="35" dur="1" fill="hold">
                                          <p:stCondLst>
                                            <p:cond delay="0"/>
                                          </p:stCondLst>
                                        </p:cTn>
                                        <p:tgtEl>
                                          <p:spTgt spid="17413">
                                            <p:txEl>
                                              <p:pRg st="6" end="6"/>
                                            </p:txEl>
                                          </p:spTgt>
                                        </p:tgtEl>
                                        <p:attrNameLst>
                                          <p:attrName>style.visibility</p:attrName>
                                        </p:attrNameLst>
                                      </p:cBhvr>
                                      <p:to>
                                        <p:strVal val="visible"/>
                                      </p:to>
                                    </p:set>
                                    <p:anim calcmode="lin" valueType="num">
                                      <p:cBhvr>
                                        <p:cTn id="36" dur="500" fill="hold"/>
                                        <p:tgtEl>
                                          <p:spTgt spid="17413">
                                            <p:txEl>
                                              <p:pRg st="6" end="6"/>
                                            </p:txEl>
                                          </p:spTgt>
                                        </p:tgtEl>
                                        <p:attrNameLst>
                                          <p:attrName>ppt_w</p:attrName>
                                        </p:attrNameLst>
                                      </p:cBhvr>
                                      <p:tavLst>
                                        <p:tav tm="0">
                                          <p:val>
                                            <p:fltVal val="0"/>
                                          </p:val>
                                        </p:tav>
                                        <p:tav tm="100000">
                                          <p:val>
                                            <p:strVal val="#ppt_w"/>
                                          </p:val>
                                        </p:tav>
                                      </p:tavLst>
                                    </p:anim>
                                    <p:anim calcmode="lin" valueType="num">
                                      <p:cBhvr>
                                        <p:cTn id="37" dur="500" fill="hold"/>
                                        <p:tgtEl>
                                          <p:spTgt spid="17413">
                                            <p:txEl>
                                              <p:pRg st="6" end="6"/>
                                            </p:txEl>
                                          </p:spTgt>
                                        </p:tgtEl>
                                        <p:attrNameLst>
                                          <p:attrName>ppt_h</p:attrName>
                                        </p:attrNameLst>
                                      </p:cBhvr>
                                      <p:tavLst>
                                        <p:tav tm="0">
                                          <p:val>
                                            <p:fltVal val="0"/>
                                          </p:val>
                                        </p:tav>
                                        <p:tav tm="100000">
                                          <p:val>
                                            <p:strVal val="#ppt_h"/>
                                          </p:val>
                                        </p:tav>
                                      </p:tavLst>
                                    </p:anim>
                                    <p:animEffect transition="in" filter="fade">
                                      <p:cBhvr>
                                        <p:cTn id="38" dur="500"/>
                                        <p:tgtEl>
                                          <p:spTgt spid="174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Espace réservé du numéro de diapositive 3"/>
          <p:cNvSpPr>
            <a:spLocks noGrp="1"/>
          </p:cNvSpPr>
          <p:nvPr>
            <p:ph type="sldNum" sz="quarter" idx="10"/>
          </p:nvPr>
        </p:nvSpPr>
        <p:spPr>
          <a:noFill/>
        </p:spPr>
        <p:txBody>
          <a:bodyPr/>
          <a:lstStyle/>
          <a:p>
            <a:pPr defTabSz="1073150"/>
            <a:fld id="{D4A84D43-5014-48F6-8D1A-5C332D390F93}" type="slidenum">
              <a:rPr lang="fr-BE" smtClean="0"/>
              <a:pPr defTabSz="1073150"/>
              <a:t>130</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Avance à l’allumage</a:t>
            </a:r>
            <a:br>
              <a:rPr lang="fr-BE" sz="3600">
                <a:solidFill>
                  <a:schemeClr val="accent4"/>
                </a:solidFill>
              </a:rPr>
            </a:br>
            <a:r>
              <a:rPr lang="fr-BE" sz="3600">
                <a:solidFill>
                  <a:schemeClr val="accent4"/>
                </a:solidFill>
              </a:rPr>
              <a:t>Comment ça marche ?</a:t>
            </a:r>
          </a:p>
        </p:txBody>
      </p:sp>
      <p:sp>
        <p:nvSpPr>
          <p:cNvPr id="75780" name="ZoneTexte 3"/>
          <p:cNvSpPr txBox="1">
            <a:spLocks noChangeArrowheads="1"/>
          </p:cNvSpPr>
          <p:nvPr/>
        </p:nvSpPr>
        <p:spPr bwMode="auto">
          <a:xfrm>
            <a:off x="214313" y="1404938"/>
            <a:ext cx="9929812" cy="3046412"/>
          </a:xfrm>
          <a:prstGeom prst="rect">
            <a:avLst/>
          </a:prstGeom>
          <a:noFill/>
          <a:ln w="9525">
            <a:noFill/>
            <a:miter lim="800000"/>
            <a:headEnd/>
            <a:tailEnd/>
          </a:ln>
        </p:spPr>
        <p:txBody>
          <a:bodyPr>
            <a:spAutoFit/>
          </a:bodyPr>
          <a:lstStyle/>
          <a:p>
            <a:pPr>
              <a:defRPr/>
            </a:pPr>
            <a:r>
              <a:rPr lang="fr-BE"/>
              <a:t>En fonction de son âge, un moteur d’ancêtre possède jusqu’à 3 systèmes pour créer de l’avance à l’allumage:</a:t>
            </a:r>
          </a:p>
          <a:p>
            <a:pPr>
              <a:defRPr/>
            </a:pPr>
            <a:endParaRPr lang="fr-BE"/>
          </a:p>
          <a:p>
            <a:pPr marL="457200" indent="-457200">
              <a:buFont typeface="Wingdings" pitchFamily="2" charset="2"/>
              <a:buChar char="ü"/>
              <a:defRPr/>
            </a:pPr>
            <a:r>
              <a:rPr lang="fr-BE" b="1">
                <a:effectLst>
                  <a:outerShdw blurRad="38100" dist="38100" dir="2700000" algn="tl">
                    <a:srgbClr val="000000">
                      <a:alpha val="43137"/>
                    </a:srgbClr>
                  </a:outerShdw>
                </a:effectLst>
              </a:rPr>
              <a:t>L’avance statique (calage d’origine)</a:t>
            </a:r>
          </a:p>
          <a:p>
            <a:pPr marL="457200" indent="-457200">
              <a:buFont typeface="Wingdings" pitchFamily="2" charset="2"/>
              <a:buChar char="ü"/>
              <a:defRPr/>
            </a:pPr>
            <a:endParaRPr lang="fr-BE" b="1"/>
          </a:p>
          <a:p>
            <a:pPr marL="457200" indent="-457200">
              <a:buFont typeface="Wingdings" pitchFamily="2" charset="2"/>
              <a:buChar char="ü"/>
              <a:defRPr/>
            </a:pPr>
            <a:r>
              <a:rPr lang="fr-BE" b="1">
                <a:effectLst>
                  <a:outerShdw blurRad="38100" dist="38100" dir="2700000" algn="tl">
                    <a:srgbClr val="000000">
                      <a:alpha val="43137"/>
                    </a:srgbClr>
                  </a:outerShdw>
                </a:effectLst>
              </a:rPr>
              <a:t>L’avance centrifuge</a:t>
            </a:r>
          </a:p>
          <a:p>
            <a:pPr marL="457200" indent="-457200">
              <a:buFont typeface="Wingdings" pitchFamily="2" charset="2"/>
              <a:buChar char="ü"/>
              <a:defRPr/>
            </a:pPr>
            <a:endParaRPr lang="fr-BE" b="1"/>
          </a:p>
          <a:p>
            <a:pPr marL="457200" indent="-457200">
              <a:buFont typeface="Wingdings" pitchFamily="2" charset="2"/>
              <a:buChar char="ü"/>
              <a:defRPr/>
            </a:pPr>
            <a:r>
              <a:rPr lang="fr-BE" b="1">
                <a:effectLst>
                  <a:outerShdw blurRad="38100" dist="38100" dir="2700000" algn="tl">
                    <a:srgbClr val="000000">
                      <a:alpha val="43137"/>
                    </a:srgbClr>
                  </a:outerShdw>
                </a:effectLst>
              </a:rPr>
              <a:t>L’avance à dépression</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0" fill="hold" nodeType="afterEffect">
                                  <p:stCondLst>
                                    <p:cond delay="0"/>
                                  </p:stCondLst>
                                  <p:childTnLst>
                                    <p:set>
                                      <p:cBhvr>
                                        <p:cTn id="11" dur="1" fill="hold">
                                          <p:stCondLst>
                                            <p:cond delay="0"/>
                                          </p:stCondLst>
                                        </p:cTn>
                                        <p:tgtEl>
                                          <p:spTgt spid="75780">
                                            <p:txEl>
                                              <p:pRg st="0" end="0"/>
                                            </p:txEl>
                                          </p:spTgt>
                                        </p:tgtEl>
                                        <p:attrNameLst>
                                          <p:attrName>style.visibility</p:attrName>
                                        </p:attrNameLst>
                                      </p:cBhvr>
                                      <p:to>
                                        <p:strVal val="visible"/>
                                      </p:to>
                                    </p:set>
                                    <p:anim calcmode="lin" valueType="num">
                                      <p:cBhvr>
                                        <p:cTn id="12" dur="500" fill="hold"/>
                                        <p:tgtEl>
                                          <p:spTgt spid="75780">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75780">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75780">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75780">
                                            <p:txEl>
                                              <p:pRg st="2" end="2"/>
                                            </p:txEl>
                                          </p:spTgt>
                                        </p:tgtEl>
                                        <p:attrNameLst>
                                          <p:attrName>style.visibility</p:attrName>
                                        </p:attrNameLst>
                                      </p:cBhvr>
                                      <p:to>
                                        <p:strVal val="visible"/>
                                      </p:to>
                                    </p:set>
                                    <p:anim calcmode="lin" valueType="num">
                                      <p:cBhvr>
                                        <p:cTn id="19" dur="500" fill="hold"/>
                                        <p:tgtEl>
                                          <p:spTgt spid="75780">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75780">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75780">
                                            <p:txEl>
                                              <p:pRg st="2" end="2"/>
                                            </p:txEl>
                                          </p:spTgt>
                                        </p:tgtEl>
                                      </p:cBhvr>
                                    </p:animEffect>
                                  </p:childTnLst>
                                </p:cTn>
                              </p:par>
                            </p:childTnLst>
                          </p:cTn>
                        </p:par>
                        <p:par>
                          <p:cTn id="22" fill="hold">
                            <p:stCondLst>
                              <p:cond delay="500"/>
                            </p:stCondLst>
                            <p:childTnLst>
                              <p:par>
                                <p:cTn id="23" presetID="53" presetClass="entr" presetSubtype="0" fill="hold" nodeType="afterEffect">
                                  <p:stCondLst>
                                    <p:cond delay="0"/>
                                  </p:stCondLst>
                                  <p:childTnLst>
                                    <p:set>
                                      <p:cBhvr>
                                        <p:cTn id="24" dur="1" fill="hold">
                                          <p:stCondLst>
                                            <p:cond delay="0"/>
                                          </p:stCondLst>
                                        </p:cTn>
                                        <p:tgtEl>
                                          <p:spTgt spid="75780">
                                            <p:txEl>
                                              <p:pRg st="4" end="4"/>
                                            </p:txEl>
                                          </p:spTgt>
                                        </p:tgtEl>
                                        <p:attrNameLst>
                                          <p:attrName>style.visibility</p:attrName>
                                        </p:attrNameLst>
                                      </p:cBhvr>
                                      <p:to>
                                        <p:strVal val="visible"/>
                                      </p:to>
                                    </p:set>
                                    <p:anim calcmode="lin" valueType="num">
                                      <p:cBhvr>
                                        <p:cTn id="25" dur="500" fill="hold"/>
                                        <p:tgtEl>
                                          <p:spTgt spid="75780">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75780">
                                            <p:txEl>
                                              <p:pRg st="4" end="4"/>
                                            </p:txEl>
                                          </p:spTgt>
                                        </p:tgtEl>
                                        <p:attrNameLst>
                                          <p:attrName>ppt_h</p:attrName>
                                        </p:attrNameLst>
                                      </p:cBhvr>
                                      <p:tavLst>
                                        <p:tav tm="0">
                                          <p:val>
                                            <p:fltVal val="0"/>
                                          </p:val>
                                        </p:tav>
                                        <p:tav tm="100000">
                                          <p:val>
                                            <p:strVal val="#ppt_h"/>
                                          </p:val>
                                        </p:tav>
                                      </p:tavLst>
                                    </p:anim>
                                    <p:animEffect transition="in" filter="fade">
                                      <p:cBhvr>
                                        <p:cTn id="27" dur="500"/>
                                        <p:tgtEl>
                                          <p:spTgt spid="75780">
                                            <p:txEl>
                                              <p:pRg st="4" end="4"/>
                                            </p:txEl>
                                          </p:spTgt>
                                        </p:tgtEl>
                                      </p:cBhvr>
                                    </p:animEffect>
                                  </p:childTnLst>
                                </p:cTn>
                              </p:par>
                            </p:childTnLst>
                          </p:cTn>
                        </p:par>
                        <p:par>
                          <p:cTn id="28" fill="hold">
                            <p:stCondLst>
                              <p:cond delay="1000"/>
                            </p:stCondLst>
                            <p:childTnLst>
                              <p:par>
                                <p:cTn id="29" presetID="53" presetClass="entr" presetSubtype="0" fill="hold" nodeType="afterEffect">
                                  <p:stCondLst>
                                    <p:cond delay="0"/>
                                  </p:stCondLst>
                                  <p:childTnLst>
                                    <p:set>
                                      <p:cBhvr>
                                        <p:cTn id="30" dur="1" fill="hold">
                                          <p:stCondLst>
                                            <p:cond delay="0"/>
                                          </p:stCondLst>
                                        </p:cTn>
                                        <p:tgtEl>
                                          <p:spTgt spid="75780">
                                            <p:txEl>
                                              <p:pRg st="6" end="6"/>
                                            </p:txEl>
                                          </p:spTgt>
                                        </p:tgtEl>
                                        <p:attrNameLst>
                                          <p:attrName>style.visibility</p:attrName>
                                        </p:attrNameLst>
                                      </p:cBhvr>
                                      <p:to>
                                        <p:strVal val="visible"/>
                                      </p:to>
                                    </p:set>
                                    <p:anim calcmode="lin" valueType="num">
                                      <p:cBhvr>
                                        <p:cTn id="31" dur="500" fill="hold"/>
                                        <p:tgtEl>
                                          <p:spTgt spid="75780">
                                            <p:txEl>
                                              <p:pRg st="6" end="6"/>
                                            </p:txEl>
                                          </p:spTgt>
                                        </p:tgtEl>
                                        <p:attrNameLst>
                                          <p:attrName>ppt_w</p:attrName>
                                        </p:attrNameLst>
                                      </p:cBhvr>
                                      <p:tavLst>
                                        <p:tav tm="0">
                                          <p:val>
                                            <p:fltVal val="0"/>
                                          </p:val>
                                        </p:tav>
                                        <p:tav tm="100000">
                                          <p:val>
                                            <p:strVal val="#ppt_w"/>
                                          </p:val>
                                        </p:tav>
                                      </p:tavLst>
                                    </p:anim>
                                    <p:anim calcmode="lin" valueType="num">
                                      <p:cBhvr>
                                        <p:cTn id="32" dur="500" fill="hold"/>
                                        <p:tgtEl>
                                          <p:spTgt spid="75780">
                                            <p:txEl>
                                              <p:pRg st="6" end="6"/>
                                            </p:txEl>
                                          </p:spTgt>
                                        </p:tgtEl>
                                        <p:attrNameLst>
                                          <p:attrName>ppt_h</p:attrName>
                                        </p:attrNameLst>
                                      </p:cBhvr>
                                      <p:tavLst>
                                        <p:tav tm="0">
                                          <p:val>
                                            <p:fltVal val="0"/>
                                          </p:val>
                                        </p:tav>
                                        <p:tav tm="100000">
                                          <p:val>
                                            <p:strVal val="#ppt_h"/>
                                          </p:val>
                                        </p:tav>
                                      </p:tavLst>
                                    </p:anim>
                                    <p:animEffect transition="in" filter="fade">
                                      <p:cBhvr>
                                        <p:cTn id="33" dur="500"/>
                                        <p:tgtEl>
                                          <p:spTgt spid="7578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Espace réservé du numéro de diapositive 3"/>
          <p:cNvSpPr>
            <a:spLocks noGrp="1"/>
          </p:cNvSpPr>
          <p:nvPr>
            <p:ph type="sldNum" sz="quarter" idx="10"/>
          </p:nvPr>
        </p:nvSpPr>
        <p:spPr>
          <a:noFill/>
        </p:spPr>
        <p:txBody>
          <a:bodyPr/>
          <a:lstStyle/>
          <a:p>
            <a:pPr defTabSz="1073150"/>
            <a:fld id="{43192BAF-F3B8-47A0-9211-6C39E2AA3212}" type="slidenum">
              <a:rPr lang="fr-BE" smtClean="0"/>
              <a:pPr defTabSz="1073150"/>
              <a:t>131</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Avance à l’allumage</a:t>
            </a:r>
            <a:br>
              <a:rPr lang="fr-BE" sz="3600">
                <a:solidFill>
                  <a:schemeClr val="accent4"/>
                </a:solidFill>
              </a:rPr>
            </a:br>
            <a:r>
              <a:rPr lang="fr-BE" sz="3600">
                <a:solidFill>
                  <a:schemeClr val="accent4"/>
                </a:solidFill>
              </a:rPr>
              <a:t>Comment ça marche ?</a:t>
            </a:r>
          </a:p>
        </p:txBody>
      </p:sp>
      <p:sp>
        <p:nvSpPr>
          <p:cNvPr id="76804" name="ZoneTexte 3"/>
          <p:cNvSpPr txBox="1">
            <a:spLocks noChangeArrowheads="1"/>
          </p:cNvSpPr>
          <p:nvPr/>
        </p:nvSpPr>
        <p:spPr bwMode="auto">
          <a:xfrm>
            <a:off x="214313" y="1404938"/>
            <a:ext cx="9929812" cy="5632311"/>
          </a:xfrm>
          <a:prstGeom prst="rect">
            <a:avLst/>
          </a:prstGeom>
          <a:noFill/>
          <a:ln w="9525">
            <a:noFill/>
            <a:miter lim="800000"/>
            <a:headEnd/>
            <a:tailEnd/>
          </a:ln>
        </p:spPr>
        <p:txBody>
          <a:bodyPr>
            <a:spAutoFit/>
          </a:bodyPr>
          <a:lstStyle/>
          <a:p>
            <a:pPr>
              <a:defRPr/>
            </a:pPr>
            <a:r>
              <a:rPr lang="fr-BE" b="1">
                <a:effectLst>
                  <a:outerShdw blurRad="38100" dist="38100" dir="2700000" algn="tl">
                    <a:srgbClr val="000000">
                      <a:alpha val="43137"/>
                    </a:srgbClr>
                  </a:outerShdw>
                </a:effectLst>
              </a:rPr>
              <a:t>L’avance statique (de 6 à 15°)</a:t>
            </a:r>
          </a:p>
          <a:p>
            <a:pPr>
              <a:defRPr/>
            </a:pPr>
            <a:endParaRPr lang="fr-BE" b="1"/>
          </a:p>
          <a:p>
            <a:pPr marL="457200" indent="-457200">
              <a:buFont typeface="Wingdings" pitchFamily="2" charset="2"/>
              <a:buChar char="Ø"/>
              <a:defRPr/>
            </a:pPr>
            <a:r>
              <a:rPr lang="fr-BE"/>
              <a:t>Elle est déterminée par le constructeur en fonction de la géométrie du moteur, filtre à air, carburateur(s) ou injection, conduits d’admission, soupapes, forme des pistons, taux de compression, conduits d’échappement, pot d’échappement, etc.</a:t>
            </a:r>
          </a:p>
          <a:p>
            <a:pPr marL="457200" indent="-457200">
              <a:buFont typeface="Wingdings" pitchFamily="2" charset="2"/>
              <a:buChar char="Ø"/>
              <a:defRPr/>
            </a:pPr>
            <a:r>
              <a:rPr lang="fr-BE"/>
              <a:t>Le réglage de l’avance statique peut se faire simplement:</a:t>
            </a:r>
          </a:p>
          <a:p>
            <a:pPr marL="914400" lvl="1" indent="-457200">
              <a:buFont typeface="Courier New" pitchFamily="49" charset="0"/>
              <a:buChar char="o"/>
              <a:defRPr/>
            </a:pPr>
            <a:r>
              <a:rPr lang="fr-BE" b="1" i="1"/>
              <a:t>Moteur arrêté</a:t>
            </a:r>
            <a:r>
              <a:rPr lang="fr-BE"/>
              <a:t>, au moyen d’une simple lampe témoin</a:t>
            </a:r>
          </a:p>
          <a:p>
            <a:pPr marL="914400" lvl="1" indent="-457200">
              <a:buFont typeface="Courier New" pitchFamily="49" charset="0"/>
              <a:buChar char="o"/>
              <a:defRPr/>
            </a:pPr>
            <a:r>
              <a:rPr lang="fr-BE" b="1" i="1"/>
              <a:t>Moteur au ralenti</a:t>
            </a:r>
            <a:r>
              <a:rPr lang="fr-BE"/>
              <a:t>, à chaud au moyen d’une lampe stroboscopique</a:t>
            </a:r>
          </a:p>
          <a:p>
            <a:pPr lvl="1">
              <a:defRPr/>
            </a:pPr>
            <a:endParaRPr lang="fr-BE"/>
          </a:p>
          <a:p>
            <a:pPr>
              <a:defRPr/>
            </a:pPr>
            <a:r>
              <a:rPr lang="fr-BE" b="1" i="1" u="sng"/>
              <a:t>Attention : modifier un moteur implique d’adapter l’avance statique</a:t>
            </a:r>
          </a:p>
          <a:p>
            <a:pPr>
              <a:defRPr/>
            </a:pPr>
            <a:endParaRPr lang="fr-BE" b="1" i="1" u="sng"/>
          </a:p>
          <a:p>
            <a:pPr marL="457200" indent="-457200">
              <a:buFont typeface="Wingdings" pitchFamily="2" charset="2"/>
              <a:buChar char="Ø"/>
              <a:defRPr/>
            </a:pPr>
            <a:r>
              <a:rPr lang="fr-BE"/>
              <a:t>Passage au LPG ou E-85 : de 4 à 10° supplémentaires.</a:t>
            </a:r>
          </a:p>
          <a:p>
            <a:pPr marL="457200" indent="-457200">
              <a:buFont typeface="Wingdings" pitchFamily="2" charset="2"/>
              <a:buChar char="Ø"/>
              <a:defRPr/>
            </a:pPr>
            <a:r>
              <a:rPr lang="fr-BE"/>
              <a:t>Avec le LPG, on conserve un petit réservoir d’essence. Le réglage de l’avance statique est délicat.</a:t>
            </a:r>
            <a:endParaRPr lang="fr-BE" b="1" i="1" u="sng">
              <a:solidFill>
                <a:srgbClr val="000099"/>
              </a:solidFill>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nodeType="clickEffect">
                                  <p:stCondLst>
                                    <p:cond delay="0"/>
                                  </p:stCondLst>
                                  <p:childTnLst>
                                    <p:set>
                                      <p:cBhvr>
                                        <p:cTn id="12" dur="1" fill="hold">
                                          <p:stCondLst>
                                            <p:cond delay="0"/>
                                          </p:stCondLst>
                                        </p:cTn>
                                        <p:tgtEl>
                                          <p:spTgt spid="76804">
                                            <p:txEl>
                                              <p:pRg st="2" end="2"/>
                                            </p:txEl>
                                          </p:spTgt>
                                        </p:tgtEl>
                                        <p:attrNameLst>
                                          <p:attrName>style.visibility</p:attrName>
                                        </p:attrNameLst>
                                      </p:cBhvr>
                                      <p:to>
                                        <p:strVal val="visible"/>
                                      </p:to>
                                    </p:set>
                                    <p:anim calcmode="lin" valueType="num">
                                      <p:cBhvr>
                                        <p:cTn id="13" dur="500" fill="hold"/>
                                        <p:tgtEl>
                                          <p:spTgt spid="76804">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76804">
                                            <p:txEl>
                                              <p:pRg st="2" end="2"/>
                                            </p:txEl>
                                          </p:spTgt>
                                        </p:tgtEl>
                                        <p:attrNameLst>
                                          <p:attrName>ppt_h</p:attrName>
                                        </p:attrNameLst>
                                      </p:cBhvr>
                                      <p:tavLst>
                                        <p:tav tm="0">
                                          <p:val>
                                            <p:fltVal val="0"/>
                                          </p:val>
                                        </p:tav>
                                        <p:tav tm="100000">
                                          <p:val>
                                            <p:strVal val="#ppt_h"/>
                                          </p:val>
                                        </p:tav>
                                      </p:tavLst>
                                    </p:anim>
                                    <p:animEffect transition="in" filter="fade">
                                      <p:cBhvr>
                                        <p:cTn id="15" dur="500"/>
                                        <p:tgtEl>
                                          <p:spTgt spid="7680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nodeType="clickEffect">
                                  <p:stCondLst>
                                    <p:cond delay="0"/>
                                  </p:stCondLst>
                                  <p:childTnLst>
                                    <p:set>
                                      <p:cBhvr>
                                        <p:cTn id="19" dur="1" fill="hold">
                                          <p:stCondLst>
                                            <p:cond delay="0"/>
                                          </p:stCondLst>
                                        </p:cTn>
                                        <p:tgtEl>
                                          <p:spTgt spid="76804">
                                            <p:txEl>
                                              <p:pRg st="3" end="3"/>
                                            </p:txEl>
                                          </p:spTgt>
                                        </p:tgtEl>
                                        <p:attrNameLst>
                                          <p:attrName>style.visibility</p:attrName>
                                        </p:attrNameLst>
                                      </p:cBhvr>
                                      <p:to>
                                        <p:strVal val="visible"/>
                                      </p:to>
                                    </p:set>
                                    <p:anim calcmode="lin" valueType="num">
                                      <p:cBhvr>
                                        <p:cTn id="20" dur="500" fill="hold"/>
                                        <p:tgtEl>
                                          <p:spTgt spid="76804">
                                            <p:txEl>
                                              <p:pRg st="3" end="3"/>
                                            </p:txEl>
                                          </p:spTgt>
                                        </p:tgtEl>
                                        <p:attrNameLst>
                                          <p:attrName>ppt_w</p:attrName>
                                        </p:attrNameLst>
                                      </p:cBhvr>
                                      <p:tavLst>
                                        <p:tav tm="0">
                                          <p:val>
                                            <p:fltVal val="0"/>
                                          </p:val>
                                        </p:tav>
                                        <p:tav tm="100000">
                                          <p:val>
                                            <p:strVal val="#ppt_w"/>
                                          </p:val>
                                        </p:tav>
                                      </p:tavLst>
                                    </p:anim>
                                    <p:anim calcmode="lin" valueType="num">
                                      <p:cBhvr>
                                        <p:cTn id="21" dur="500" fill="hold"/>
                                        <p:tgtEl>
                                          <p:spTgt spid="76804">
                                            <p:txEl>
                                              <p:pRg st="3" end="3"/>
                                            </p:txEl>
                                          </p:spTgt>
                                        </p:tgtEl>
                                        <p:attrNameLst>
                                          <p:attrName>ppt_h</p:attrName>
                                        </p:attrNameLst>
                                      </p:cBhvr>
                                      <p:tavLst>
                                        <p:tav tm="0">
                                          <p:val>
                                            <p:fltVal val="0"/>
                                          </p:val>
                                        </p:tav>
                                        <p:tav tm="100000">
                                          <p:val>
                                            <p:strVal val="#ppt_h"/>
                                          </p:val>
                                        </p:tav>
                                      </p:tavLst>
                                    </p:anim>
                                    <p:animEffect transition="in" filter="fade">
                                      <p:cBhvr>
                                        <p:cTn id="22" dur="500"/>
                                        <p:tgtEl>
                                          <p:spTgt spid="76804">
                                            <p:txEl>
                                              <p:pRg st="3" end="3"/>
                                            </p:txEl>
                                          </p:spTgt>
                                        </p:tgtEl>
                                      </p:cBhvr>
                                    </p:animEffect>
                                  </p:childTnLst>
                                </p:cTn>
                              </p:par>
                              <p:par>
                                <p:cTn id="23" presetID="53" presetClass="entr" presetSubtype="0" fill="hold" nodeType="withEffect">
                                  <p:stCondLst>
                                    <p:cond delay="0"/>
                                  </p:stCondLst>
                                  <p:childTnLst>
                                    <p:set>
                                      <p:cBhvr>
                                        <p:cTn id="24" dur="1" fill="hold">
                                          <p:stCondLst>
                                            <p:cond delay="0"/>
                                          </p:stCondLst>
                                        </p:cTn>
                                        <p:tgtEl>
                                          <p:spTgt spid="76804">
                                            <p:txEl>
                                              <p:pRg st="4" end="4"/>
                                            </p:txEl>
                                          </p:spTgt>
                                        </p:tgtEl>
                                        <p:attrNameLst>
                                          <p:attrName>style.visibility</p:attrName>
                                        </p:attrNameLst>
                                      </p:cBhvr>
                                      <p:to>
                                        <p:strVal val="visible"/>
                                      </p:to>
                                    </p:set>
                                    <p:anim calcmode="lin" valueType="num">
                                      <p:cBhvr>
                                        <p:cTn id="25" dur="500" fill="hold"/>
                                        <p:tgtEl>
                                          <p:spTgt spid="76804">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76804">
                                            <p:txEl>
                                              <p:pRg st="4" end="4"/>
                                            </p:txEl>
                                          </p:spTgt>
                                        </p:tgtEl>
                                        <p:attrNameLst>
                                          <p:attrName>ppt_h</p:attrName>
                                        </p:attrNameLst>
                                      </p:cBhvr>
                                      <p:tavLst>
                                        <p:tav tm="0">
                                          <p:val>
                                            <p:fltVal val="0"/>
                                          </p:val>
                                        </p:tav>
                                        <p:tav tm="100000">
                                          <p:val>
                                            <p:strVal val="#ppt_h"/>
                                          </p:val>
                                        </p:tav>
                                      </p:tavLst>
                                    </p:anim>
                                    <p:animEffect transition="in" filter="fade">
                                      <p:cBhvr>
                                        <p:cTn id="27" dur="500"/>
                                        <p:tgtEl>
                                          <p:spTgt spid="76804">
                                            <p:txEl>
                                              <p:pRg st="4" end="4"/>
                                            </p:txEl>
                                          </p:spTgt>
                                        </p:tgtEl>
                                      </p:cBhvr>
                                    </p:animEffect>
                                  </p:childTnLst>
                                </p:cTn>
                              </p:par>
                              <p:par>
                                <p:cTn id="28" presetID="53" presetClass="entr" presetSubtype="0" fill="hold" nodeType="withEffect">
                                  <p:stCondLst>
                                    <p:cond delay="0"/>
                                  </p:stCondLst>
                                  <p:childTnLst>
                                    <p:set>
                                      <p:cBhvr>
                                        <p:cTn id="29" dur="1" fill="hold">
                                          <p:stCondLst>
                                            <p:cond delay="0"/>
                                          </p:stCondLst>
                                        </p:cTn>
                                        <p:tgtEl>
                                          <p:spTgt spid="76804">
                                            <p:txEl>
                                              <p:pRg st="5" end="5"/>
                                            </p:txEl>
                                          </p:spTgt>
                                        </p:tgtEl>
                                        <p:attrNameLst>
                                          <p:attrName>style.visibility</p:attrName>
                                        </p:attrNameLst>
                                      </p:cBhvr>
                                      <p:to>
                                        <p:strVal val="visible"/>
                                      </p:to>
                                    </p:set>
                                    <p:anim calcmode="lin" valueType="num">
                                      <p:cBhvr>
                                        <p:cTn id="30" dur="500" fill="hold"/>
                                        <p:tgtEl>
                                          <p:spTgt spid="76804">
                                            <p:txEl>
                                              <p:pRg st="5" end="5"/>
                                            </p:txEl>
                                          </p:spTgt>
                                        </p:tgtEl>
                                        <p:attrNameLst>
                                          <p:attrName>ppt_w</p:attrName>
                                        </p:attrNameLst>
                                      </p:cBhvr>
                                      <p:tavLst>
                                        <p:tav tm="0">
                                          <p:val>
                                            <p:fltVal val="0"/>
                                          </p:val>
                                        </p:tav>
                                        <p:tav tm="100000">
                                          <p:val>
                                            <p:strVal val="#ppt_w"/>
                                          </p:val>
                                        </p:tav>
                                      </p:tavLst>
                                    </p:anim>
                                    <p:anim calcmode="lin" valueType="num">
                                      <p:cBhvr>
                                        <p:cTn id="31" dur="500" fill="hold"/>
                                        <p:tgtEl>
                                          <p:spTgt spid="76804">
                                            <p:txEl>
                                              <p:pRg st="5" end="5"/>
                                            </p:txEl>
                                          </p:spTgt>
                                        </p:tgtEl>
                                        <p:attrNameLst>
                                          <p:attrName>ppt_h</p:attrName>
                                        </p:attrNameLst>
                                      </p:cBhvr>
                                      <p:tavLst>
                                        <p:tav tm="0">
                                          <p:val>
                                            <p:fltVal val="0"/>
                                          </p:val>
                                        </p:tav>
                                        <p:tav tm="100000">
                                          <p:val>
                                            <p:strVal val="#ppt_h"/>
                                          </p:val>
                                        </p:tav>
                                      </p:tavLst>
                                    </p:anim>
                                    <p:animEffect transition="in" filter="fade">
                                      <p:cBhvr>
                                        <p:cTn id="32" dur="500"/>
                                        <p:tgtEl>
                                          <p:spTgt spid="7680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0" fill="hold" nodeType="clickEffect">
                                  <p:stCondLst>
                                    <p:cond delay="0"/>
                                  </p:stCondLst>
                                  <p:childTnLst>
                                    <p:set>
                                      <p:cBhvr>
                                        <p:cTn id="36" dur="1" fill="hold">
                                          <p:stCondLst>
                                            <p:cond delay="0"/>
                                          </p:stCondLst>
                                        </p:cTn>
                                        <p:tgtEl>
                                          <p:spTgt spid="76804">
                                            <p:txEl>
                                              <p:pRg st="9" end="9"/>
                                            </p:txEl>
                                          </p:spTgt>
                                        </p:tgtEl>
                                        <p:attrNameLst>
                                          <p:attrName>style.visibility</p:attrName>
                                        </p:attrNameLst>
                                      </p:cBhvr>
                                      <p:to>
                                        <p:strVal val="visible"/>
                                      </p:to>
                                    </p:set>
                                    <p:anim calcmode="lin" valueType="num">
                                      <p:cBhvr>
                                        <p:cTn id="37" dur="500" fill="hold"/>
                                        <p:tgtEl>
                                          <p:spTgt spid="76804">
                                            <p:txEl>
                                              <p:pRg st="9" end="9"/>
                                            </p:txEl>
                                          </p:spTgt>
                                        </p:tgtEl>
                                        <p:attrNameLst>
                                          <p:attrName>ppt_w</p:attrName>
                                        </p:attrNameLst>
                                      </p:cBhvr>
                                      <p:tavLst>
                                        <p:tav tm="0">
                                          <p:val>
                                            <p:fltVal val="0"/>
                                          </p:val>
                                        </p:tav>
                                        <p:tav tm="100000">
                                          <p:val>
                                            <p:strVal val="#ppt_w"/>
                                          </p:val>
                                        </p:tav>
                                      </p:tavLst>
                                    </p:anim>
                                    <p:anim calcmode="lin" valueType="num">
                                      <p:cBhvr>
                                        <p:cTn id="38" dur="500" fill="hold"/>
                                        <p:tgtEl>
                                          <p:spTgt spid="76804">
                                            <p:txEl>
                                              <p:pRg st="9" end="9"/>
                                            </p:txEl>
                                          </p:spTgt>
                                        </p:tgtEl>
                                        <p:attrNameLst>
                                          <p:attrName>ppt_h</p:attrName>
                                        </p:attrNameLst>
                                      </p:cBhvr>
                                      <p:tavLst>
                                        <p:tav tm="0">
                                          <p:val>
                                            <p:fltVal val="0"/>
                                          </p:val>
                                        </p:tav>
                                        <p:tav tm="100000">
                                          <p:val>
                                            <p:strVal val="#ppt_h"/>
                                          </p:val>
                                        </p:tav>
                                      </p:tavLst>
                                    </p:anim>
                                    <p:animEffect transition="in" filter="fade">
                                      <p:cBhvr>
                                        <p:cTn id="39" dur="500"/>
                                        <p:tgtEl>
                                          <p:spTgt spid="76804">
                                            <p:txEl>
                                              <p:pRg st="9" end="9"/>
                                            </p:txEl>
                                          </p:spTgt>
                                        </p:tgtEl>
                                      </p:cBhvr>
                                    </p:animEffect>
                                  </p:childTnLst>
                                </p:cTn>
                              </p:par>
                            </p:childTnLst>
                          </p:cTn>
                        </p:par>
                        <p:par>
                          <p:cTn id="40" fill="hold">
                            <p:stCondLst>
                              <p:cond delay="500"/>
                            </p:stCondLst>
                            <p:childTnLst>
                              <p:par>
                                <p:cTn id="41" presetID="53" presetClass="entr" presetSubtype="0" fill="hold" nodeType="afterEffect">
                                  <p:stCondLst>
                                    <p:cond delay="0"/>
                                  </p:stCondLst>
                                  <p:childTnLst>
                                    <p:set>
                                      <p:cBhvr>
                                        <p:cTn id="42" dur="1" fill="hold">
                                          <p:stCondLst>
                                            <p:cond delay="0"/>
                                          </p:stCondLst>
                                        </p:cTn>
                                        <p:tgtEl>
                                          <p:spTgt spid="76804">
                                            <p:txEl>
                                              <p:pRg st="10" end="10"/>
                                            </p:txEl>
                                          </p:spTgt>
                                        </p:tgtEl>
                                        <p:attrNameLst>
                                          <p:attrName>style.visibility</p:attrName>
                                        </p:attrNameLst>
                                      </p:cBhvr>
                                      <p:to>
                                        <p:strVal val="visible"/>
                                      </p:to>
                                    </p:set>
                                    <p:anim calcmode="lin" valueType="num">
                                      <p:cBhvr>
                                        <p:cTn id="43" dur="500" fill="hold"/>
                                        <p:tgtEl>
                                          <p:spTgt spid="76804">
                                            <p:txEl>
                                              <p:pRg st="10" end="10"/>
                                            </p:txEl>
                                          </p:spTgt>
                                        </p:tgtEl>
                                        <p:attrNameLst>
                                          <p:attrName>ppt_w</p:attrName>
                                        </p:attrNameLst>
                                      </p:cBhvr>
                                      <p:tavLst>
                                        <p:tav tm="0">
                                          <p:val>
                                            <p:fltVal val="0"/>
                                          </p:val>
                                        </p:tav>
                                        <p:tav tm="100000">
                                          <p:val>
                                            <p:strVal val="#ppt_w"/>
                                          </p:val>
                                        </p:tav>
                                      </p:tavLst>
                                    </p:anim>
                                    <p:anim calcmode="lin" valueType="num">
                                      <p:cBhvr>
                                        <p:cTn id="44" dur="500" fill="hold"/>
                                        <p:tgtEl>
                                          <p:spTgt spid="76804">
                                            <p:txEl>
                                              <p:pRg st="10" end="10"/>
                                            </p:txEl>
                                          </p:spTgt>
                                        </p:tgtEl>
                                        <p:attrNameLst>
                                          <p:attrName>ppt_h</p:attrName>
                                        </p:attrNameLst>
                                      </p:cBhvr>
                                      <p:tavLst>
                                        <p:tav tm="0">
                                          <p:val>
                                            <p:fltVal val="0"/>
                                          </p:val>
                                        </p:tav>
                                        <p:tav tm="100000">
                                          <p:val>
                                            <p:strVal val="#ppt_h"/>
                                          </p:val>
                                        </p:tav>
                                      </p:tavLst>
                                    </p:anim>
                                    <p:animEffect transition="in" filter="fade">
                                      <p:cBhvr>
                                        <p:cTn id="45" dur="500"/>
                                        <p:tgtEl>
                                          <p:spTgt spid="7680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Espace réservé du numéro de diapositive 3"/>
          <p:cNvSpPr>
            <a:spLocks noGrp="1"/>
          </p:cNvSpPr>
          <p:nvPr>
            <p:ph type="sldNum" sz="quarter" idx="10"/>
          </p:nvPr>
        </p:nvSpPr>
        <p:spPr>
          <a:noFill/>
        </p:spPr>
        <p:txBody>
          <a:bodyPr/>
          <a:lstStyle/>
          <a:p>
            <a:pPr defTabSz="1073150"/>
            <a:fld id="{DFDC2284-19A6-4D68-8E7C-4FB321681DD0}" type="slidenum">
              <a:rPr lang="fr-BE" smtClean="0"/>
              <a:pPr defTabSz="1073150"/>
              <a:t>132</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Avance à l’allumage</a:t>
            </a:r>
            <a:br>
              <a:rPr lang="fr-BE" sz="3600">
                <a:solidFill>
                  <a:schemeClr val="accent4"/>
                </a:solidFill>
              </a:rPr>
            </a:br>
            <a:r>
              <a:rPr lang="fr-BE" sz="3600">
                <a:solidFill>
                  <a:schemeClr val="accent4"/>
                </a:solidFill>
              </a:rPr>
              <a:t>Comment ça marche ?</a:t>
            </a:r>
          </a:p>
        </p:txBody>
      </p:sp>
      <p:sp>
        <p:nvSpPr>
          <p:cNvPr id="77828" name="ZoneTexte 3"/>
          <p:cNvSpPr txBox="1">
            <a:spLocks noChangeArrowheads="1"/>
          </p:cNvSpPr>
          <p:nvPr/>
        </p:nvSpPr>
        <p:spPr bwMode="auto">
          <a:xfrm>
            <a:off x="214313" y="1404938"/>
            <a:ext cx="9929812" cy="461962"/>
          </a:xfrm>
          <a:prstGeom prst="rect">
            <a:avLst/>
          </a:prstGeom>
          <a:noFill/>
          <a:ln w="9525">
            <a:noFill/>
            <a:miter lim="800000"/>
            <a:headEnd/>
            <a:tailEnd/>
          </a:ln>
        </p:spPr>
        <p:txBody>
          <a:bodyPr>
            <a:spAutoFit/>
          </a:bodyPr>
          <a:lstStyle/>
          <a:p>
            <a:pPr>
              <a:defRPr/>
            </a:pPr>
            <a:r>
              <a:rPr lang="fr-BE" b="1">
                <a:effectLst>
                  <a:outerShdw blurRad="38100" dist="38100" dir="2700000" algn="tl">
                    <a:srgbClr val="000000">
                      <a:alpha val="43137"/>
                    </a:srgbClr>
                  </a:outerShdw>
                </a:effectLst>
              </a:rPr>
              <a:t>L’avance statique (de 6 à 15°)</a:t>
            </a:r>
          </a:p>
        </p:txBody>
      </p:sp>
      <p:pic>
        <p:nvPicPr>
          <p:cNvPr id="78853" name="Image 5" descr="Calage Avance.jpg"/>
          <p:cNvPicPr>
            <a:picLocks noChangeAspect="1"/>
          </p:cNvPicPr>
          <p:nvPr/>
        </p:nvPicPr>
        <p:blipFill>
          <a:blip r:embed="rId3" cstate="print"/>
          <a:srcRect/>
          <a:stretch>
            <a:fillRect/>
          </a:stretch>
        </p:blipFill>
        <p:spPr bwMode="auto">
          <a:xfrm>
            <a:off x="214313" y="4052888"/>
            <a:ext cx="4714875" cy="2995612"/>
          </a:xfrm>
          <a:prstGeom prst="rect">
            <a:avLst/>
          </a:prstGeom>
          <a:noFill/>
          <a:ln w="9525">
            <a:noFill/>
            <a:miter lim="800000"/>
            <a:headEnd/>
            <a:tailEnd/>
          </a:ln>
        </p:spPr>
      </p:pic>
      <p:pic>
        <p:nvPicPr>
          <p:cNvPr id="78854" name="Image 6" descr="Repère poulie.jpg"/>
          <p:cNvPicPr>
            <a:picLocks noChangeAspect="1"/>
          </p:cNvPicPr>
          <p:nvPr/>
        </p:nvPicPr>
        <p:blipFill>
          <a:blip r:embed="rId4" cstate="print"/>
          <a:srcRect/>
          <a:stretch>
            <a:fillRect/>
          </a:stretch>
        </p:blipFill>
        <p:spPr bwMode="auto">
          <a:xfrm>
            <a:off x="5578475" y="1404938"/>
            <a:ext cx="4551363" cy="3929062"/>
          </a:xfrm>
          <a:prstGeom prst="rect">
            <a:avLst/>
          </a:prstGeom>
          <a:noFill/>
          <a:ln w="9525">
            <a:noFill/>
            <a:miter lim="800000"/>
            <a:headEnd/>
            <a:tailEnd/>
          </a:ln>
        </p:spPr>
      </p:pic>
      <p:pic>
        <p:nvPicPr>
          <p:cNvPr id="78855" name="Image 7" descr="reperes.jpg"/>
          <p:cNvPicPr>
            <a:picLocks noChangeAspect="1"/>
          </p:cNvPicPr>
          <p:nvPr/>
        </p:nvPicPr>
        <p:blipFill>
          <a:blip r:embed="rId5" cstate="print"/>
          <a:srcRect/>
          <a:stretch>
            <a:fillRect/>
          </a:stretch>
        </p:blipFill>
        <p:spPr bwMode="auto">
          <a:xfrm>
            <a:off x="214313" y="2139950"/>
            <a:ext cx="5041900" cy="1765300"/>
          </a:xfrm>
          <a:prstGeom prst="rect">
            <a:avLst/>
          </a:prstGeom>
          <a:noFill/>
          <a:ln w="9525">
            <a:noFill/>
            <a:miter lim="800000"/>
            <a:headEnd/>
            <a:tailEnd/>
          </a:ln>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78854"/>
                                        </p:tgtEl>
                                        <p:attrNameLst>
                                          <p:attrName>style.visibility</p:attrName>
                                        </p:attrNameLst>
                                      </p:cBhvr>
                                      <p:to>
                                        <p:strVal val="visible"/>
                                      </p:to>
                                    </p:set>
                                    <p:animEffect transition="in" filter="checkerboard(across)">
                                      <p:cBhvr>
                                        <p:cTn id="12" dur="500"/>
                                        <p:tgtEl>
                                          <p:spTgt spid="7885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8855"/>
                                        </p:tgtEl>
                                        <p:attrNameLst>
                                          <p:attrName>style.visibility</p:attrName>
                                        </p:attrNameLst>
                                      </p:cBhvr>
                                      <p:to>
                                        <p:strVal val="visible"/>
                                      </p:to>
                                    </p:set>
                                    <p:animEffect transition="in" filter="checkerboard(across)">
                                      <p:cBhvr>
                                        <p:cTn id="17" dur="500"/>
                                        <p:tgtEl>
                                          <p:spTgt spid="7885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78853"/>
                                        </p:tgtEl>
                                        <p:attrNameLst>
                                          <p:attrName>style.visibility</p:attrName>
                                        </p:attrNameLst>
                                      </p:cBhvr>
                                      <p:to>
                                        <p:strVal val="visible"/>
                                      </p:to>
                                    </p:set>
                                    <p:animEffect transition="in" filter="checkerboard(across)">
                                      <p:cBhvr>
                                        <p:cTn id="22" dur="500"/>
                                        <p:tgtEl>
                                          <p:spTgt spid="788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Espace réservé du numéro de diapositive 3"/>
          <p:cNvSpPr>
            <a:spLocks noGrp="1"/>
          </p:cNvSpPr>
          <p:nvPr>
            <p:ph type="sldNum" sz="quarter" idx="10"/>
          </p:nvPr>
        </p:nvSpPr>
        <p:spPr>
          <a:noFill/>
        </p:spPr>
        <p:txBody>
          <a:bodyPr/>
          <a:lstStyle/>
          <a:p>
            <a:pPr defTabSz="1073150"/>
            <a:fld id="{DFDC2284-19A6-4D68-8E7C-4FB321681DD0}" type="slidenum">
              <a:rPr lang="fr-BE" smtClean="0"/>
              <a:pPr defTabSz="1073150"/>
              <a:t>133</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Avance à l’allumage</a:t>
            </a:r>
            <a:br>
              <a:rPr lang="fr-BE" sz="3600">
                <a:solidFill>
                  <a:schemeClr val="accent4"/>
                </a:solidFill>
              </a:rPr>
            </a:br>
            <a:r>
              <a:rPr lang="fr-BE" sz="3600">
                <a:solidFill>
                  <a:schemeClr val="accent4"/>
                </a:solidFill>
              </a:rPr>
              <a:t>Comment ça marche ?</a:t>
            </a:r>
          </a:p>
        </p:txBody>
      </p:sp>
      <p:sp>
        <p:nvSpPr>
          <p:cNvPr id="77828" name="ZoneTexte 3"/>
          <p:cNvSpPr txBox="1">
            <a:spLocks noChangeArrowheads="1"/>
          </p:cNvSpPr>
          <p:nvPr/>
        </p:nvSpPr>
        <p:spPr bwMode="auto">
          <a:xfrm>
            <a:off x="214313" y="1404938"/>
            <a:ext cx="9929812" cy="461962"/>
          </a:xfrm>
          <a:prstGeom prst="rect">
            <a:avLst/>
          </a:prstGeom>
          <a:noFill/>
          <a:ln w="9525">
            <a:noFill/>
            <a:miter lim="800000"/>
            <a:headEnd/>
            <a:tailEnd/>
          </a:ln>
        </p:spPr>
        <p:txBody>
          <a:bodyPr>
            <a:spAutoFit/>
          </a:bodyPr>
          <a:lstStyle/>
          <a:p>
            <a:pPr>
              <a:defRPr/>
            </a:pPr>
            <a:r>
              <a:rPr lang="fr-BE" b="1">
                <a:effectLst>
                  <a:outerShdw blurRad="38100" dist="38100" dir="2700000" algn="tl">
                    <a:srgbClr val="000000">
                      <a:alpha val="43137"/>
                    </a:srgbClr>
                  </a:outerShdw>
                </a:effectLst>
              </a:rPr>
              <a:t>L’avance statique (de 6 à 15°)</a:t>
            </a:r>
          </a:p>
        </p:txBody>
      </p:sp>
      <p:pic>
        <p:nvPicPr>
          <p:cNvPr id="6" name="Image 5" descr="Allumage - Puissance Consommation.jpg"/>
          <p:cNvPicPr>
            <a:picLocks noChangeAspect="1"/>
          </p:cNvPicPr>
          <p:nvPr/>
        </p:nvPicPr>
        <p:blipFill>
          <a:blip r:embed="rId3" cstate="print"/>
          <a:stretch>
            <a:fillRect/>
          </a:stretch>
        </p:blipFill>
        <p:spPr>
          <a:xfrm>
            <a:off x="3286112" y="1894736"/>
            <a:ext cx="6572296" cy="5344264"/>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grpId="0" nodeType="afterEffect">
                                  <p:stCondLst>
                                    <p:cond delay="0"/>
                                  </p:stCondLst>
                                  <p:childTnLst>
                                    <p:set>
                                      <p:cBhvr>
                                        <p:cTn id="11" dur="1" fill="hold">
                                          <p:stCondLst>
                                            <p:cond delay="0"/>
                                          </p:stCondLst>
                                        </p:cTn>
                                        <p:tgtEl>
                                          <p:spTgt spid="77828"/>
                                        </p:tgtEl>
                                        <p:attrNameLst>
                                          <p:attrName>style.visibility</p:attrName>
                                        </p:attrNameLst>
                                      </p:cBhvr>
                                      <p:to>
                                        <p:strVal val="visible"/>
                                      </p:to>
                                    </p:set>
                                    <p:animEffect transition="in" filter="checkerboard(across)">
                                      <p:cBhvr>
                                        <p:cTn id="12" dur="500"/>
                                        <p:tgtEl>
                                          <p:spTgt spid="77828"/>
                                        </p:tgtEl>
                                      </p:cBhvr>
                                    </p:animEffect>
                                  </p:childTnLst>
                                </p:cTn>
                              </p:par>
                            </p:childTnLst>
                          </p:cTn>
                        </p:par>
                        <p:par>
                          <p:cTn id="13" fill="hold">
                            <p:stCondLst>
                              <p:cond delay="1000"/>
                            </p:stCondLst>
                            <p:childTnLst>
                              <p:par>
                                <p:cTn id="14" presetID="5" presetClass="entr" presetSubtype="1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heckerboard(across)">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7828"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Espace réservé du numéro de diapositive 3"/>
          <p:cNvSpPr>
            <a:spLocks noGrp="1"/>
          </p:cNvSpPr>
          <p:nvPr>
            <p:ph type="sldNum" sz="quarter" idx="10"/>
          </p:nvPr>
        </p:nvSpPr>
        <p:spPr>
          <a:noFill/>
        </p:spPr>
        <p:txBody>
          <a:bodyPr/>
          <a:lstStyle/>
          <a:p>
            <a:pPr defTabSz="1073150"/>
            <a:fld id="{DFDC2284-19A6-4D68-8E7C-4FB321681DD0}" type="slidenum">
              <a:rPr lang="fr-BE" smtClean="0"/>
              <a:pPr defTabSz="1073150"/>
              <a:t>134</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Avance à l’allumage</a:t>
            </a:r>
            <a:br>
              <a:rPr lang="fr-BE" sz="3600">
                <a:solidFill>
                  <a:schemeClr val="accent4"/>
                </a:solidFill>
              </a:rPr>
            </a:br>
            <a:r>
              <a:rPr lang="fr-BE" sz="3600">
                <a:solidFill>
                  <a:schemeClr val="accent4"/>
                </a:solidFill>
              </a:rPr>
              <a:t>Comment ça marche ?</a:t>
            </a:r>
          </a:p>
        </p:txBody>
      </p:sp>
      <p:sp>
        <p:nvSpPr>
          <p:cNvPr id="77828" name="ZoneTexte 3"/>
          <p:cNvSpPr txBox="1">
            <a:spLocks noChangeArrowheads="1"/>
          </p:cNvSpPr>
          <p:nvPr/>
        </p:nvSpPr>
        <p:spPr bwMode="auto">
          <a:xfrm>
            <a:off x="214313" y="1404938"/>
            <a:ext cx="9929812" cy="461962"/>
          </a:xfrm>
          <a:prstGeom prst="rect">
            <a:avLst/>
          </a:prstGeom>
          <a:noFill/>
          <a:ln w="9525">
            <a:noFill/>
            <a:miter lim="800000"/>
            <a:headEnd/>
            <a:tailEnd/>
          </a:ln>
        </p:spPr>
        <p:txBody>
          <a:bodyPr>
            <a:spAutoFit/>
          </a:bodyPr>
          <a:lstStyle/>
          <a:p>
            <a:pPr>
              <a:defRPr/>
            </a:pPr>
            <a:r>
              <a:rPr lang="fr-BE" b="1">
                <a:effectLst>
                  <a:outerShdw blurRad="38100" dist="38100" dir="2700000" algn="tl">
                    <a:srgbClr val="000000">
                      <a:alpha val="43137"/>
                    </a:srgbClr>
                  </a:outerShdw>
                </a:effectLst>
              </a:rPr>
              <a:t>L’avance statique doit être contrôlée et réglée régulièrement</a:t>
            </a:r>
          </a:p>
        </p:txBody>
      </p:sp>
      <p:pic>
        <p:nvPicPr>
          <p:cNvPr id="6" name="Image 5" descr="Allumage - Puissance Consommation.jpg"/>
          <p:cNvPicPr>
            <a:picLocks noChangeAspect="1"/>
          </p:cNvPicPr>
          <p:nvPr/>
        </p:nvPicPr>
        <p:blipFill>
          <a:blip r:embed="rId3" cstate="print"/>
          <a:stretch>
            <a:fillRect/>
          </a:stretch>
        </p:blipFill>
        <p:spPr>
          <a:xfrm>
            <a:off x="5214938" y="3463160"/>
            <a:ext cx="4643470" cy="3775839"/>
          </a:xfrm>
          <a:prstGeom prst="rect">
            <a:avLst/>
          </a:prstGeom>
        </p:spPr>
      </p:pic>
      <p:sp>
        <p:nvSpPr>
          <p:cNvPr id="8" name="Rectangle 7"/>
          <p:cNvSpPr/>
          <p:nvPr/>
        </p:nvSpPr>
        <p:spPr>
          <a:xfrm>
            <a:off x="285716" y="3905252"/>
            <a:ext cx="4643470" cy="1569660"/>
          </a:xfrm>
          <a:prstGeom prst="rect">
            <a:avLst/>
          </a:prstGeom>
        </p:spPr>
        <p:txBody>
          <a:bodyPr wrap="square">
            <a:spAutoFit/>
          </a:bodyPr>
          <a:lstStyle/>
          <a:p>
            <a:pPr>
              <a:defRPr/>
            </a:pPr>
            <a:r>
              <a:rPr lang="fr-BE">
                <a:effectLst>
                  <a:outerShdw blurRad="38100" dist="38100" dir="2700000" algn="tl">
                    <a:srgbClr val="000000">
                      <a:alpha val="43137"/>
                    </a:srgbClr>
                  </a:outerShdw>
                </a:effectLst>
              </a:rPr>
              <a:t>Conséquences:</a:t>
            </a:r>
          </a:p>
          <a:p>
            <a:pPr>
              <a:defRPr/>
            </a:pPr>
            <a:endParaRPr lang="fr-BE" b="1">
              <a:effectLst>
                <a:outerShdw blurRad="38100" dist="38100" dir="2700000" algn="tl">
                  <a:srgbClr val="000000">
                    <a:alpha val="43137"/>
                  </a:srgbClr>
                </a:outerShdw>
              </a:effectLst>
            </a:endParaRPr>
          </a:p>
          <a:p>
            <a:pPr>
              <a:buFont typeface="Arial" pitchFamily="34" charset="0"/>
              <a:buChar char="•"/>
              <a:defRPr/>
            </a:pPr>
            <a:r>
              <a:rPr lang="fr-BE">
                <a:effectLst>
                  <a:outerShdw blurRad="38100" dist="38100" dir="2700000" algn="tl">
                    <a:srgbClr val="000000">
                      <a:alpha val="43137"/>
                    </a:srgbClr>
                  </a:outerShdw>
                </a:effectLst>
              </a:rPr>
              <a:t>Puissance en baisse : </a:t>
            </a:r>
            <a:r>
              <a:rPr lang="fr-BE" b="1" u="sng">
                <a:effectLst>
                  <a:outerShdw blurRad="38100" dist="38100" dir="2700000" algn="tl">
                    <a:srgbClr val="000000">
                      <a:alpha val="43137"/>
                    </a:srgbClr>
                  </a:outerShdw>
                </a:effectLst>
              </a:rPr>
              <a:t>-10%</a:t>
            </a:r>
          </a:p>
          <a:p>
            <a:pPr>
              <a:buFont typeface="Arial" pitchFamily="34" charset="0"/>
              <a:buChar char="•"/>
              <a:defRPr/>
            </a:pPr>
            <a:r>
              <a:rPr lang="fr-BE">
                <a:effectLst>
                  <a:outerShdw blurRad="38100" dist="38100" dir="2700000" algn="tl">
                    <a:srgbClr val="000000">
                      <a:alpha val="43137"/>
                    </a:srgbClr>
                  </a:outerShdw>
                </a:effectLst>
              </a:rPr>
              <a:t>Consommation en hausse : </a:t>
            </a:r>
            <a:r>
              <a:rPr lang="fr-BE" b="1" u="sng">
                <a:effectLst>
                  <a:outerShdw blurRad="38100" dist="38100" dir="2700000" algn="tl">
                    <a:srgbClr val="000000">
                      <a:alpha val="43137"/>
                    </a:srgbClr>
                  </a:outerShdw>
                </a:effectLst>
              </a:rPr>
              <a:t>+8%</a:t>
            </a:r>
          </a:p>
        </p:txBody>
      </p:sp>
      <p:pic>
        <p:nvPicPr>
          <p:cNvPr id="10" name="Image 9" descr="Breakerpoints 2.jpg"/>
          <p:cNvPicPr>
            <a:picLocks noChangeAspect="1"/>
          </p:cNvPicPr>
          <p:nvPr/>
        </p:nvPicPr>
        <p:blipFill>
          <a:blip r:embed="rId4" cstate="print"/>
          <a:stretch>
            <a:fillRect/>
          </a:stretch>
        </p:blipFill>
        <p:spPr>
          <a:xfrm>
            <a:off x="5214938" y="2047864"/>
            <a:ext cx="2524125" cy="1295400"/>
          </a:xfrm>
          <a:prstGeom prst="rect">
            <a:avLst/>
          </a:prstGeom>
        </p:spPr>
      </p:pic>
      <p:sp>
        <p:nvSpPr>
          <p:cNvPr id="11" name="ZoneTexte 10"/>
          <p:cNvSpPr txBox="1"/>
          <p:nvPr/>
        </p:nvSpPr>
        <p:spPr>
          <a:xfrm>
            <a:off x="357154" y="2047864"/>
            <a:ext cx="4357718" cy="830997"/>
          </a:xfrm>
          <a:prstGeom prst="rect">
            <a:avLst/>
          </a:prstGeom>
          <a:noFill/>
        </p:spPr>
        <p:txBody>
          <a:bodyPr wrap="square" rtlCol="0">
            <a:spAutoFit/>
          </a:bodyPr>
          <a:lstStyle/>
          <a:p>
            <a:pPr>
              <a:buFont typeface="Arial" pitchFamily="34" charset="0"/>
              <a:buChar char="•"/>
              <a:defRPr/>
            </a:pPr>
            <a:r>
              <a:rPr lang="fr-BE">
                <a:effectLst>
                  <a:outerShdw blurRad="38100" dist="38100" dir="2700000" algn="tl">
                    <a:srgbClr val="000000">
                      <a:alpha val="43137"/>
                    </a:srgbClr>
                  </a:outerShdw>
                </a:effectLst>
              </a:rPr>
              <a:t>Le linguet s’use</a:t>
            </a:r>
          </a:p>
          <a:p>
            <a:pPr>
              <a:buFont typeface="Arial" pitchFamily="34" charset="0"/>
              <a:buChar char="•"/>
              <a:defRPr/>
            </a:pPr>
            <a:r>
              <a:rPr lang="fr-BE">
                <a:effectLst>
                  <a:outerShdw blurRad="38100" dist="38100" dir="2700000" algn="tl">
                    <a:srgbClr val="000000">
                      <a:alpha val="43137"/>
                    </a:srgbClr>
                  </a:outerShdw>
                </a:effectLst>
              </a:rPr>
              <a:t>Les contacts électriques s’usent</a:t>
            </a:r>
          </a:p>
        </p:txBody>
      </p:sp>
      <p:sp>
        <p:nvSpPr>
          <p:cNvPr id="12" name="Rectangle 11"/>
          <p:cNvSpPr/>
          <p:nvPr/>
        </p:nvSpPr>
        <p:spPr>
          <a:xfrm>
            <a:off x="428592" y="3119434"/>
            <a:ext cx="4643470" cy="461665"/>
          </a:xfrm>
          <a:prstGeom prst="rect">
            <a:avLst/>
          </a:prstGeom>
        </p:spPr>
        <p:txBody>
          <a:bodyPr wrap="square">
            <a:spAutoFit/>
          </a:bodyPr>
          <a:lstStyle/>
          <a:p>
            <a:pPr>
              <a:defRPr/>
            </a:pPr>
            <a:r>
              <a:rPr lang="fr-BE" b="1" u="sng">
                <a:effectLst>
                  <a:outerShdw blurRad="38100" dist="38100" dir="2700000" algn="tl">
                    <a:srgbClr val="000000">
                      <a:alpha val="43137"/>
                    </a:srgbClr>
                  </a:outerShdw>
                </a:effectLst>
              </a:rPr>
              <a:t>0,2mm d’usure = 10° de retard</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grpId="0" nodeType="afterEffect">
                                  <p:stCondLst>
                                    <p:cond delay="0"/>
                                  </p:stCondLst>
                                  <p:childTnLst>
                                    <p:set>
                                      <p:cBhvr>
                                        <p:cTn id="11" dur="1" fill="hold">
                                          <p:stCondLst>
                                            <p:cond delay="0"/>
                                          </p:stCondLst>
                                        </p:cTn>
                                        <p:tgtEl>
                                          <p:spTgt spid="77828"/>
                                        </p:tgtEl>
                                        <p:attrNameLst>
                                          <p:attrName>style.visibility</p:attrName>
                                        </p:attrNameLst>
                                      </p:cBhvr>
                                      <p:to>
                                        <p:strVal val="visible"/>
                                      </p:to>
                                    </p:set>
                                    <p:animEffect transition="in" filter="checkerboard(across)">
                                      <p:cBhvr>
                                        <p:cTn id="12" dur="500"/>
                                        <p:tgtEl>
                                          <p:spTgt spid="7782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ppt_w</p:attrName>
                                        </p:attrNameLst>
                                      </p:cBhvr>
                                      <p:tavLst>
                                        <p:tav tm="0">
                                          <p:val>
                                            <p:fltVal val="0"/>
                                          </p:val>
                                        </p:tav>
                                        <p:tav tm="100000">
                                          <p:val>
                                            <p:strVal val="#ppt_w"/>
                                          </p:val>
                                        </p:tav>
                                      </p:tavLst>
                                    </p:anim>
                                    <p:anim calcmode="lin" valueType="num">
                                      <p:cBhvr>
                                        <p:cTn id="46" dur="500" fill="hold"/>
                                        <p:tgtEl>
                                          <p:spTgt spid="8"/>
                                        </p:tgtEl>
                                        <p:attrNameLst>
                                          <p:attrName>ppt_h</p:attrName>
                                        </p:attrNameLst>
                                      </p:cBhvr>
                                      <p:tavLst>
                                        <p:tav tm="0">
                                          <p:val>
                                            <p:fltVal val="0"/>
                                          </p:val>
                                        </p:tav>
                                        <p:tav tm="100000">
                                          <p:val>
                                            <p:strVal val="#ppt_h"/>
                                          </p:val>
                                        </p:tav>
                                      </p:tavLst>
                                    </p:anim>
                                    <p:animEffect transition="in" filter="fade">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7828" grpId="0"/>
      <p:bldP spid="8" grpId="0"/>
      <p:bldP spid="11" grpId="0"/>
      <p:bldP spid="12"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Espace réservé du numéro de diapositive 3"/>
          <p:cNvSpPr>
            <a:spLocks noGrp="1"/>
          </p:cNvSpPr>
          <p:nvPr>
            <p:ph type="sldNum" sz="quarter" idx="10"/>
          </p:nvPr>
        </p:nvSpPr>
        <p:spPr>
          <a:noFill/>
        </p:spPr>
        <p:txBody>
          <a:bodyPr/>
          <a:lstStyle/>
          <a:p>
            <a:pPr defTabSz="1073150"/>
            <a:fld id="{44748AE2-6C49-41B9-A7CA-1D32D122A855}" type="slidenum">
              <a:rPr lang="fr-BE" smtClean="0"/>
              <a:pPr defTabSz="1073150"/>
              <a:t>135</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Avance à l’allumage</a:t>
            </a:r>
            <a:br>
              <a:rPr lang="fr-BE" sz="3600">
                <a:solidFill>
                  <a:schemeClr val="accent4"/>
                </a:solidFill>
              </a:rPr>
            </a:br>
            <a:r>
              <a:rPr lang="fr-BE" sz="3600">
                <a:solidFill>
                  <a:schemeClr val="accent4"/>
                </a:solidFill>
              </a:rPr>
              <a:t>Comment ça marche ?</a:t>
            </a:r>
          </a:p>
        </p:txBody>
      </p:sp>
      <p:sp>
        <p:nvSpPr>
          <p:cNvPr id="78852" name="ZoneTexte 3"/>
          <p:cNvSpPr txBox="1">
            <a:spLocks noChangeArrowheads="1"/>
          </p:cNvSpPr>
          <p:nvPr/>
        </p:nvSpPr>
        <p:spPr bwMode="auto">
          <a:xfrm>
            <a:off x="214313" y="1404938"/>
            <a:ext cx="9929812" cy="461962"/>
          </a:xfrm>
          <a:prstGeom prst="rect">
            <a:avLst/>
          </a:prstGeom>
          <a:noFill/>
          <a:ln w="9525">
            <a:noFill/>
            <a:miter lim="800000"/>
            <a:headEnd/>
            <a:tailEnd/>
          </a:ln>
        </p:spPr>
        <p:txBody>
          <a:bodyPr>
            <a:spAutoFit/>
          </a:bodyPr>
          <a:lstStyle/>
          <a:p>
            <a:pPr>
              <a:defRPr/>
            </a:pPr>
            <a:r>
              <a:rPr lang="fr-BE" b="1">
                <a:effectLst>
                  <a:outerShdw blurRad="38100" dist="38100" dir="2700000" algn="tl">
                    <a:srgbClr val="000000">
                      <a:alpha val="43137"/>
                    </a:srgbClr>
                  </a:outerShdw>
                </a:effectLst>
              </a:rPr>
              <a:t>L’avance centrifuge (de 0 à 30-35°)</a:t>
            </a:r>
            <a:endParaRPr lang="fr-BE">
              <a:effectLst>
                <a:outerShdw blurRad="38100" dist="38100" dir="2700000" algn="tl">
                  <a:srgbClr val="000000">
                    <a:alpha val="43137"/>
                  </a:srgbClr>
                </a:outerShdw>
              </a:effectLst>
            </a:endParaRPr>
          </a:p>
        </p:txBody>
      </p:sp>
      <p:pic>
        <p:nvPicPr>
          <p:cNvPr id="79877" name="Image 5" descr="Avance Centrifuge.jpg"/>
          <p:cNvPicPr>
            <a:picLocks noChangeAspect="1"/>
          </p:cNvPicPr>
          <p:nvPr/>
        </p:nvPicPr>
        <p:blipFill>
          <a:blip r:embed="rId3" cstate="print"/>
          <a:srcRect/>
          <a:stretch>
            <a:fillRect/>
          </a:stretch>
        </p:blipFill>
        <p:spPr bwMode="auto">
          <a:xfrm>
            <a:off x="6315075" y="1262063"/>
            <a:ext cx="3971925" cy="5761037"/>
          </a:xfrm>
          <a:prstGeom prst="rect">
            <a:avLst/>
          </a:prstGeom>
          <a:noFill/>
          <a:ln w="9525">
            <a:noFill/>
            <a:miter lim="800000"/>
            <a:headEnd/>
            <a:tailEnd/>
          </a:ln>
        </p:spPr>
      </p:pic>
      <p:pic>
        <p:nvPicPr>
          <p:cNvPr id="79878" name="Image 6" descr="masselotes.jpg"/>
          <p:cNvPicPr>
            <a:picLocks noChangeAspect="1"/>
          </p:cNvPicPr>
          <p:nvPr/>
        </p:nvPicPr>
        <p:blipFill>
          <a:blip r:embed="rId4" cstate="print"/>
          <a:srcRect/>
          <a:stretch>
            <a:fillRect/>
          </a:stretch>
        </p:blipFill>
        <p:spPr bwMode="auto">
          <a:xfrm>
            <a:off x="1285875" y="1962150"/>
            <a:ext cx="3000375" cy="5157788"/>
          </a:xfrm>
          <a:prstGeom prst="rect">
            <a:avLst/>
          </a:prstGeom>
          <a:noFill/>
          <a:ln w="9525">
            <a:noFill/>
            <a:miter lim="800000"/>
            <a:headEnd/>
            <a:tailEnd/>
          </a:ln>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79878"/>
                                        </p:tgtEl>
                                        <p:attrNameLst>
                                          <p:attrName>style.visibility</p:attrName>
                                        </p:attrNameLst>
                                      </p:cBhvr>
                                      <p:to>
                                        <p:strVal val="visible"/>
                                      </p:to>
                                    </p:set>
                                    <p:animEffect transition="in" filter="checkerboard(across)">
                                      <p:cBhvr>
                                        <p:cTn id="12" dur="500"/>
                                        <p:tgtEl>
                                          <p:spTgt spid="7987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9877"/>
                                        </p:tgtEl>
                                        <p:attrNameLst>
                                          <p:attrName>style.visibility</p:attrName>
                                        </p:attrNameLst>
                                      </p:cBhvr>
                                      <p:to>
                                        <p:strVal val="visible"/>
                                      </p:to>
                                    </p:set>
                                    <p:animEffect transition="in" filter="checkerboard(across)">
                                      <p:cBhvr>
                                        <p:cTn id="17" dur="500"/>
                                        <p:tgtEl>
                                          <p:spTgt spid="79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Espace réservé du numéro de diapositive 3"/>
          <p:cNvSpPr>
            <a:spLocks noGrp="1"/>
          </p:cNvSpPr>
          <p:nvPr>
            <p:ph type="sldNum" sz="quarter" idx="10"/>
          </p:nvPr>
        </p:nvSpPr>
        <p:spPr>
          <a:noFill/>
        </p:spPr>
        <p:txBody>
          <a:bodyPr/>
          <a:lstStyle/>
          <a:p>
            <a:pPr defTabSz="1073150"/>
            <a:fld id="{44748AE2-6C49-41B9-A7CA-1D32D122A855}" type="slidenum">
              <a:rPr lang="fr-BE" smtClean="0"/>
              <a:pPr defTabSz="1073150"/>
              <a:t>136</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Avance à l’allumage</a:t>
            </a:r>
            <a:br>
              <a:rPr lang="fr-BE" sz="3600">
                <a:solidFill>
                  <a:schemeClr val="accent4"/>
                </a:solidFill>
              </a:rPr>
            </a:br>
            <a:r>
              <a:rPr lang="fr-BE" sz="3600">
                <a:solidFill>
                  <a:schemeClr val="accent4"/>
                </a:solidFill>
              </a:rPr>
              <a:t>Comment ça marche ?</a:t>
            </a:r>
          </a:p>
        </p:txBody>
      </p:sp>
      <p:sp>
        <p:nvSpPr>
          <p:cNvPr id="78852" name="ZoneTexte 3"/>
          <p:cNvSpPr txBox="1">
            <a:spLocks noChangeArrowheads="1"/>
          </p:cNvSpPr>
          <p:nvPr/>
        </p:nvSpPr>
        <p:spPr bwMode="auto">
          <a:xfrm>
            <a:off x="214313" y="1404938"/>
            <a:ext cx="9929812" cy="461962"/>
          </a:xfrm>
          <a:prstGeom prst="rect">
            <a:avLst/>
          </a:prstGeom>
          <a:noFill/>
          <a:ln w="9525">
            <a:noFill/>
            <a:miter lim="800000"/>
            <a:headEnd/>
            <a:tailEnd/>
          </a:ln>
        </p:spPr>
        <p:txBody>
          <a:bodyPr>
            <a:spAutoFit/>
          </a:bodyPr>
          <a:lstStyle/>
          <a:p>
            <a:pPr>
              <a:defRPr/>
            </a:pPr>
            <a:r>
              <a:rPr lang="fr-BE" b="1">
                <a:effectLst>
                  <a:outerShdw blurRad="38100" dist="38100" dir="2700000" algn="tl">
                    <a:srgbClr val="000000">
                      <a:alpha val="43137"/>
                    </a:srgbClr>
                  </a:outerShdw>
                </a:effectLst>
              </a:rPr>
              <a:t>L’avance centrifuge (de 0 à 30-35°)</a:t>
            </a:r>
            <a:endParaRPr lang="fr-BE">
              <a:effectLst>
                <a:outerShdw blurRad="38100" dist="38100" dir="2700000" algn="tl">
                  <a:srgbClr val="000000">
                    <a:alpha val="43137"/>
                  </a:srgbClr>
                </a:outerShdw>
              </a:effectLst>
            </a:endParaRPr>
          </a:p>
        </p:txBody>
      </p:sp>
      <p:pic>
        <p:nvPicPr>
          <p:cNvPr id="7" name="Image 6" descr="Centrifuge photo.jpg"/>
          <p:cNvPicPr>
            <a:picLocks noChangeAspect="1"/>
          </p:cNvPicPr>
          <p:nvPr/>
        </p:nvPicPr>
        <p:blipFill>
          <a:blip r:embed="rId3" cstate="print"/>
          <a:stretch>
            <a:fillRect/>
          </a:stretch>
        </p:blipFill>
        <p:spPr>
          <a:xfrm>
            <a:off x="2215764" y="2047864"/>
            <a:ext cx="7571206" cy="4895868"/>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Espace réservé du numéro de diapositive 3"/>
          <p:cNvSpPr>
            <a:spLocks noGrp="1"/>
          </p:cNvSpPr>
          <p:nvPr>
            <p:ph type="sldNum" sz="quarter" idx="10"/>
          </p:nvPr>
        </p:nvSpPr>
        <p:spPr>
          <a:noFill/>
        </p:spPr>
        <p:txBody>
          <a:bodyPr/>
          <a:lstStyle/>
          <a:p>
            <a:pPr defTabSz="1073150"/>
            <a:fld id="{B8AF3A54-9EC9-4E78-9937-7459B0919296}" type="slidenum">
              <a:rPr lang="fr-BE" smtClean="0"/>
              <a:pPr defTabSz="1073150"/>
              <a:t>137</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Avance à l’allumage</a:t>
            </a:r>
            <a:br>
              <a:rPr lang="fr-BE" sz="3600">
                <a:solidFill>
                  <a:schemeClr val="accent4"/>
                </a:solidFill>
              </a:rPr>
            </a:br>
            <a:r>
              <a:rPr lang="fr-BE" sz="3600">
                <a:solidFill>
                  <a:schemeClr val="accent4"/>
                </a:solidFill>
              </a:rPr>
              <a:t>Comment ça marche ?</a:t>
            </a:r>
          </a:p>
        </p:txBody>
      </p:sp>
      <p:sp>
        <p:nvSpPr>
          <p:cNvPr id="79876" name="ZoneTexte 3"/>
          <p:cNvSpPr txBox="1">
            <a:spLocks noChangeArrowheads="1"/>
          </p:cNvSpPr>
          <p:nvPr/>
        </p:nvSpPr>
        <p:spPr bwMode="auto">
          <a:xfrm>
            <a:off x="214313" y="1404938"/>
            <a:ext cx="9929812" cy="4154984"/>
          </a:xfrm>
          <a:prstGeom prst="rect">
            <a:avLst/>
          </a:prstGeom>
          <a:noFill/>
          <a:ln w="9525">
            <a:noFill/>
            <a:miter lim="800000"/>
            <a:headEnd/>
            <a:tailEnd/>
          </a:ln>
        </p:spPr>
        <p:txBody>
          <a:bodyPr>
            <a:spAutoFit/>
          </a:bodyPr>
          <a:lstStyle/>
          <a:p>
            <a:pPr>
              <a:defRPr/>
            </a:pPr>
            <a:r>
              <a:rPr lang="fr-BE" b="1">
                <a:effectLst>
                  <a:outerShdw blurRad="38100" dist="38100" dir="2700000" algn="tl">
                    <a:srgbClr val="000000">
                      <a:alpha val="43137"/>
                    </a:srgbClr>
                  </a:outerShdw>
                </a:effectLst>
              </a:rPr>
              <a:t>L’avance centrifuge (de 0 à 30-35°)</a:t>
            </a:r>
          </a:p>
          <a:p>
            <a:pPr>
              <a:defRPr/>
            </a:pPr>
            <a:endParaRPr lang="fr-BE" b="1"/>
          </a:p>
          <a:p>
            <a:pPr marL="457200" indent="-457200">
              <a:buFont typeface="Wingdings" pitchFamily="2" charset="2"/>
              <a:buChar char="Ø"/>
              <a:defRPr/>
            </a:pPr>
            <a:r>
              <a:rPr lang="fr-BE"/>
              <a:t>Des masselottes s’écartent dès que le régime moteur augmente et font pivoter le plateau qui supporte les vis platinées. L’avance fournie dépend de la force des ressorts de rappel.</a:t>
            </a:r>
            <a:br>
              <a:rPr lang="fr-BE"/>
            </a:br>
            <a:endParaRPr lang="fr-BE"/>
          </a:p>
          <a:p>
            <a:pPr marL="457200" indent="-457200">
              <a:buFont typeface="Wingdings" pitchFamily="2" charset="2"/>
              <a:buChar char="Ø"/>
              <a:defRPr/>
            </a:pPr>
            <a:r>
              <a:rPr lang="fr-BE"/>
              <a:t>Optimisée généralement pour un régime de 3.000 RPM.</a:t>
            </a:r>
          </a:p>
          <a:p>
            <a:pPr marL="457200" indent="-457200">
              <a:buFont typeface="Wingdings" pitchFamily="2" charset="2"/>
              <a:buChar char="Ø"/>
              <a:defRPr/>
            </a:pPr>
            <a:endParaRPr lang="fr-BE"/>
          </a:p>
          <a:p>
            <a:pPr marL="457200" indent="-457200">
              <a:buFont typeface="Wingdings" pitchFamily="2" charset="2"/>
              <a:buChar char="Ø"/>
              <a:defRPr/>
            </a:pPr>
            <a:r>
              <a:rPr lang="fr-BE"/>
              <a:t>Elle n’est pas réglable. On peut juste la vérifier avec une lampe stroboscopique et un compte-tours lorsque le moteur  est en fonctionnement.</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0" fill="hold" nodeType="afterEffect">
                                  <p:stCondLst>
                                    <p:cond delay="0"/>
                                  </p:stCondLst>
                                  <p:childTnLst>
                                    <p:set>
                                      <p:cBhvr>
                                        <p:cTn id="11" dur="1" fill="hold">
                                          <p:stCondLst>
                                            <p:cond delay="0"/>
                                          </p:stCondLst>
                                        </p:cTn>
                                        <p:tgtEl>
                                          <p:spTgt spid="79876">
                                            <p:txEl>
                                              <p:pRg st="2" end="2"/>
                                            </p:txEl>
                                          </p:spTgt>
                                        </p:tgtEl>
                                        <p:attrNameLst>
                                          <p:attrName>style.visibility</p:attrName>
                                        </p:attrNameLst>
                                      </p:cBhvr>
                                      <p:to>
                                        <p:strVal val="visible"/>
                                      </p:to>
                                    </p:set>
                                    <p:anim calcmode="lin" valueType="num">
                                      <p:cBhvr>
                                        <p:cTn id="12" dur="500" fill="hold"/>
                                        <p:tgtEl>
                                          <p:spTgt spid="79876">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79876">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79876">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79876">
                                            <p:txEl>
                                              <p:pRg st="3" end="3"/>
                                            </p:txEl>
                                          </p:spTgt>
                                        </p:tgtEl>
                                        <p:attrNameLst>
                                          <p:attrName>style.visibility</p:attrName>
                                        </p:attrNameLst>
                                      </p:cBhvr>
                                      <p:to>
                                        <p:strVal val="visible"/>
                                      </p:to>
                                    </p:set>
                                    <p:anim calcmode="lin" valueType="num">
                                      <p:cBhvr>
                                        <p:cTn id="19" dur="500" fill="hold"/>
                                        <p:tgtEl>
                                          <p:spTgt spid="79876">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79876">
                                            <p:txEl>
                                              <p:pRg st="3" end="3"/>
                                            </p:txEl>
                                          </p:spTgt>
                                        </p:tgtEl>
                                        <p:attrNameLst>
                                          <p:attrName>ppt_h</p:attrName>
                                        </p:attrNameLst>
                                      </p:cBhvr>
                                      <p:tavLst>
                                        <p:tav tm="0">
                                          <p:val>
                                            <p:fltVal val="0"/>
                                          </p:val>
                                        </p:tav>
                                        <p:tav tm="100000">
                                          <p:val>
                                            <p:strVal val="#ppt_h"/>
                                          </p:val>
                                        </p:tav>
                                      </p:tavLst>
                                    </p:anim>
                                    <p:animEffect transition="in" filter="fade">
                                      <p:cBhvr>
                                        <p:cTn id="21" dur="500"/>
                                        <p:tgtEl>
                                          <p:spTgt spid="79876">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nodeType="clickEffect">
                                  <p:stCondLst>
                                    <p:cond delay="0"/>
                                  </p:stCondLst>
                                  <p:childTnLst>
                                    <p:set>
                                      <p:cBhvr>
                                        <p:cTn id="25" dur="1" fill="hold">
                                          <p:stCondLst>
                                            <p:cond delay="0"/>
                                          </p:stCondLst>
                                        </p:cTn>
                                        <p:tgtEl>
                                          <p:spTgt spid="79876">
                                            <p:txEl>
                                              <p:pRg st="5" end="5"/>
                                            </p:txEl>
                                          </p:spTgt>
                                        </p:tgtEl>
                                        <p:attrNameLst>
                                          <p:attrName>style.visibility</p:attrName>
                                        </p:attrNameLst>
                                      </p:cBhvr>
                                      <p:to>
                                        <p:strVal val="visible"/>
                                      </p:to>
                                    </p:set>
                                    <p:anim calcmode="lin" valueType="num">
                                      <p:cBhvr>
                                        <p:cTn id="26" dur="500" fill="hold"/>
                                        <p:tgtEl>
                                          <p:spTgt spid="79876">
                                            <p:txEl>
                                              <p:pRg st="5" end="5"/>
                                            </p:txEl>
                                          </p:spTgt>
                                        </p:tgtEl>
                                        <p:attrNameLst>
                                          <p:attrName>ppt_w</p:attrName>
                                        </p:attrNameLst>
                                      </p:cBhvr>
                                      <p:tavLst>
                                        <p:tav tm="0">
                                          <p:val>
                                            <p:fltVal val="0"/>
                                          </p:val>
                                        </p:tav>
                                        <p:tav tm="100000">
                                          <p:val>
                                            <p:strVal val="#ppt_w"/>
                                          </p:val>
                                        </p:tav>
                                      </p:tavLst>
                                    </p:anim>
                                    <p:anim calcmode="lin" valueType="num">
                                      <p:cBhvr>
                                        <p:cTn id="27" dur="500" fill="hold"/>
                                        <p:tgtEl>
                                          <p:spTgt spid="79876">
                                            <p:txEl>
                                              <p:pRg st="5" end="5"/>
                                            </p:txEl>
                                          </p:spTgt>
                                        </p:tgtEl>
                                        <p:attrNameLst>
                                          <p:attrName>ppt_h</p:attrName>
                                        </p:attrNameLst>
                                      </p:cBhvr>
                                      <p:tavLst>
                                        <p:tav tm="0">
                                          <p:val>
                                            <p:fltVal val="0"/>
                                          </p:val>
                                        </p:tav>
                                        <p:tav tm="100000">
                                          <p:val>
                                            <p:strVal val="#ppt_h"/>
                                          </p:val>
                                        </p:tav>
                                      </p:tavLst>
                                    </p:anim>
                                    <p:animEffect transition="in" filter="fade">
                                      <p:cBhvr>
                                        <p:cTn id="28" dur="500"/>
                                        <p:tgtEl>
                                          <p:spTgt spid="7987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Espace réservé du numéro de diapositive 3"/>
          <p:cNvSpPr>
            <a:spLocks noGrp="1"/>
          </p:cNvSpPr>
          <p:nvPr>
            <p:ph type="sldNum" sz="quarter" idx="10"/>
          </p:nvPr>
        </p:nvSpPr>
        <p:spPr>
          <a:noFill/>
        </p:spPr>
        <p:txBody>
          <a:bodyPr/>
          <a:lstStyle/>
          <a:p>
            <a:pPr defTabSz="1073150"/>
            <a:fld id="{3268DBB8-DED0-434B-8B19-AA061A9B0C90}" type="slidenum">
              <a:rPr lang="fr-BE" smtClean="0"/>
              <a:pPr defTabSz="1073150"/>
              <a:t>138</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Avance à l’allumage</a:t>
            </a:r>
            <a:br>
              <a:rPr lang="fr-BE" sz="3600">
                <a:solidFill>
                  <a:schemeClr val="accent4"/>
                </a:solidFill>
              </a:rPr>
            </a:br>
            <a:r>
              <a:rPr lang="fr-BE" sz="3600">
                <a:solidFill>
                  <a:schemeClr val="accent4"/>
                </a:solidFill>
              </a:rPr>
              <a:t>Comment ça marche ?</a:t>
            </a:r>
          </a:p>
        </p:txBody>
      </p:sp>
      <p:pic>
        <p:nvPicPr>
          <p:cNvPr id="81924" name="Image 5" descr="http://arnaud.meunier.chez-alice.fr/im/theo/all/Gestav2.gif"/>
          <p:cNvPicPr>
            <a:picLocks noChangeAspect="1" noChangeArrowheads="1"/>
          </p:cNvPicPr>
          <p:nvPr/>
        </p:nvPicPr>
        <p:blipFill>
          <a:blip r:embed="rId3" cstate="print"/>
          <a:srcRect/>
          <a:stretch>
            <a:fillRect/>
          </a:stretch>
        </p:blipFill>
        <p:spPr bwMode="auto">
          <a:xfrm>
            <a:off x="142875" y="1833563"/>
            <a:ext cx="9929813" cy="4605337"/>
          </a:xfrm>
          <a:prstGeom prst="rect">
            <a:avLst/>
          </a:prstGeom>
          <a:noFill/>
          <a:ln w="9525">
            <a:noFill/>
            <a:miter lim="800000"/>
            <a:headEnd/>
            <a:tailEnd/>
          </a:ln>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81924"/>
                                        </p:tgtEl>
                                        <p:attrNameLst>
                                          <p:attrName>style.visibility</p:attrName>
                                        </p:attrNameLst>
                                      </p:cBhvr>
                                      <p:to>
                                        <p:strVal val="visible"/>
                                      </p:to>
                                    </p:set>
                                    <p:animEffect transition="in" filter="checkerboard(across)">
                                      <p:cBhvr>
                                        <p:cTn id="12" dur="500"/>
                                        <p:tgtEl>
                                          <p:spTgt spid="81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Espace réservé du numéro de diapositive 3"/>
          <p:cNvSpPr>
            <a:spLocks noGrp="1"/>
          </p:cNvSpPr>
          <p:nvPr>
            <p:ph type="sldNum" sz="quarter" idx="10"/>
          </p:nvPr>
        </p:nvSpPr>
        <p:spPr>
          <a:noFill/>
        </p:spPr>
        <p:txBody>
          <a:bodyPr/>
          <a:lstStyle/>
          <a:p>
            <a:pPr defTabSz="1073150"/>
            <a:fld id="{45E930FE-92D8-4EE6-9232-C674D0FEA551}" type="slidenum">
              <a:rPr lang="fr-BE" smtClean="0"/>
              <a:pPr defTabSz="1073150"/>
              <a:t>139</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Avance à l’allumage</a:t>
            </a:r>
            <a:br>
              <a:rPr lang="fr-BE" sz="3600">
                <a:solidFill>
                  <a:schemeClr val="accent4"/>
                </a:solidFill>
              </a:rPr>
            </a:br>
            <a:r>
              <a:rPr lang="fr-BE" sz="3600">
                <a:solidFill>
                  <a:schemeClr val="accent4"/>
                </a:solidFill>
              </a:rPr>
              <a:t>Comment ça marche ?</a:t>
            </a:r>
          </a:p>
        </p:txBody>
      </p:sp>
      <p:sp>
        <p:nvSpPr>
          <p:cNvPr id="81924" name="ZoneTexte 3"/>
          <p:cNvSpPr txBox="1">
            <a:spLocks noChangeArrowheads="1"/>
          </p:cNvSpPr>
          <p:nvPr/>
        </p:nvSpPr>
        <p:spPr bwMode="auto">
          <a:xfrm>
            <a:off x="214313" y="1333500"/>
            <a:ext cx="4786311" cy="461665"/>
          </a:xfrm>
          <a:prstGeom prst="rect">
            <a:avLst/>
          </a:prstGeom>
          <a:noFill/>
          <a:ln w="9525">
            <a:noFill/>
            <a:miter lim="800000"/>
            <a:headEnd/>
            <a:tailEnd/>
          </a:ln>
        </p:spPr>
        <p:txBody>
          <a:bodyPr wrap="square">
            <a:spAutoFit/>
          </a:bodyPr>
          <a:lstStyle/>
          <a:p>
            <a:pPr>
              <a:defRPr/>
            </a:pPr>
            <a:r>
              <a:rPr lang="fr-BE" b="1">
                <a:effectLst>
                  <a:outerShdw blurRad="38100" dist="38100" dir="2700000" algn="tl">
                    <a:srgbClr val="000000">
                      <a:alpha val="43137"/>
                    </a:srgbClr>
                  </a:outerShdw>
                </a:effectLst>
              </a:rPr>
              <a:t>L’avance à dépression (de 0 à 15°)</a:t>
            </a:r>
            <a:endParaRPr lang="fr-BE" b="1" i="1">
              <a:solidFill>
                <a:srgbClr val="000099"/>
              </a:solidFill>
            </a:endParaRPr>
          </a:p>
        </p:txBody>
      </p:sp>
      <p:pic>
        <p:nvPicPr>
          <p:cNvPr id="82949" name="Image 5" descr="Distributor1.jpg"/>
          <p:cNvPicPr>
            <a:picLocks noChangeAspect="1"/>
          </p:cNvPicPr>
          <p:nvPr/>
        </p:nvPicPr>
        <p:blipFill>
          <a:blip r:embed="rId3" cstate="print"/>
          <a:srcRect/>
          <a:stretch>
            <a:fillRect/>
          </a:stretch>
        </p:blipFill>
        <p:spPr bwMode="auto">
          <a:xfrm>
            <a:off x="5126161" y="1262046"/>
            <a:ext cx="5160876" cy="5715040"/>
          </a:xfrm>
          <a:prstGeom prst="rect">
            <a:avLst/>
          </a:prstGeom>
          <a:noFill/>
          <a:ln w="9525">
            <a:noFill/>
            <a:miter lim="800000"/>
            <a:headEnd/>
            <a:tailEnd/>
          </a:ln>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82949"/>
                                        </p:tgtEl>
                                        <p:attrNameLst>
                                          <p:attrName>style.visibility</p:attrName>
                                        </p:attrNameLst>
                                      </p:cBhvr>
                                      <p:to>
                                        <p:strVal val="visible"/>
                                      </p:to>
                                    </p:set>
                                    <p:animEffect transition="in" filter="fade">
                                      <p:cBhvr>
                                        <p:cTn id="12" dur="1000"/>
                                        <p:tgtEl>
                                          <p:spTgt spid="82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ce réservé du numéro de diapositive 3"/>
          <p:cNvSpPr>
            <a:spLocks noGrp="1"/>
          </p:cNvSpPr>
          <p:nvPr>
            <p:ph type="sldNum" sz="quarter" idx="10"/>
          </p:nvPr>
        </p:nvSpPr>
        <p:spPr>
          <a:noFill/>
        </p:spPr>
        <p:txBody>
          <a:bodyPr/>
          <a:lstStyle/>
          <a:p>
            <a:pPr defTabSz="1073150"/>
            <a:fld id="{6B6E8E5B-E98A-4679-A6C6-AC74C396FDBE}" type="slidenum">
              <a:rPr lang="fr-BE" smtClean="0"/>
              <a:pPr defTabSz="1073150"/>
              <a:t>14</a:t>
            </a:fld>
            <a:endParaRPr lang="fr-BE"/>
          </a:p>
        </p:txBody>
      </p:sp>
      <p:pic>
        <p:nvPicPr>
          <p:cNvPr id="18436" name="Picture 2"/>
          <p:cNvPicPr>
            <a:picLocks noChangeAspect="1" noChangeArrowheads="1"/>
          </p:cNvPicPr>
          <p:nvPr/>
        </p:nvPicPr>
        <p:blipFill>
          <a:blip r:embed="rId3" cstate="print"/>
          <a:srcRect/>
          <a:stretch>
            <a:fillRect/>
          </a:stretch>
        </p:blipFill>
        <p:spPr bwMode="auto">
          <a:xfrm>
            <a:off x="6096000" y="1262063"/>
            <a:ext cx="4191000" cy="5715000"/>
          </a:xfrm>
          <a:prstGeom prst="rect">
            <a:avLst/>
          </a:prstGeom>
          <a:noFill/>
          <a:ln w="12700">
            <a:noFill/>
            <a:miter lim="800000"/>
            <a:headEnd type="none" w="sm" len="sm"/>
            <a:tailEnd type="none" w="sm" len="sm"/>
          </a:ln>
        </p:spPr>
      </p:pic>
      <p:sp>
        <p:nvSpPr>
          <p:cNvPr id="18437" name="ZoneTexte 6"/>
          <p:cNvSpPr txBox="1">
            <a:spLocks noChangeArrowheads="1"/>
          </p:cNvSpPr>
          <p:nvPr/>
        </p:nvSpPr>
        <p:spPr bwMode="auto">
          <a:xfrm>
            <a:off x="142875" y="1262063"/>
            <a:ext cx="5929313" cy="3416300"/>
          </a:xfrm>
          <a:prstGeom prst="rect">
            <a:avLst/>
          </a:prstGeom>
          <a:noFill/>
          <a:ln w="9525">
            <a:noFill/>
            <a:miter lim="800000"/>
            <a:headEnd/>
            <a:tailEnd/>
          </a:ln>
        </p:spPr>
        <p:txBody>
          <a:bodyPr>
            <a:spAutoFit/>
          </a:bodyPr>
          <a:lstStyle/>
          <a:p>
            <a:pPr>
              <a:defRPr/>
            </a:pPr>
            <a:r>
              <a:rPr lang="fr-BE" b="1" u="sng">
                <a:effectLst>
                  <a:outerShdw blurRad="38100" dist="38100" dir="2700000" algn="tl">
                    <a:srgbClr val="000000">
                      <a:alpha val="43137"/>
                    </a:srgbClr>
                  </a:outerShdw>
                </a:effectLst>
              </a:rPr>
              <a:t>2</a:t>
            </a:r>
            <a:r>
              <a:rPr lang="fr-BE" b="1" u="sng" baseline="30000">
                <a:effectLst>
                  <a:outerShdw blurRad="38100" dist="38100" dir="2700000" algn="tl">
                    <a:srgbClr val="000000">
                      <a:alpha val="43137"/>
                    </a:srgbClr>
                  </a:outerShdw>
                </a:effectLst>
              </a:rPr>
              <a:t>ème</a:t>
            </a:r>
            <a:r>
              <a:rPr lang="fr-BE" b="1" u="sng">
                <a:effectLst>
                  <a:outerShdw blurRad="38100" dist="38100" dir="2700000" algn="tl">
                    <a:srgbClr val="000000">
                      <a:alpha val="43137"/>
                    </a:srgbClr>
                  </a:outerShdw>
                </a:effectLst>
              </a:rPr>
              <a:t> temps - Compression</a:t>
            </a:r>
          </a:p>
          <a:p>
            <a:pPr>
              <a:defRPr/>
            </a:pPr>
            <a:endParaRPr lang="fr-BE"/>
          </a:p>
          <a:p>
            <a:pPr marL="457200" indent="-457200">
              <a:buFont typeface="Wingdings" pitchFamily="2" charset="2"/>
              <a:buChar char="Ø"/>
              <a:defRPr/>
            </a:pPr>
            <a:r>
              <a:rPr lang="fr-BE"/>
              <a:t>Soupapes d’admission et d’échappement fermées</a:t>
            </a:r>
          </a:p>
          <a:p>
            <a:pPr marL="457200" indent="-457200">
              <a:buFont typeface="Wingdings" pitchFamily="2" charset="2"/>
              <a:buChar char="Ø"/>
              <a:defRPr/>
            </a:pPr>
            <a:endParaRPr lang="fr-BE"/>
          </a:p>
          <a:p>
            <a:pPr marL="457200" indent="-457200">
              <a:buFont typeface="Wingdings" pitchFamily="2" charset="2"/>
              <a:buChar char="Ø"/>
              <a:defRPr/>
            </a:pPr>
            <a:r>
              <a:rPr lang="fr-BE"/>
              <a:t>Le piston repart vers la culasse</a:t>
            </a:r>
          </a:p>
          <a:p>
            <a:pPr marL="457200" indent="-457200">
              <a:buFont typeface="Wingdings" pitchFamily="2" charset="2"/>
              <a:buChar char="Ø"/>
              <a:defRPr/>
            </a:pPr>
            <a:endParaRPr lang="fr-BE"/>
          </a:p>
          <a:p>
            <a:pPr marL="457200" indent="-457200">
              <a:buFont typeface="Wingdings" pitchFamily="2" charset="2"/>
              <a:buChar char="Ø"/>
              <a:defRPr/>
            </a:pPr>
            <a:r>
              <a:rPr lang="fr-BE"/>
              <a:t>Compression et montée en température du mélange gazeux</a:t>
            </a:r>
          </a:p>
        </p:txBody>
      </p:sp>
      <p:sp>
        <p:nvSpPr>
          <p:cNvPr id="7" name="Rectangle 2"/>
          <p:cNvSpPr>
            <a:spLocks noGrp="1" noChangeArrowheads="1"/>
          </p:cNvSpPr>
          <p:nvPr>
            <p:ph type="title"/>
          </p:nvPr>
        </p:nvSpPr>
        <p:spPr>
          <a:xfrm>
            <a:off x="1828800" y="126239"/>
            <a:ext cx="8458200" cy="985774"/>
          </a:xfrm>
        </p:spPr>
        <p:txBody>
          <a:bodyPr lIns="100004" tIns="49208" rIns="100004" bIns="49208"/>
          <a:lstStyle/>
          <a:p>
            <a:pPr>
              <a:defRPr/>
            </a:pPr>
            <a:r>
              <a:rPr lang="fr-BE" sz="3600">
                <a:solidFill>
                  <a:schemeClr val="accent4"/>
                </a:solidFill>
              </a:rPr>
              <a:t>Rappel</a:t>
            </a:r>
            <a:br>
              <a:rPr lang="fr-BE" sz="3600">
                <a:solidFill>
                  <a:schemeClr val="accent4"/>
                </a:solidFill>
              </a:rPr>
            </a:br>
            <a:r>
              <a:rPr lang="fr-BE" sz="3600">
                <a:solidFill>
                  <a:schemeClr val="accent4"/>
                </a:solidFill>
              </a:rPr>
              <a:t>Fonctionnement du Moteur 4 Temps</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0" fill="hold" nodeType="afterEffect">
                                  <p:stCondLst>
                                    <p:cond delay="0"/>
                                  </p:stCondLst>
                                  <p:childTnLst>
                                    <p:set>
                                      <p:cBhvr>
                                        <p:cTn id="11" dur="1" fill="hold">
                                          <p:stCondLst>
                                            <p:cond delay="0"/>
                                          </p:stCondLst>
                                        </p:cTn>
                                        <p:tgtEl>
                                          <p:spTgt spid="18436"/>
                                        </p:tgtEl>
                                        <p:attrNameLst>
                                          <p:attrName>style.visibility</p:attrName>
                                        </p:attrNameLst>
                                      </p:cBhvr>
                                      <p:to>
                                        <p:strVal val="visible"/>
                                      </p:to>
                                    </p:set>
                                    <p:anim calcmode="lin" valueType="num">
                                      <p:cBhvr>
                                        <p:cTn id="12" dur="500" fill="hold"/>
                                        <p:tgtEl>
                                          <p:spTgt spid="18436"/>
                                        </p:tgtEl>
                                        <p:attrNameLst>
                                          <p:attrName>ppt_w</p:attrName>
                                        </p:attrNameLst>
                                      </p:cBhvr>
                                      <p:tavLst>
                                        <p:tav tm="0">
                                          <p:val>
                                            <p:fltVal val="0"/>
                                          </p:val>
                                        </p:tav>
                                        <p:tav tm="100000">
                                          <p:val>
                                            <p:strVal val="#ppt_w"/>
                                          </p:val>
                                        </p:tav>
                                      </p:tavLst>
                                    </p:anim>
                                    <p:anim calcmode="lin" valueType="num">
                                      <p:cBhvr>
                                        <p:cTn id="13" dur="500" fill="hold"/>
                                        <p:tgtEl>
                                          <p:spTgt spid="18436"/>
                                        </p:tgtEl>
                                        <p:attrNameLst>
                                          <p:attrName>ppt_h</p:attrName>
                                        </p:attrNameLst>
                                      </p:cBhvr>
                                      <p:tavLst>
                                        <p:tav tm="0">
                                          <p:val>
                                            <p:fltVal val="0"/>
                                          </p:val>
                                        </p:tav>
                                        <p:tav tm="100000">
                                          <p:val>
                                            <p:strVal val="#ppt_h"/>
                                          </p:val>
                                        </p:tav>
                                      </p:tavLst>
                                    </p:anim>
                                    <p:animEffect transition="in" filter="fade">
                                      <p:cBhvr>
                                        <p:cTn id="14" dur="500"/>
                                        <p:tgtEl>
                                          <p:spTgt spid="18436"/>
                                        </p:tgtEl>
                                      </p:cBhvr>
                                    </p:animEffect>
                                  </p:childTnLst>
                                </p:cTn>
                              </p:par>
                            </p:childTnLst>
                          </p:cTn>
                        </p:par>
                        <p:par>
                          <p:cTn id="15" fill="hold">
                            <p:stCondLst>
                              <p:cond delay="1000"/>
                            </p:stCondLst>
                            <p:childTnLst>
                              <p:par>
                                <p:cTn id="16" presetID="53" presetClass="entr" presetSubtype="0" fill="hold" nodeType="afterEffect">
                                  <p:stCondLst>
                                    <p:cond delay="0"/>
                                  </p:stCondLst>
                                  <p:childTnLst>
                                    <p:set>
                                      <p:cBhvr>
                                        <p:cTn id="17" dur="1" fill="hold">
                                          <p:stCondLst>
                                            <p:cond delay="0"/>
                                          </p:stCondLst>
                                        </p:cTn>
                                        <p:tgtEl>
                                          <p:spTgt spid="18437">
                                            <p:txEl>
                                              <p:pRg st="0" end="0"/>
                                            </p:txEl>
                                          </p:spTgt>
                                        </p:tgtEl>
                                        <p:attrNameLst>
                                          <p:attrName>style.visibility</p:attrName>
                                        </p:attrNameLst>
                                      </p:cBhvr>
                                      <p:to>
                                        <p:strVal val="visible"/>
                                      </p:to>
                                    </p:set>
                                    <p:anim calcmode="lin" valueType="num">
                                      <p:cBhvr>
                                        <p:cTn id="18" dur="500" fill="hold"/>
                                        <p:tgtEl>
                                          <p:spTgt spid="18437">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18437">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18437">
                                            <p:txEl>
                                              <p:pRg st="0" end="0"/>
                                            </p:txEl>
                                          </p:spTgt>
                                        </p:tgtEl>
                                      </p:cBhvr>
                                    </p:animEffect>
                                  </p:childTnLst>
                                </p:cTn>
                              </p:par>
                            </p:childTnLst>
                          </p:cTn>
                        </p:par>
                        <p:par>
                          <p:cTn id="21" fill="hold">
                            <p:stCondLst>
                              <p:cond delay="1500"/>
                            </p:stCondLst>
                            <p:childTnLst>
                              <p:par>
                                <p:cTn id="22" presetID="53" presetClass="entr" presetSubtype="0" fill="hold" nodeType="afterEffect">
                                  <p:stCondLst>
                                    <p:cond delay="0"/>
                                  </p:stCondLst>
                                  <p:childTnLst>
                                    <p:set>
                                      <p:cBhvr>
                                        <p:cTn id="23" dur="1" fill="hold">
                                          <p:stCondLst>
                                            <p:cond delay="0"/>
                                          </p:stCondLst>
                                        </p:cTn>
                                        <p:tgtEl>
                                          <p:spTgt spid="18437">
                                            <p:txEl>
                                              <p:pRg st="2" end="2"/>
                                            </p:txEl>
                                          </p:spTgt>
                                        </p:tgtEl>
                                        <p:attrNameLst>
                                          <p:attrName>style.visibility</p:attrName>
                                        </p:attrNameLst>
                                      </p:cBhvr>
                                      <p:to>
                                        <p:strVal val="visible"/>
                                      </p:to>
                                    </p:set>
                                    <p:anim calcmode="lin" valueType="num">
                                      <p:cBhvr>
                                        <p:cTn id="24" dur="500" fill="hold"/>
                                        <p:tgtEl>
                                          <p:spTgt spid="18437">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18437">
                                            <p:txEl>
                                              <p:pRg st="2" end="2"/>
                                            </p:txEl>
                                          </p:spTgt>
                                        </p:tgtEl>
                                        <p:attrNameLst>
                                          <p:attrName>ppt_h</p:attrName>
                                        </p:attrNameLst>
                                      </p:cBhvr>
                                      <p:tavLst>
                                        <p:tav tm="0">
                                          <p:val>
                                            <p:fltVal val="0"/>
                                          </p:val>
                                        </p:tav>
                                        <p:tav tm="100000">
                                          <p:val>
                                            <p:strVal val="#ppt_h"/>
                                          </p:val>
                                        </p:tav>
                                      </p:tavLst>
                                    </p:anim>
                                    <p:animEffect transition="in" filter="fade">
                                      <p:cBhvr>
                                        <p:cTn id="26" dur="500"/>
                                        <p:tgtEl>
                                          <p:spTgt spid="18437">
                                            <p:txEl>
                                              <p:pRg st="2" end="2"/>
                                            </p:txEl>
                                          </p:spTgt>
                                        </p:tgtEl>
                                      </p:cBhvr>
                                    </p:animEffect>
                                  </p:childTnLst>
                                </p:cTn>
                              </p:par>
                            </p:childTnLst>
                          </p:cTn>
                        </p:par>
                        <p:par>
                          <p:cTn id="27" fill="hold">
                            <p:stCondLst>
                              <p:cond delay="2000"/>
                            </p:stCondLst>
                            <p:childTnLst>
                              <p:par>
                                <p:cTn id="28" presetID="53" presetClass="entr" presetSubtype="0" fill="hold" nodeType="afterEffect">
                                  <p:stCondLst>
                                    <p:cond delay="0"/>
                                  </p:stCondLst>
                                  <p:childTnLst>
                                    <p:set>
                                      <p:cBhvr>
                                        <p:cTn id="29" dur="1" fill="hold">
                                          <p:stCondLst>
                                            <p:cond delay="0"/>
                                          </p:stCondLst>
                                        </p:cTn>
                                        <p:tgtEl>
                                          <p:spTgt spid="18437">
                                            <p:txEl>
                                              <p:pRg st="4" end="4"/>
                                            </p:txEl>
                                          </p:spTgt>
                                        </p:tgtEl>
                                        <p:attrNameLst>
                                          <p:attrName>style.visibility</p:attrName>
                                        </p:attrNameLst>
                                      </p:cBhvr>
                                      <p:to>
                                        <p:strVal val="visible"/>
                                      </p:to>
                                    </p:set>
                                    <p:anim calcmode="lin" valueType="num">
                                      <p:cBhvr>
                                        <p:cTn id="30" dur="500" fill="hold"/>
                                        <p:tgtEl>
                                          <p:spTgt spid="18437">
                                            <p:txEl>
                                              <p:pRg st="4" end="4"/>
                                            </p:txEl>
                                          </p:spTgt>
                                        </p:tgtEl>
                                        <p:attrNameLst>
                                          <p:attrName>ppt_w</p:attrName>
                                        </p:attrNameLst>
                                      </p:cBhvr>
                                      <p:tavLst>
                                        <p:tav tm="0">
                                          <p:val>
                                            <p:fltVal val="0"/>
                                          </p:val>
                                        </p:tav>
                                        <p:tav tm="100000">
                                          <p:val>
                                            <p:strVal val="#ppt_w"/>
                                          </p:val>
                                        </p:tav>
                                      </p:tavLst>
                                    </p:anim>
                                    <p:anim calcmode="lin" valueType="num">
                                      <p:cBhvr>
                                        <p:cTn id="31" dur="500" fill="hold"/>
                                        <p:tgtEl>
                                          <p:spTgt spid="18437">
                                            <p:txEl>
                                              <p:pRg st="4" end="4"/>
                                            </p:txEl>
                                          </p:spTgt>
                                        </p:tgtEl>
                                        <p:attrNameLst>
                                          <p:attrName>ppt_h</p:attrName>
                                        </p:attrNameLst>
                                      </p:cBhvr>
                                      <p:tavLst>
                                        <p:tav tm="0">
                                          <p:val>
                                            <p:fltVal val="0"/>
                                          </p:val>
                                        </p:tav>
                                        <p:tav tm="100000">
                                          <p:val>
                                            <p:strVal val="#ppt_h"/>
                                          </p:val>
                                        </p:tav>
                                      </p:tavLst>
                                    </p:anim>
                                    <p:animEffect transition="in" filter="fade">
                                      <p:cBhvr>
                                        <p:cTn id="32" dur="500"/>
                                        <p:tgtEl>
                                          <p:spTgt spid="18437">
                                            <p:txEl>
                                              <p:pRg st="4" end="4"/>
                                            </p:txEl>
                                          </p:spTgt>
                                        </p:tgtEl>
                                      </p:cBhvr>
                                    </p:animEffect>
                                  </p:childTnLst>
                                </p:cTn>
                              </p:par>
                            </p:childTnLst>
                          </p:cTn>
                        </p:par>
                        <p:par>
                          <p:cTn id="33" fill="hold">
                            <p:stCondLst>
                              <p:cond delay="2500"/>
                            </p:stCondLst>
                            <p:childTnLst>
                              <p:par>
                                <p:cTn id="34" presetID="53" presetClass="entr" presetSubtype="0" fill="hold" nodeType="afterEffect">
                                  <p:stCondLst>
                                    <p:cond delay="0"/>
                                  </p:stCondLst>
                                  <p:childTnLst>
                                    <p:set>
                                      <p:cBhvr>
                                        <p:cTn id="35" dur="1" fill="hold">
                                          <p:stCondLst>
                                            <p:cond delay="0"/>
                                          </p:stCondLst>
                                        </p:cTn>
                                        <p:tgtEl>
                                          <p:spTgt spid="18437">
                                            <p:txEl>
                                              <p:pRg st="6" end="6"/>
                                            </p:txEl>
                                          </p:spTgt>
                                        </p:tgtEl>
                                        <p:attrNameLst>
                                          <p:attrName>style.visibility</p:attrName>
                                        </p:attrNameLst>
                                      </p:cBhvr>
                                      <p:to>
                                        <p:strVal val="visible"/>
                                      </p:to>
                                    </p:set>
                                    <p:anim calcmode="lin" valueType="num">
                                      <p:cBhvr>
                                        <p:cTn id="36" dur="500" fill="hold"/>
                                        <p:tgtEl>
                                          <p:spTgt spid="18437">
                                            <p:txEl>
                                              <p:pRg st="6" end="6"/>
                                            </p:txEl>
                                          </p:spTgt>
                                        </p:tgtEl>
                                        <p:attrNameLst>
                                          <p:attrName>ppt_w</p:attrName>
                                        </p:attrNameLst>
                                      </p:cBhvr>
                                      <p:tavLst>
                                        <p:tav tm="0">
                                          <p:val>
                                            <p:fltVal val="0"/>
                                          </p:val>
                                        </p:tav>
                                        <p:tav tm="100000">
                                          <p:val>
                                            <p:strVal val="#ppt_w"/>
                                          </p:val>
                                        </p:tav>
                                      </p:tavLst>
                                    </p:anim>
                                    <p:anim calcmode="lin" valueType="num">
                                      <p:cBhvr>
                                        <p:cTn id="37" dur="500" fill="hold"/>
                                        <p:tgtEl>
                                          <p:spTgt spid="18437">
                                            <p:txEl>
                                              <p:pRg st="6" end="6"/>
                                            </p:txEl>
                                          </p:spTgt>
                                        </p:tgtEl>
                                        <p:attrNameLst>
                                          <p:attrName>ppt_h</p:attrName>
                                        </p:attrNameLst>
                                      </p:cBhvr>
                                      <p:tavLst>
                                        <p:tav tm="0">
                                          <p:val>
                                            <p:fltVal val="0"/>
                                          </p:val>
                                        </p:tav>
                                        <p:tav tm="100000">
                                          <p:val>
                                            <p:strVal val="#ppt_h"/>
                                          </p:val>
                                        </p:tav>
                                      </p:tavLst>
                                    </p:anim>
                                    <p:animEffect transition="in" filter="fade">
                                      <p:cBhvr>
                                        <p:cTn id="38" dur="500"/>
                                        <p:tgtEl>
                                          <p:spTgt spid="1843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Espace réservé du numéro de diapositive 3"/>
          <p:cNvSpPr>
            <a:spLocks noGrp="1"/>
          </p:cNvSpPr>
          <p:nvPr>
            <p:ph type="sldNum" sz="quarter" idx="10"/>
          </p:nvPr>
        </p:nvSpPr>
        <p:spPr>
          <a:noFill/>
        </p:spPr>
        <p:txBody>
          <a:bodyPr/>
          <a:lstStyle/>
          <a:p>
            <a:pPr defTabSz="1073150"/>
            <a:fld id="{1EA77953-2AA5-46CC-9A2A-022A9AD7A2D9}" type="slidenum">
              <a:rPr lang="fr-BE" smtClean="0"/>
              <a:pPr defTabSz="1073150"/>
              <a:t>140</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Avance à l’allumage</a:t>
            </a:r>
            <a:br>
              <a:rPr lang="fr-BE" sz="3600">
                <a:solidFill>
                  <a:schemeClr val="accent4"/>
                </a:solidFill>
              </a:rPr>
            </a:br>
            <a:r>
              <a:rPr lang="fr-BE" sz="3600">
                <a:solidFill>
                  <a:schemeClr val="accent4"/>
                </a:solidFill>
              </a:rPr>
              <a:t>Comment ça marche ?</a:t>
            </a:r>
          </a:p>
        </p:txBody>
      </p:sp>
      <p:pic>
        <p:nvPicPr>
          <p:cNvPr id="6" name="Image 5" descr="Avance à dépression.jpg"/>
          <p:cNvPicPr>
            <a:picLocks noChangeAspect="1"/>
          </p:cNvPicPr>
          <p:nvPr/>
        </p:nvPicPr>
        <p:blipFill>
          <a:blip r:embed="rId3" cstate="print"/>
          <a:stretch>
            <a:fillRect/>
          </a:stretch>
        </p:blipFill>
        <p:spPr>
          <a:xfrm>
            <a:off x="6461646" y="1262046"/>
            <a:ext cx="3825390" cy="5715040"/>
          </a:xfrm>
          <a:prstGeom prst="rect">
            <a:avLst/>
          </a:prstGeom>
        </p:spPr>
      </p:pic>
      <p:sp>
        <p:nvSpPr>
          <p:cNvPr id="7" name="ZoneTexte 3"/>
          <p:cNvSpPr txBox="1">
            <a:spLocks noChangeArrowheads="1"/>
          </p:cNvSpPr>
          <p:nvPr/>
        </p:nvSpPr>
        <p:spPr bwMode="auto">
          <a:xfrm>
            <a:off x="214313" y="1333500"/>
            <a:ext cx="6215071" cy="5632311"/>
          </a:xfrm>
          <a:prstGeom prst="rect">
            <a:avLst/>
          </a:prstGeom>
          <a:noFill/>
          <a:ln w="9525">
            <a:noFill/>
            <a:miter lim="800000"/>
            <a:headEnd/>
            <a:tailEnd/>
          </a:ln>
        </p:spPr>
        <p:txBody>
          <a:bodyPr wrap="square">
            <a:spAutoFit/>
          </a:bodyPr>
          <a:lstStyle/>
          <a:p>
            <a:pPr>
              <a:defRPr/>
            </a:pPr>
            <a:r>
              <a:rPr lang="fr-BE" b="1">
                <a:effectLst>
                  <a:outerShdw blurRad="38100" dist="38100" dir="2700000" algn="tl">
                    <a:srgbClr val="000000">
                      <a:alpha val="43137"/>
                    </a:srgbClr>
                  </a:outerShdw>
                </a:effectLst>
              </a:rPr>
              <a:t>L’avance à dépression (de 0 à 15°)</a:t>
            </a:r>
          </a:p>
          <a:p>
            <a:pPr>
              <a:defRPr/>
            </a:pPr>
            <a:endParaRPr lang="fr-BE" b="1"/>
          </a:p>
          <a:p>
            <a:pPr marL="457200" indent="-457200">
              <a:buFont typeface="Wingdings" pitchFamily="2" charset="2"/>
              <a:buChar char="Ø"/>
              <a:defRPr/>
            </a:pPr>
            <a:r>
              <a:rPr lang="fr-BE"/>
              <a:t>Prélevée dans les tubulures d’admission, la dépression donne une image assez correcte de la charge du moteur.</a:t>
            </a:r>
          </a:p>
          <a:p>
            <a:pPr marL="914400" lvl="1" indent="-457200">
              <a:buFont typeface="Arial" pitchFamily="34" charset="0"/>
              <a:buChar char="•"/>
              <a:defRPr/>
            </a:pPr>
            <a:r>
              <a:rPr lang="fr-BE" b="1" i="1"/>
              <a:t>Pied au plancher = faible dépression,</a:t>
            </a:r>
          </a:p>
          <a:p>
            <a:pPr marL="914400" lvl="1" indent="-457200">
              <a:buFont typeface="Arial" pitchFamily="34" charset="0"/>
              <a:buChar char="•"/>
              <a:defRPr/>
            </a:pPr>
            <a:r>
              <a:rPr lang="fr-BE" b="1" i="1"/>
              <a:t>Pied léger = dépression normale</a:t>
            </a:r>
            <a:r>
              <a:rPr lang="fr-BE"/>
              <a:t>,</a:t>
            </a:r>
            <a:br>
              <a:rPr lang="fr-BE"/>
            </a:br>
            <a:endParaRPr lang="fr-BE"/>
          </a:p>
          <a:p>
            <a:pPr marL="457200" indent="-457200">
              <a:buFont typeface="Wingdings" pitchFamily="2" charset="2"/>
              <a:buChar char="Ø"/>
              <a:defRPr/>
            </a:pPr>
            <a:r>
              <a:rPr lang="fr-BE"/>
              <a:t>Cette dépression appliquée à une membrane fait pivoter le plateau qui porte les vis platinées.</a:t>
            </a:r>
            <a:br>
              <a:rPr lang="fr-BE"/>
            </a:br>
            <a:endParaRPr lang="fr-BE"/>
          </a:p>
          <a:p>
            <a:pPr marL="457200" indent="-457200">
              <a:buFont typeface="Wingdings" pitchFamily="2" charset="2"/>
              <a:buChar char="Ø"/>
              <a:defRPr/>
            </a:pPr>
            <a:r>
              <a:rPr lang="fr-BE"/>
              <a:t>Elle n’est pas réglable, mais on peut vérifier son fonctionnement avec une lampe stroboscopique.</a:t>
            </a:r>
            <a:endParaRPr lang="fr-BE" b="1" i="1">
              <a:solidFill>
                <a:srgbClr val="000099"/>
              </a:solidFill>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p:cTn id="17"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7">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nodeType="click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 calcmode="lin" valueType="num">
                                      <p:cBhvr>
                                        <p:cTn id="24"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7">
                                            <p:txEl>
                                              <p:pRg st="3" end="3"/>
                                            </p:txEl>
                                          </p:spTgt>
                                        </p:tgtEl>
                                      </p:cBhvr>
                                    </p:animEffect>
                                  </p:childTnLst>
                                </p:cTn>
                              </p:par>
                              <p:par>
                                <p:cTn id="27" presetID="53" presetClass="entr" presetSubtype="0" fill="hold" nodeType="with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anim calcmode="lin" valueType="num">
                                      <p:cBhvr>
                                        <p:cTn id="29" dur="500" fill="hold"/>
                                        <p:tgtEl>
                                          <p:spTgt spid="7">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7">
                                            <p:txEl>
                                              <p:pRg st="4" end="4"/>
                                            </p:txEl>
                                          </p:spTgt>
                                        </p:tgtEl>
                                        <p:attrNameLst>
                                          <p:attrName>ppt_h</p:attrName>
                                        </p:attrNameLst>
                                      </p:cBhvr>
                                      <p:tavLst>
                                        <p:tav tm="0">
                                          <p:val>
                                            <p:fltVal val="0"/>
                                          </p:val>
                                        </p:tav>
                                        <p:tav tm="100000">
                                          <p:val>
                                            <p:strVal val="#ppt_h"/>
                                          </p:val>
                                        </p:tav>
                                      </p:tavLst>
                                    </p:anim>
                                    <p:animEffect transition="in" filter="fade">
                                      <p:cBhvr>
                                        <p:cTn id="31" dur="500"/>
                                        <p:tgtEl>
                                          <p:spTgt spid="7">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0" fill="hold" nodeType="clickEffect">
                                  <p:stCondLst>
                                    <p:cond delay="0"/>
                                  </p:stCondLst>
                                  <p:childTnLst>
                                    <p:set>
                                      <p:cBhvr>
                                        <p:cTn id="35" dur="1" fill="hold">
                                          <p:stCondLst>
                                            <p:cond delay="0"/>
                                          </p:stCondLst>
                                        </p:cTn>
                                        <p:tgtEl>
                                          <p:spTgt spid="7">
                                            <p:txEl>
                                              <p:pRg st="5" end="5"/>
                                            </p:txEl>
                                          </p:spTgt>
                                        </p:tgtEl>
                                        <p:attrNameLst>
                                          <p:attrName>style.visibility</p:attrName>
                                        </p:attrNameLst>
                                      </p:cBhvr>
                                      <p:to>
                                        <p:strVal val="visible"/>
                                      </p:to>
                                    </p:set>
                                    <p:anim calcmode="lin" valueType="num">
                                      <p:cBhvr>
                                        <p:cTn id="36" dur="500" fill="hold"/>
                                        <p:tgtEl>
                                          <p:spTgt spid="7">
                                            <p:txEl>
                                              <p:pRg st="5" end="5"/>
                                            </p:txEl>
                                          </p:spTgt>
                                        </p:tgtEl>
                                        <p:attrNameLst>
                                          <p:attrName>ppt_w</p:attrName>
                                        </p:attrNameLst>
                                      </p:cBhvr>
                                      <p:tavLst>
                                        <p:tav tm="0">
                                          <p:val>
                                            <p:fltVal val="0"/>
                                          </p:val>
                                        </p:tav>
                                        <p:tav tm="100000">
                                          <p:val>
                                            <p:strVal val="#ppt_w"/>
                                          </p:val>
                                        </p:tav>
                                      </p:tavLst>
                                    </p:anim>
                                    <p:anim calcmode="lin" valueType="num">
                                      <p:cBhvr>
                                        <p:cTn id="37" dur="500" fill="hold"/>
                                        <p:tgtEl>
                                          <p:spTgt spid="7">
                                            <p:txEl>
                                              <p:pRg st="5" end="5"/>
                                            </p:txEl>
                                          </p:spTgt>
                                        </p:tgtEl>
                                        <p:attrNameLst>
                                          <p:attrName>ppt_h</p:attrName>
                                        </p:attrNameLst>
                                      </p:cBhvr>
                                      <p:tavLst>
                                        <p:tav tm="0">
                                          <p:val>
                                            <p:fltVal val="0"/>
                                          </p:val>
                                        </p:tav>
                                        <p:tav tm="100000">
                                          <p:val>
                                            <p:strVal val="#ppt_h"/>
                                          </p:val>
                                        </p:tav>
                                      </p:tavLst>
                                    </p:anim>
                                    <p:animEffect transition="in" filter="fade">
                                      <p:cBhvr>
                                        <p:cTn id="38" dur="500"/>
                                        <p:tgtEl>
                                          <p:spTgt spid="7">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0" fill="hold" nodeType="clickEffect">
                                  <p:stCondLst>
                                    <p:cond delay="0"/>
                                  </p:stCondLst>
                                  <p:childTnLst>
                                    <p:set>
                                      <p:cBhvr>
                                        <p:cTn id="42" dur="1" fill="hold">
                                          <p:stCondLst>
                                            <p:cond delay="0"/>
                                          </p:stCondLst>
                                        </p:cTn>
                                        <p:tgtEl>
                                          <p:spTgt spid="7">
                                            <p:txEl>
                                              <p:pRg st="6" end="6"/>
                                            </p:txEl>
                                          </p:spTgt>
                                        </p:tgtEl>
                                        <p:attrNameLst>
                                          <p:attrName>style.visibility</p:attrName>
                                        </p:attrNameLst>
                                      </p:cBhvr>
                                      <p:to>
                                        <p:strVal val="visible"/>
                                      </p:to>
                                    </p:set>
                                    <p:anim calcmode="lin" valueType="num">
                                      <p:cBhvr>
                                        <p:cTn id="43" dur="500" fill="hold"/>
                                        <p:tgtEl>
                                          <p:spTgt spid="7">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7">
                                            <p:txEl>
                                              <p:pRg st="6" end="6"/>
                                            </p:txEl>
                                          </p:spTgt>
                                        </p:tgtEl>
                                        <p:attrNameLst>
                                          <p:attrName>ppt_h</p:attrName>
                                        </p:attrNameLst>
                                      </p:cBhvr>
                                      <p:tavLst>
                                        <p:tav tm="0">
                                          <p:val>
                                            <p:fltVal val="0"/>
                                          </p:val>
                                        </p:tav>
                                        <p:tav tm="100000">
                                          <p:val>
                                            <p:strVal val="#ppt_h"/>
                                          </p:val>
                                        </p:tav>
                                      </p:tavLst>
                                    </p:anim>
                                    <p:animEffect transition="in" filter="fade">
                                      <p:cBhvr>
                                        <p:cTn id="45"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Espace réservé du numéro de diapositive 3"/>
          <p:cNvSpPr>
            <a:spLocks noGrp="1"/>
          </p:cNvSpPr>
          <p:nvPr>
            <p:ph type="sldNum" sz="quarter" idx="10"/>
          </p:nvPr>
        </p:nvSpPr>
        <p:spPr>
          <a:noFill/>
        </p:spPr>
        <p:txBody>
          <a:bodyPr/>
          <a:lstStyle/>
          <a:p>
            <a:pPr defTabSz="1073150"/>
            <a:fld id="{83B37671-FE8D-46DD-BC1C-2EAE22087DA8}" type="slidenum">
              <a:rPr lang="fr-BE" smtClean="0"/>
              <a:pPr defTabSz="1073150"/>
              <a:t>141</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Avance à l’allumage</a:t>
            </a:r>
            <a:br>
              <a:rPr lang="fr-BE" sz="3600">
                <a:solidFill>
                  <a:schemeClr val="accent4"/>
                </a:solidFill>
              </a:rPr>
            </a:br>
            <a:r>
              <a:rPr lang="fr-BE" sz="3600">
                <a:solidFill>
                  <a:schemeClr val="accent4"/>
                </a:solidFill>
              </a:rPr>
              <a:t>Comment ça marche ?</a:t>
            </a:r>
          </a:p>
        </p:txBody>
      </p:sp>
      <p:sp>
        <p:nvSpPr>
          <p:cNvPr id="83972" name="ZoneTexte 3"/>
          <p:cNvSpPr txBox="1">
            <a:spLocks noChangeArrowheads="1"/>
          </p:cNvSpPr>
          <p:nvPr/>
        </p:nvSpPr>
        <p:spPr bwMode="auto">
          <a:xfrm>
            <a:off x="214313" y="1333500"/>
            <a:ext cx="9929812" cy="461963"/>
          </a:xfrm>
          <a:prstGeom prst="rect">
            <a:avLst/>
          </a:prstGeom>
          <a:noFill/>
          <a:ln w="9525">
            <a:noFill/>
            <a:miter lim="800000"/>
            <a:headEnd/>
            <a:tailEnd/>
          </a:ln>
        </p:spPr>
        <p:txBody>
          <a:bodyPr>
            <a:spAutoFit/>
          </a:bodyPr>
          <a:lstStyle/>
          <a:p>
            <a:pPr>
              <a:defRPr/>
            </a:pPr>
            <a:r>
              <a:rPr lang="fr-BE" b="1">
                <a:effectLst>
                  <a:outerShdw blurRad="38100" dist="38100" dir="2700000" algn="tl">
                    <a:srgbClr val="000000">
                      <a:alpha val="43137"/>
                    </a:srgbClr>
                  </a:outerShdw>
                </a:effectLst>
              </a:rPr>
              <a:t>L’avance à dépression (de 0 à 15°)</a:t>
            </a:r>
          </a:p>
        </p:txBody>
      </p:sp>
      <p:pic>
        <p:nvPicPr>
          <p:cNvPr id="84997" name="Image 7" descr="http://arnaud.meunier.chez-alice.fr/im/theo/all/Gestav4.gif"/>
          <p:cNvPicPr>
            <a:picLocks noChangeAspect="1" noChangeArrowheads="1"/>
          </p:cNvPicPr>
          <p:nvPr/>
        </p:nvPicPr>
        <p:blipFill>
          <a:blip r:embed="rId3" cstate="print"/>
          <a:srcRect/>
          <a:stretch>
            <a:fillRect/>
          </a:stretch>
        </p:blipFill>
        <p:spPr bwMode="auto">
          <a:xfrm>
            <a:off x="142875" y="1905000"/>
            <a:ext cx="9715500" cy="5211763"/>
          </a:xfrm>
          <a:prstGeom prst="rect">
            <a:avLst/>
          </a:prstGeom>
          <a:noFill/>
          <a:ln w="9525">
            <a:noFill/>
            <a:miter lim="800000"/>
            <a:headEnd/>
            <a:tailEnd/>
          </a:ln>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84997"/>
                                        </p:tgtEl>
                                        <p:attrNameLst>
                                          <p:attrName>style.visibility</p:attrName>
                                        </p:attrNameLst>
                                      </p:cBhvr>
                                      <p:to>
                                        <p:strVal val="visible"/>
                                      </p:to>
                                    </p:set>
                                    <p:animEffect transition="in" filter="checkerboard(across)">
                                      <p:cBhvr>
                                        <p:cTn id="12" dur="500"/>
                                        <p:tgtEl>
                                          <p:spTgt spid="849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Espace réservé du numéro de diapositive 3"/>
          <p:cNvSpPr>
            <a:spLocks noGrp="1"/>
          </p:cNvSpPr>
          <p:nvPr>
            <p:ph type="sldNum" sz="quarter" idx="10"/>
          </p:nvPr>
        </p:nvSpPr>
        <p:spPr>
          <a:noFill/>
        </p:spPr>
        <p:txBody>
          <a:bodyPr/>
          <a:lstStyle/>
          <a:p>
            <a:pPr defTabSz="1073150"/>
            <a:fld id="{83B37671-FE8D-46DD-BC1C-2EAE22087DA8}" type="slidenum">
              <a:rPr lang="fr-BE" smtClean="0"/>
              <a:pPr defTabSz="1073150"/>
              <a:t>142</a:t>
            </a:fld>
            <a:endParaRPr lang="fr-BE"/>
          </a:p>
        </p:txBody>
      </p:sp>
      <p:sp>
        <p:nvSpPr>
          <p:cNvPr id="5" name="Rectangle 2"/>
          <p:cNvSpPr>
            <a:spLocks noGrp="1" noChangeArrowheads="1"/>
          </p:cNvSpPr>
          <p:nvPr>
            <p:ph type="title"/>
          </p:nvPr>
        </p:nvSpPr>
        <p:spPr>
          <a:xfrm>
            <a:off x="1828800" y="126238"/>
            <a:ext cx="8458200" cy="985774"/>
          </a:xfrm>
        </p:spPr>
        <p:txBody>
          <a:bodyPr lIns="100004" tIns="49208" rIns="100004" bIns="49208"/>
          <a:lstStyle/>
          <a:p>
            <a:pPr>
              <a:defRPr/>
            </a:pPr>
            <a:r>
              <a:rPr lang="fr-BE" sz="3600">
                <a:solidFill>
                  <a:schemeClr val="accent4"/>
                </a:solidFill>
              </a:rPr>
              <a:t>La dépression</a:t>
            </a:r>
            <a:br>
              <a:rPr lang="fr-BE" sz="3600">
                <a:solidFill>
                  <a:schemeClr val="accent4"/>
                </a:solidFill>
              </a:rPr>
            </a:br>
            <a:r>
              <a:rPr lang="fr-BE" sz="3600">
                <a:solidFill>
                  <a:schemeClr val="accent4"/>
                </a:solidFill>
              </a:rPr>
              <a:t>dans la tubulure d’admission</a:t>
            </a:r>
          </a:p>
        </p:txBody>
      </p:sp>
      <p:sp>
        <p:nvSpPr>
          <p:cNvPr id="83972" name="ZoneTexte 3"/>
          <p:cNvSpPr txBox="1">
            <a:spLocks noChangeArrowheads="1"/>
          </p:cNvSpPr>
          <p:nvPr/>
        </p:nvSpPr>
        <p:spPr bwMode="auto">
          <a:xfrm>
            <a:off x="214313" y="1333500"/>
            <a:ext cx="9929812" cy="461963"/>
          </a:xfrm>
          <a:prstGeom prst="rect">
            <a:avLst/>
          </a:prstGeom>
          <a:noFill/>
          <a:ln w="9525">
            <a:noFill/>
            <a:miter lim="800000"/>
            <a:headEnd/>
            <a:tailEnd/>
          </a:ln>
        </p:spPr>
        <p:txBody>
          <a:bodyPr>
            <a:spAutoFit/>
          </a:bodyPr>
          <a:lstStyle/>
          <a:p>
            <a:pPr>
              <a:defRPr/>
            </a:pPr>
            <a:r>
              <a:rPr lang="fr-BE" b="1">
                <a:effectLst>
                  <a:outerShdw blurRad="38100" dist="38100" dir="2700000" algn="tl">
                    <a:srgbClr val="000000">
                      <a:alpha val="43137"/>
                    </a:srgbClr>
                  </a:outerShdw>
                </a:effectLst>
              </a:rPr>
              <a:t>L’importance de la dépression….</a:t>
            </a:r>
          </a:p>
        </p:txBody>
      </p:sp>
      <p:pic>
        <p:nvPicPr>
          <p:cNvPr id="6" name="Image 5" descr="P1260163 web.jpg"/>
          <p:cNvPicPr>
            <a:picLocks noChangeAspect="1"/>
          </p:cNvPicPr>
          <p:nvPr/>
        </p:nvPicPr>
        <p:blipFill>
          <a:blip r:embed="rId3" cstate="print"/>
          <a:stretch>
            <a:fillRect/>
          </a:stretch>
        </p:blipFill>
        <p:spPr>
          <a:xfrm>
            <a:off x="285716" y="2547930"/>
            <a:ext cx="2984500" cy="3035300"/>
          </a:xfrm>
          <a:prstGeom prst="rect">
            <a:avLst/>
          </a:prstGeom>
        </p:spPr>
      </p:pic>
      <p:pic>
        <p:nvPicPr>
          <p:cNvPr id="7" name="Image 6" descr="P1260165 web.jpg"/>
          <p:cNvPicPr>
            <a:picLocks noChangeAspect="1"/>
          </p:cNvPicPr>
          <p:nvPr/>
        </p:nvPicPr>
        <p:blipFill>
          <a:blip r:embed="rId4" cstate="print"/>
          <a:stretch>
            <a:fillRect/>
          </a:stretch>
        </p:blipFill>
        <p:spPr>
          <a:xfrm>
            <a:off x="3570298" y="2547930"/>
            <a:ext cx="3073400" cy="2984500"/>
          </a:xfrm>
          <a:prstGeom prst="rect">
            <a:avLst/>
          </a:prstGeom>
        </p:spPr>
      </p:pic>
      <p:pic>
        <p:nvPicPr>
          <p:cNvPr id="8" name="Image 7" descr="P1260166 web.jpg"/>
          <p:cNvPicPr>
            <a:picLocks noChangeAspect="1"/>
          </p:cNvPicPr>
          <p:nvPr/>
        </p:nvPicPr>
        <p:blipFill>
          <a:blip r:embed="rId5" cstate="print"/>
          <a:stretch>
            <a:fillRect/>
          </a:stretch>
        </p:blipFill>
        <p:spPr>
          <a:xfrm>
            <a:off x="6945346" y="2547930"/>
            <a:ext cx="2984500" cy="3530600"/>
          </a:xfrm>
          <a:prstGeom prst="rect">
            <a:avLst/>
          </a:prstGeom>
        </p:spPr>
      </p:pic>
      <p:sp>
        <p:nvSpPr>
          <p:cNvPr id="9" name="ZoneTexte 8"/>
          <p:cNvSpPr txBox="1"/>
          <p:nvPr/>
        </p:nvSpPr>
        <p:spPr>
          <a:xfrm>
            <a:off x="357154" y="5905516"/>
            <a:ext cx="6357982" cy="954107"/>
          </a:xfrm>
          <a:prstGeom prst="rect">
            <a:avLst/>
          </a:prstGeom>
          <a:noFill/>
        </p:spPr>
        <p:txBody>
          <a:bodyPr wrap="square" rtlCol="0">
            <a:spAutoFit/>
          </a:bodyPr>
          <a:lstStyle/>
          <a:p>
            <a:r>
              <a:rPr lang="fr-BE" sz="2800" b="1" u="sng"/>
              <a:t>La dépression donne une bonne image du rendement et de la santé du moteur</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grpId="0" nodeType="afterEffect">
                                  <p:stCondLst>
                                    <p:cond delay="0"/>
                                  </p:stCondLst>
                                  <p:childTnLst>
                                    <p:set>
                                      <p:cBhvr>
                                        <p:cTn id="11" dur="1" fill="hold">
                                          <p:stCondLst>
                                            <p:cond delay="0"/>
                                          </p:stCondLst>
                                        </p:cTn>
                                        <p:tgtEl>
                                          <p:spTgt spid="83972"/>
                                        </p:tgtEl>
                                        <p:attrNameLst>
                                          <p:attrName>style.visibility</p:attrName>
                                        </p:attrNameLst>
                                      </p:cBhvr>
                                      <p:to>
                                        <p:strVal val="visible"/>
                                      </p:to>
                                    </p:set>
                                    <p:animEffect transition="in" filter="checkerboard(across)">
                                      <p:cBhvr>
                                        <p:cTn id="12" dur="500"/>
                                        <p:tgtEl>
                                          <p:spTgt spid="83972"/>
                                        </p:tgtEl>
                                      </p:cBhvr>
                                    </p:animEffect>
                                  </p:childTnLst>
                                </p:cTn>
                              </p:par>
                            </p:childTnLst>
                          </p:cTn>
                        </p:par>
                        <p:par>
                          <p:cTn id="13" fill="hold">
                            <p:stCondLst>
                              <p:cond delay="1000"/>
                            </p:stCondLst>
                            <p:childTnLst>
                              <p:par>
                                <p:cTn id="14" presetID="5" presetClass="entr" presetSubtype="1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heckerboard(across)">
                                      <p:cBhvr>
                                        <p:cTn id="16" dur="500"/>
                                        <p:tgtEl>
                                          <p:spTgt spid="6"/>
                                        </p:tgtEl>
                                      </p:cBhvr>
                                    </p:animEffect>
                                  </p:childTnLst>
                                </p:cTn>
                              </p:par>
                            </p:childTnLst>
                          </p:cTn>
                        </p:par>
                        <p:par>
                          <p:cTn id="17" fill="hold">
                            <p:stCondLst>
                              <p:cond delay="1500"/>
                            </p:stCondLst>
                            <p:childTnLst>
                              <p:par>
                                <p:cTn id="18" presetID="5" presetClass="entr" presetSubtype="1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heckerboard(across)">
                                      <p:cBhvr>
                                        <p:cTn id="20" dur="500"/>
                                        <p:tgtEl>
                                          <p:spTgt spid="7"/>
                                        </p:tgtEl>
                                      </p:cBhvr>
                                    </p:animEffect>
                                  </p:childTnLst>
                                </p:cTn>
                              </p:par>
                            </p:childTnLst>
                          </p:cTn>
                        </p:par>
                        <p:par>
                          <p:cTn id="21" fill="hold">
                            <p:stCondLst>
                              <p:cond delay="2000"/>
                            </p:stCondLst>
                            <p:childTnLst>
                              <p:par>
                                <p:cTn id="22" presetID="5" presetClass="entr" presetSubtype="1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heckerboard(across)">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3972" grpId="0"/>
      <p:bldP spid="9"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Espace réservé du numéro de diapositive 3"/>
          <p:cNvSpPr>
            <a:spLocks noGrp="1"/>
          </p:cNvSpPr>
          <p:nvPr>
            <p:ph type="sldNum" sz="quarter" idx="10"/>
          </p:nvPr>
        </p:nvSpPr>
        <p:spPr>
          <a:noFill/>
        </p:spPr>
        <p:txBody>
          <a:bodyPr/>
          <a:lstStyle/>
          <a:p>
            <a:pPr defTabSz="1073150"/>
            <a:fld id="{83B37671-FE8D-46DD-BC1C-2EAE22087DA8}" type="slidenum">
              <a:rPr lang="fr-BE" smtClean="0"/>
              <a:pPr defTabSz="1073150"/>
              <a:t>143</a:t>
            </a:fld>
            <a:endParaRPr lang="fr-BE"/>
          </a:p>
        </p:txBody>
      </p:sp>
      <p:sp>
        <p:nvSpPr>
          <p:cNvPr id="5" name="Rectangle 2"/>
          <p:cNvSpPr>
            <a:spLocks noGrp="1" noChangeArrowheads="1"/>
          </p:cNvSpPr>
          <p:nvPr>
            <p:ph type="title"/>
          </p:nvPr>
        </p:nvSpPr>
        <p:spPr>
          <a:xfrm>
            <a:off x="1828800" y="126238"/>
            <a:ext cx="8458200" cy="985774"/>
          </a:xfrm>
        </p:spPr>
        <p:txBody>
          <a:bodyPr lIns="100004" tIns="49208" rIns="100004" bIns="49208"/>
          <a:lstStyle/>
          <a:p>
            <a:pPr>
              <a:defRPr/>
            </a:pPr>
            <a:r>
              <a:rPr lang="fr-BE" sz="3600">
                <a:solidFill>
                  <a:schemeClr val="accent4"/>
                </a:solidFill>
              </a:rPr>
              <a:t>La dépression</a:t>
            </a:r>
            <a:br>
              <a:rPr lang="fr-BE" sz="3600">
                <a:solidFill>
                  <a:schemeClr val="accent4"/>
                </a:solidFill>
              </a:rPr>
            </a:br>
            <a:r>
              <a:rPr lang="fr-BE" sz="3600">
                <a:solidFill>
                  <a:schemeClr val="accent4"/>
                </a:solidFill>
              </a:rPr>
              <a:t>dans la tubulure d’admission</a:t>
            </a:r>
          </a:p>
        </p:txBody>
      </p:sp>
      <p:pic>
        <p:nvPicPr>
          <p:cNvPr id="10" name="Image 9" descr="Dépressiomètre A.jpg"/>
          <p:cNvPicPr>
            <a:picLocks noChangeAspect="1"/>
          </p:cNvPicPr>
          <p:nvPr/>
        </p:nvPicPr>
        <p:blipFill>
          <a:blip r:embed="rId3" cstate="print"/>
          <a:stretch>
            <a:fillRect/>
          </a:stretch>
        </p:blipFill>
        <p:spPr>
          <a:xfrm>
            <a:off x="0" y="1243161"/>
            <a:ext cx="10287000" cy="5805363"/>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Espace réservé du numéro de diapositive 3"/>
          <p:cNvSpPr>
            <a:spLocks noGrp="1"/>
          </p:cNvSpPr>
          <p:nvPr>
            <p:ph type="sldNum" sz="quarter" idx="10"/>
          </p:nvPr>
        </p:nvSpPr>
        <p:spPr>
          <a:noFill/>
        </p:spPr>
        <p:txBody>
          <a:bodyPr/>
          <a:lstStyle/>
          <a:p>
            <a:pPr defTabSz="1073150"/>
            <a:fld id="{83B37671-FE8D-46DD-BC1C-2EAE22087DA8}" type="slidenum">
              <a:rPr lang="fr-BE" smtClean="0"/>
              <a:pPr defTabSz="1073150"/>
              <a:t>144</a:t>
            </a:fld>
            <a:endParaRPr lang="fr-BE"/>
          </a:p>
        </p:txBody>
      </p:sp>
      <p:sp>
        <p:nvSpPr>
          <p:cNvPr id="5" name="Rectangle 2"/>
          <p:cNvSpPr>
            <a:spLocks noGrp="1" noChangeArrowheads="1"/>
          </p:cNvSpPr>
          <p:nvPr>
            <p:ph type="title"/>
          </p:nvPr>
        </p:nvSpPr>
        <p:spPr>
          <a:xfrm>
            <a:off x="1828800" y="126238"/>
            <a:ext cx="8458200" cy="985774"/>
          </a:xfrm>
        </p:spPr>
        <p:txBody>
          <a:bodyPr lIns="100004" tIns="49208" rIns="100004" bIns="49208"/>
          <a:lstStyle/>
          <a:p>
            <a:pPr>
              <a:defRPr/>
            </a:pPr>
            <a:r>
              <a:rPr lang="fr-BE" sz="3600">
                <a:solidFill>
                  <a:schemeClr val="accent4"/>
                </a:solidFill>
              </a:rPr>
              <a:t>La dépression</a:t>
            </a:r>
            <a:br>
              <a:rPr lang="fr-BE" sz="3600">
                <a:solidFill>
                  <a:schemeClr val="accent4"/>
                </a:solidFill>
              </a:rPr>
            </a:br>
            <a:r>
              <a:rPr lang="fr-BE" sz="3600">
                <a:solidFill>
                  <a:schemeClr val="accent4"/>
                </a:solidFill>
              </a:rPr>
              <a:t>dans la tubulure d’admission</a:t>
            </a:r>
          </a:p>
        </p:txBody>
      </p:sp>
      <p:pic>
        <p:nvPicPr>
          <p:cNvPr id="4" name="Image 3" descr="Dépressiomètre B.jpg"/>
          <p:cNvPicPr>
            <a:picLocks noChangeAspect="1"/>
          </p:cNvPicPr>
          <p:nvPr/>
        </p:nvPicPr>
        <p:blipFill>
          <a:blip r:embed="rId3" cstate="print"/>
          <a:stretch>
            <a:fillRect/>
          </a:stretch>
        </p:blipFill>
        <p:spPr>
          <a:xfrm>
            <a:off x="0" y="1690674"/>
            <a:ext cx="10287000" cy="5224871"/>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Espace réservé du numéro de diapositive 3"/>
          <p:cNvSpPr>
            <a:spLocks noGrp="1"/>
          </p:cNvSpPr>
          <p:nvPr>
            <p:ph type="sldNum" sz="quarter" idx="10"/>
          </p:nvPr>
        </p:nvSpPr>
        <p:spPr>
          <a:noFill/>
        </p:spPr>
        <p:txBody>
          <a:bodyPr/>
          <a:lstStyle/>
          <a:p>
            <a:pPr defTabSz="1073150"/>
            <a:fld id="{83B37671-FE8D-46DD-BC1C-2EAE22087DA8}" type="slidenum">
              <a:rPr lang="fr-BE" smtClean="0"/>
              <a:pPr defTabSz="1073150"/>
              <a:t>145</a:t>
            </a:fld>
            <a:endParaRPr lang="fr-BE"/>
          </a:p>
        </p:txBody>
      </p:sp>
      <p:sp>
        <p:nvSpPr>
          <p:cNvPr id="5" name="Rectangle 2"/>
          <p:cNvSpPr>
            <a:spLocks noGrp="1" noChangeArrowheads="1"/>
          </p:cNvSpPr>
          <p:nvPr>
            <p:ph type="title"/>
          </p:nvPr>
        </p:nvSpPr>
        <p:spPr>
          <a:xfrm>
            <a:off x="1828800" y="126238"/>
            <a:ext cx="8458200" cy="985774"/>
          </a:xfrm>
        </p:spPr>
        <p:txBody>
          <a:bodyPr lIns="100004" tIns="49208" rIns="100004" bIns="49208"/>
          <a:lstStyle/>
          <a:p>
            <a:pPr>
              <a:defRPr/>
            </a:pPr>
            <a:r>
              <a:rPr lang="fr-BE" sz="3600">
                <a:solidFill>
                  <a:schemeClr val="accent4"/>
                </a:solidFill>
              </a:rPr>
              <a:t>La dépression</a:t>
            </a:r>
            <a:br>
              <a:rPr lang="fr-BE" sz="3600">
                <a:solidFill>
                  <a:schemeClr val="accent4"/>
                </a:solidFill>
              </a:rPr>
            </a:br>
            <a:r>
              <a:rPr lang="fr-BE" sz="3600">
                <a:solidFill>
                  <a:schemeClr val="accent4"/>
                </a:solidFill>
              </a:rPr>
              <a:t>dans la tubulure d’admission</a:t>
            </a:r>
          </a:p>
        </p:txBody>
      </p:sp>
      <p:pic>
        <p:nvPicPr>
          <p:cNvPr id="4" name="Image 3" descr="Dépressiomètre C.jpg"/>
          <p:cNvPicPr>
            <a:picLocks noChangeAspect="1"/>
          </p:cNvPicPr>
          <p:nvPr/>
        </p:nvPicPr>
        <p:blipFill>
          <a:blip r:embed="rId3" cstate="print"/>
          <a:stretch>
            <a:fillRect/>
          </a:stretch>
        </p:blipFill>
        <p:spPr>
          <a:xfrm>
            <a:off x="0" y="1534327"/>
            <a:ext cx="10287000" cy="5371321"/>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Espace réservé du numéro de diapositive 3"/>
          <p:cNvSpPr>
            <a:spLocks noGrp="1"/>
          </p:cNvSpPr>
          <p:nvPr>
            <p:ph type="sldNum" sz="quarter" idx="10"/>
          </p:nvPr>
        </p:nvSpPr>
        <p:spPr>
          <a:noFill/>
        </p:spPr>
        <p:txBody>
          <a:bodyPr/>
          <a:lstStyle/>
          <a:p>
            <a:pPr defTabSz="1073150"/>
            <a:fld id="{83B37671-FE8D-46DD-BC1C-2EAE22087DA8}" type="slidenum">
              <a:rPr lang="fr-BE" smtClean="0"/>
              <a:pPr defTabSz="1073150"/>
              <a:t>146</a:t>
            </a:fld>
            <a:endParaRPr lang="fr-BE"/>
          </a:p>
        </p:txBody>
      </p:sp>
      <p:sp>
        <p:nvSpPr>
          <p:cNvPr id="5" name="Rectangle 2"/>
          <p:cNvSpPr>
            <a:spLocks noGrp="1" noChangeArrowheads="1"/>
          </p:cNvSpPr>
          <p:nvPr>
            <p:ph type="title"/>
          </p:nvPr>
        </p:nvSpPr>
        <p:spPr>
          <a:xfrm>
            <a:off x="1828800" y="126238"/>
            <a:ext cx="8458200" cy="985774"/>
          </a:xfrm>
        </p:spPr>
        <p:txBody>
          <a:bodyPr lIns="100004" tIns="49208" rIns="100004" bIns="49208"/>
          <a:lstStyle/>
          <a:p>
            <a:pPr>
              <a:defRPr/>
            </a:pPr>
            <a:r>
              <a:rPr lang="fr-BE" sz="3600">
                <a:solidFill>
                  <a:schemeClr val="accent4"/>
                </a:solidFill>
              </a:rPr>
              <a:t>La dépression</a:t>
            </a:r>
            <a:br>
              <a:rPr lang="fr-BE" sz="3600">
                <a:solidFill>
                  <a:schemeClr val="accent4"/>
                </a:solidFill>
              </a:rPr>
            </a:br>
            <a:r>
              <a:rPr lang="fr-BE" sz="3600">
                <a:solidFill>
                  <a:schemeClr val="accent4"/>
                </a:solidFill>
              </a:rPr>
              <a:t>dans la tubulure d’admission</a:t>
            </a:r>
          </a:p>
        </p:txBody>
      </p:sp>
      <p:pic>
        <p:nvPicPr>
          <p:cNvPr id="4" name="Image 3" descr="Dépressiomètre D.jpg"/>
          <p:cNvPicPr>
            <a:picLocks noChangeAspect="1"/>
          </p:cNvPicPr>
          <p:nvPr/>
        </p:nvPicPr>
        <p:blipFill>
          <a:blip r:embed="rId3" cstate="print"/>
          <a:stretch>
            <a:fillRect/>
          </a:stretch>
        </p:blipFill>
        <p:spPr>
          <a:xfrm>
            <a:off x="0" y="1492875"/>
            <a:ext cx="10287000" cy="5484211"/>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Espace réservé du numéro de diapositive 3"/>
          <p:cNvSpPr>
            <a:spLocks noGrp="1"/>
          </p:cNvSpPr>
          <p:nvPr>
            <p:ph type="sldNum" sz="quarter" idx="10"/>
          </p:nvPr>
        </p:nvSpPr>
        <p:spPr>
          <a:noFill/>
        </p:spPr>
        <p:txBody>
          <a:bodyPr/>
          <a:lstStyle/>
          <a:p>
            <a:pPr defTabSz="1073150"/>
            <a:fld id="{FE35A996-D2A0-4F18-BF36-682DDF73A1BA}" type="slidenum">
              <a:rPr lang="fr-BE" smtClean="0"/>
              <a:pPr defTabSz="1073150"/>
              <a:t>147</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Avance à l’allumage</a:t>
            </a:r>
            <a:br>
              <a:rPr lang="fr-BE" sz="3600">
                <a:solidFill>
                  <a:schemeClr val="accent4"/>
                </a:solidFill>
              </a:rPr>
            </a:br>
            <a:r>
              <a:rPr lang="fr-BE" sz="3600">
                <a:solidFill>
                  <a:schemeClr val="accent4"/>
                </a:solidFill>
              </a:rPr>
              <a:t>Comment ça marche ?</a:t>
            </a:r>
          </a:p>
        </p:txBody>
      </p:sp>
      <p:sp>
        <p:nvSpPr>
          <p:cNvPr id="86020" name="ZoneTexte 3"/>
          <p:cNvSpPr txBox="1">
            <a:spLocks noChangeArrowheads="1"/>
          </p:cNvSpPr>
          <p:nvPr/>
        </p:nvSpPr>
        <p:spPr bwMode="auto">
          <a:xfrm>
            <a:off x="214313" y="1333500"/>
            <a:ext cx="9929812" cy="4154488"/>
          </a:xfrm>
          <a:prstGeom prst="rect">
            <a:avLst/>
          </a:prstGeom>
          <a:noFill/>
          <a:ln w="9525">
            <a:noFill/>
            <a:miter lim="800000"/>
            <a:headEnd/>
            <a:tailEnd/>
          </a:ln>
        </p:spPr>
        <p:txBody>
          <a:bodyPr>
            <a:spAutoFit/>
          </a:bodyPr>
          <a:lstStyle/>
          <a:p>
            <a:r>
              <a:rPr lang="fr-BE" b="1"/>
              <a:t>L’action combinée de ces 3 systèmes…</a:t>
            </a:r>
          </a:p>
          <a:p>
            <a:endParaRPr lang="fr-BE" b="1"/>
          </a:p>
          <a:p>
            <a:pPr marL="914400" lvl="1" indent="-457200">
              <a:buFont typeface="Wingdings" pitchFamily="2" charset="2"/>
              <a:buChar char="Ø"/>
            </a:pPr>
            <a:r>
              <a:rPr lang="fr-BE" b="1"/>
              <a:t>Le calage d’origine</a:t>
            </a:r>
          </a:p>
          <a:p>
            <a:pPr marL="914400" lvl="1" indent="-457200">
              <a:buFont typeface="Wingdings" pitchFamily="2" charset="2"/>
              <a:buChar char="Ø"/>
            </a:pPr>
            <a:r>
              <a:rPr lang="fr-BE" b="1"/>
              <a:t>L’avance centrifuge</a:t>
            </a:r>
          </a:p>
          <a:p>
            <a:pPr marL="914400" lvl="1" indent="-457200">
              <a:buFont typeface="Wingdings" pitchFamily="2" charset="2"/>
              <a:buChar char="Ø"/>
            </a:pPr>
            <a:r>
              <a:rPr lang="fr-BE" b="1"/>
              <a:t>L’avance à dépression</a:t>
            </a:r>
          </a:p>
          <a:p>
            <a:endParaRPr lang="fr-BE" b="1"/>
          </a:p>
          <a:p>
            <a:r>
              <a:rPr lang="fr-BE" b="1"/>
              <a:t>…fournit une avance permettant un fonctionnement ‘</a:t>
            </a:r>
            <a:r>
              <a:rPr lang="fr-BE" b="1" i="1"/>
              <a:t>raisonnablement normal</a:t>
            </a:r>
            <a:r>
              <a:rPr lang="fr-BE" b="1"/>
              <a:t>’ du moteur.</a:t>
            </a:r>
          </a:p>
          <a:p>
            <a:endParaRPr lang="fr-BE" b="1"/>
          </a:p>
          <a:p>
            <a:r>
              <a:rPr lang="fr-BE" b="1"/>
              <a:t>Etant donné que chaque système est un compromis, le résultat global est loin d’être optimisé.</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0" fill="hold" nodeType="afterEffect">
                                  <p:stCondLst>
                                    <p:cond delay="0"/>
                                  </p:stCondLst>
                                  <p:childTnLst>
                                    <p:set>
                                      <p:cBhvr>
                                        <p:cTn id="11" dur="1" fill="hold">
                                          <p:stCondLst>
                                            <p:cond delay="0"/>
                                          </p:stCondLst>
                                        </p:cTn>
                                        <p:tgtEl>
                                          <p:spTgt spid="86020">
                                            <p:txEl>
                                              <p:pRg st="0" end="0"/>
                                            </p:txEl>
                                          </p:spTgt>
                                        </p:tgtEl>
                                        <p:attrNameLst>
                                          <p:attrName>style.visibility</p:attrName>
                                        </p:attrNameLst>
                                      </p:cBhvr>
                                      <p:to>
                                        <p:strVal val="visible"/>
                                      </p:to>
                                    </p:set>
                                    <p:anim calcmode="lin" valueType="num">
                                      <p:cBhvr>
                                        <p:cTn id="12" dur="500" fill="hold"/>
                                        <p:tgtEl>
                                          <p:spTgt spid="86020">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86020">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86020">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86020">
                                            <p:txEl>
                                              <p:pRg st="2" end="2"/>
                                            </p:txEl>
                                          </p:spTgt>
                                        </p:tgtEl>
                                        <p:attrNameLst>
                                          <p:attrName>style.visibility</p:attrName>
                                        </p:attrNameLst>
                                      </p:cBhvr>
                                      <p:to>
                                        <p:strVal val="visible"/>
                                      </p:to>
                                    </p:set>
                                    <p:anim calcmode="lin" valueType="num">
                                      <p:cBhvr>
                                        <p:cTn id="19" dur="500" fill="hold"/>
                                        <p:tgtEl>
                                          <p:spTgt spid="86020">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86020">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86020">
                                            <p:txEl>
                                              <p:pRg st="2" end="2"/>
                                            </p:txEl>
                                          </p:spTgt>
                                        </p:tgtEl>
                                      </p:cBhvr>
                                    </p:animEffect>
                                  </p:childTnLst>
                                </p:cTn>
                              </p:par>
                            </p:childTnLst>
                          </p:cTn>
                        </p:par>
                        <p:par>
                          <p:cTn id="22" fill="hold">
                            <p:stCondLst>
                              <p:cond delay="500"/>
                            </p:stCondLst>
                            <p:childTnLst>
                              <p:par>
                                <p:cTn id="23" presetID="53" presetClass="entr" presetSubtype="0" fill="hold" nodeType="afterEffect">
                                  <p:stCondLst>
                                    <p:cond delay="0"/>
                                  </p:stCondLst>
                                  <p:childTnLst>
                                    <p:set>
                                      <p:cBhvr>
                                        <p:cTn id="24" dur="1" fill="hold">
                                          <p:stCondLst>
                                            <p:cond delay="0"/>
                                          </p:stCondLst>
                                        </p:cTn>
                                        <p:tgtEl>
                                          <p:spTgt spid="86020">
                                            <p:txEl>
                                              <p:pRg st="3" end="3"/>
                                            </p:txEl>
                                          </p:spTgt>
                                        </p:tgtEl>
                                        <p:attrNameLst>
                                          <p:attrName>style.visibility</p:attrName>
                                        </p:attrNameLst>
                                      </p:cBhvr>
                                      <p:to>
                                        <p:strVal val="visible"/>
                                      </p:to>
                                    </p:set>
                                    <p:anim calcmode="lin" valueType="num">
                                      <p:cBhvr>
                                        <p:cTn id="25" dur="500" fill="hold"/>
                                        <p:tgtEl>
                                          <p:spTgt spid="86020">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86020">
                                            <p:txEl>
                                              <p:pRg st="3" end="3"/>
                                            </p:txEl>
                                          </p:spTgt>
                                        </p:tgtEl>
                                        <p:attrNameLst>
                                          <p:attrName>ppt_h</p:attrName>
                                        </p:attrNameLst>
                                      </p:cBhvr>
                                      <p:tavLst>
                                        <p:tav tm="0">
                                          <p:val>
                                            <p:fltVal val="0"/>
                                          </p:val>
                                        </p:tav>
                                        <p:tav tm="100000">
                                          <p:val>
                                            <p:strVal val="#ppt_h"/>
                                          </p:val>
                                        </p:tav>
                                      </p:tavLst>
                                    </p:anim>
                                    <p:animEffect transition="in" filter="fade">
                                      <p:cBhvr>
                                        <p:cTn id="27" dur="500"/>
                                        <p:tgtEl>
                                          <p:spTgt spid="86020">
                                            <p:txEl>
                                              <p:pRg st="3" end="3"/>
                                            </p:txEl>
                                          </p:spTgt>
                                        </p:tgtEl>
                                      </p:cBhvr>
                                    </p:animEffect>
                                  </p:childTnLst>
                                </p:cTn>
                              </p:par>
                            </p:childTnLst>
                          </p:cTn>
                        </p:par>
                        <p:par>
                          <p:cTn id="28" fill="hold">
                            <p:stCondLst>
                              <p:cond delay="1000"/>
                            </p:stCondLst>
                            <p:childTnLst>
                              <p:par>
                                <p:cTn id="29" presetID="53" presetClass="entr" presetSubtype="0" fill="hold" nodeType="afterEffect">
                                  <p:stCondLst>
                                    <p:cond delay="0"/>
                                  </p:stCondLst>
                                  <p:childTnLst>
                                    <p:set>
                                      <p:cBhvr>
                                        <p:cTn id="30" dur="1" fill="hold">
                                          <p:stCondLst>
                                            <p:cond delay="0"/>
                                          </p:stCondLst>
                                        </p:cTn>
                                        <p:tgtEl>
                                          <p:spTgt spid="86020">
                                            <p:txEl>
                                              <p:pRg st="4" end="4"/>
                                            </p:txEl>
                                          </p:spTgt>
                                        </p:tgtEl>
                                        <p:attrNameLst>
                                          <p:attrName>style.visibility</p:attrName>
                                        </p:attrNameLst>
                                      </p:cBhvr>
                                      <p:to>
                                        <p:strVal val="visible"/>
                                      </p:to>
                                    </p:set>
                                    <p:anim calcmode="lin" valueType="num">
                                      <p:cBhvr>
                                        <p:cTn id="31" dur="500" fill="hold"/>
                                        <p:tgtEl>
                                          <p:spTgt spid="86020">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86020">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86020">
                                            <p:txEl>
                                              <p:pRg st="4" end="4"/>
                                            </p:txEl>
                                          </p:spTgt>
                                        </p:tgtEl>
                                      </p:cBhvr>
                                    </p:animEffect>
                                  </p:childTnLst>
                                </p:cTn>
                              </p:par>
                            </p:childTnLst>
                          </p:cTn>
                        </p:par>
                        <p:par>
                          <p:cTn id="34" fill="hold">
                            <p:stCondLst>
                              <p:cond delay="1500"/>
                            </p:stCondLst>
                            <p:childTnLst>
                              <p:par>
                                <p:cTn id="35" presetID="53" presetClass="entr" presetSubtype="0" fill="hold" nodeType="afterEffect">
                                  <p:stCondLst>
                                    <p:cond delay="0"/>
                                  </p:stCondLst>
                                  <p:childTnLst>
                                    <p:set>
                                      <p:cBhvr>
                                        <p:cTn id="36" dur="1" fill="hold">
                                          <p:stCondLst>
                                            <p:cond delay="0"/>
                                          </p:stCondLst>
                                        </p:cTn>
                                        <p:tgtEl>
                                          <p:spTgt spid="86020">
                                            <p:txEl>
                                              <p:pRg st="6" end="6"/>
                                            </p:txEl>
                                          </p:spTgt>
                                        </p:tgtEl>
                                        <p:attrNameLst>
                                          <p:attrName>style.visibility</p:attrName>
                                        </p:attrNameLst>
                                      </p:cBhvr>
                                      <p:to>
                                        <p:strVal val="visible"/>
                                      </p:to>
                                    </p:set>
                                    <p:anim calcmode="lin" valueType="num">
                                      <p:cBhvr>
                                        <p:cTn id="37" dur="500" fill="hold"/>
                                        <p:tgtEl>
                                          <p:spTgt spid="86020">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86020">
                                            <p:txEl>
                                              <p:pRg st="6" end="6"/>
                                            </p:txEl>
                                          </p:spTgt>
                                        </p:tgtEl>
                                        <p:attrNameLst>
                                          <p:attrName>ppt_h</p:attrName>
                                        </p:attrNameLst>
                                      </p:cBhvr>
                                      <p:tavLst>
                                        <p:tav tm="0">
                                          <p:val>
                                            <p:fltVal val="0"/>
                                          </p:val>
                                        </p:tav>
                                        <p:tav tm="100000">
                                          <p:val>
                                            <p:strVal val="#ppt_h"/>
                                          </p:val>
                                        </p:tav>
                                      </p:tavLst>
                                    </p:anim>
                                    <p:animEffect transition="in" filter="fade">
                                      <p:cBhvr>
                                        <p:cTn id="39" dur="500"/>
                                        <p:tgtEl>
                                          <p:spTgt spid="86020">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0" fill="hold" nodeType="clickEffect">
                                  <p:stCondLst>
                                    <p:cond delay="0"/>
                                  </p:stCondLst>
                                  <p:childTnLst>
                                    <p:set>
                                      <p:cBhvr>
                                        <p:cTn id="43" dur="1" fill="hold">
                                          <p:stCondLst>
                                            <p:cond delay="0"/>
                                          </p:stCondLst>
                                        </p:cTn>
                                        <p:tgtEl>
                                          <p:spTgt spid="86020">
                                            <p:txEl>
                                              <p:pRg st="8" end="8"/>
                                            </p:txEl>
                                          </p:spTgt>
                                        </p:tgtEl>
                                        <p:attrNameLst>
                                          <p:attrName>style.visibility</p:attrName>
                                        </p:attrNameLst>
                                      </p:cBhvr>
                                      <p:to>
                                        <p:strVal val="visible"/>
                                      </p:to>
                                    </p:set>
                                    <p:anim calcmode="lin" valueType="num">
                                      <p:cBhvr>
                                        <p:cTn id="44" dur="500" fill="hold"/>
                                        <p:tgtEl>
                                          <p:spTgt spid="86020">
                                            <p:txEl>
                                              <p:pRg st="8" end="8"/>
                                            </p:txEl>
                                          </p:spTgt>
                                        </p:tgtEl>
                                        <p:attrNameLst>
                                          <p:attrName>ppt_w</p:attrName>
                                        </p:attrNameLst>
                                      </p:cBhvr>
                                      <p:tavLst>
                                        <p:tav tm="0">
                                          <p:val>
                                            <p:fltVal val="0"/>
                                          </p:val>
                                        </p:tav>
                                        <p:tav tm="100000">
                                          <p:val>
                                            <p:strVal val="#ppt_w"/>
                                          </p:val>
                                        </p:tav>
                                      </p:tavLst>
                                    </p:anim>
                                    <p:anim calcmode="lin" valueType="num">
                                      <p:cBhvr>
                                        <p:cTn id="45" dur="500" fill="hold"/>
                                        <p:tgtEl>
                                          <p:spTgt spid="86020">
                                            <p:txEl>
                                              <p:pRg st="8" end="8"/>
                                            </p:txEl>
                                          </p:spTgt>
                                        </p:tgtEl>
                                        <p:attrNameLst>
                                          <p:attrName>ppt_h</p:attrName>
                                        </p:attrNameLst>
                                      </p:cBhvr>
                                      <p:tavLst>
                                        <p:tav tm="0">
                                          <p:val>
                                            <p:fltVal val="0"/>
                                          </p:val>
                                        </p:tav>
                                        <p:tav tm="100000">
                                          <p:val>
                                            <p:strVal val="#ppt_h"/>
                                          </p:val>
                                        </p:tav>
                                      </p:tavLst>
                                    </p:anim>
                                    <p:animEffect transition="in" filter="fade">
                                      <p:cBhvr>
                                        <p:cTn id="46" dur="500"/>
                                        <p:tgtEl>
                                          <p:spTgt spid="8602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ce réservé du numéro de diapositive 3"/>
          <p:cNvSpPr>
            <a:spLocks noGrp="1"/>
          </p:cNvSpPr>
          <p:nvPr>
            <p:ph type="sldNum" sz="quarter" idx="10"/>
          </p:nvPr>
        </p:nvSpPr>
        <p:spPr>
          <a:noFill/>
        </p:spPr>
        <p:txBody>
          <a:bodyPr/>
          <a:lstStyle/>
          <a:p>
            <a:pPr defTabSz="1073150"/>
            <a:fld id="{B6F3D996-EC58-4DB6-97AC-1A4F188C4041}" type="slidenum">
              <a:rPr lang="fr-BE" smtClean="0"/>
              <a:pPr defTabSz="1073150"/>
              <a:t>148</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Avance à l’allumage</a:t>
            </a:r>
            <a:br>
              <a:rPr lang="fr-BE" sz="3600">
                <a:solidFill>
                  <a:schemeClr val="accent4"/>
                </a:solidFill>
              </a:rPr>
            </a:br>
            <a:r>
              <a:rPr lang="fr-BE" sz="3600">
                <a:solidFill>
                  <a:schemeClr val="accent4"/>
                </a:solidFill>
              </a:rPr>
              <a:t>Comment ça marche ?</a:t>
            </a:r>
          </a:p>
        </p:txBody>
      </p:sp>
      <p:sp>
        <p:nvSpPr>
          <p:cNvPr id="87044" name="ZoneTexte 3"/>
          <p:cNvSpPr txBox="1">
            <a:spLocks noChangeArrowheads="1"/>
          </p:cNvSpPr>
          <p:nvPr/>
        </p:nvSpPr>
        <p:spPr bwMode="auto">
          <a:xfrm>
            <a:off x="214313" y="1333500"/>
            <a:ext cx="9929812" cy="461963"/>
          </a:xfrm>
          <a:prstGeom prst="rect">
            <a:avLst/>
          </a:prstGeom>
          <a:noFill/>
          <a:ln w="9525">
            <a:noFill/>
            <a:miter lim="800000"/>
            <a:headEnd/>
            <a:tailEnd/>
          </a:ln>
        </p:spPr>
        <p:txBody>
          <a:bodyPr>
            <a:spAutoFit/>
          </a:bodyPr>
          <a:lstStyle/>
          <a:p>
            <a:r>
              <a:rPr lang="fr-BE" b="1"/>
              <a:t>L’action combinée de ces 3 systèmes…</a:t>
            </a:r>
          </a:p>
        </p:txBody>
      </p:sp>
      <p:pic>
        <p:nvPicPr>
          <p:cNvPr id="87045" name="Image 8" descr="http://arnaud.meunier.chez-alice.fr/im/theo/all/Gestav5.gif"/>
          <p:cNvPicPr>
            <a:picLocks noChangeAspect="1" noChangeArrowheads="1"/>
          </p:cNvPicPr>
          <p:nvPr/>
        </p:nvPicPr>
        <p:blipFill>
          <a:blip r:embed="rId3" cstate="print"/>
          <a:srcRect/>
          <a:stretch>
            <a:fillRect/>
          </a:stretch>
        </p:blipFill>
        <p:spPr bwMode="auto">
          <a:xfrm>
            <a:off x="142875" y="1833563"/>
            <a:ext cx="10010775" cy="4643437"/>
          </a:xfrm>
          <a:prstGeom prst="rect">
            <a:avLst/>
          </a:prstGeom>
          <a:noFill/>
          <a:ln w="9525">
            <a:noFill/>
            <a:miter lim="800000"/>
            <a:headEnd/>
            <a:tailEnd/>
          </a:ln>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87045"/>
                                        </p:tgtEl>
                                        <p:attrNameLst>
                                          <p:attrName>style.visibility</p:attrName>
                                        </p:attrNameLst>
                                      </p:cBhvr>
                                      <p:to>
                                        <p:strVal val="visible"/>
                                      </p:to>
                                    </p:set>
                                    <p:animEffect transition="in" filter="checkerboard(across)">
                                      <p:cBhvr>
                                        <p:cTn id="12" dur="500"/>
                                        <p:tgtEl>
                                          <p:spTgt spid="87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Espace réservé du numéro de diapositive 3"/>
          <p:cNvSpPr>
            <a:spLocks noGrp="1"/>
          </p:cNvSpPr>
          <p:nvPr>
            <p:ph type="sldNum" sz="quarter" idx="10"/>
          </p:nvPr>
        </p:nvSpPr>
        <p:spPr>
          <a:noFill/>
        </p:spPr>
        <p:txBody>
          <a:bodyPr/>
          <a:lstStyle/>
          <a:p>
            <a:pPr defTabSz="1073150"/>
            <a:fld id="{038E24C1-720E-4EF6-8263-8729B3EAB4DD}" type="slidenum">
              <a:rPr lang="fr-BE" smtClean="0">
                <a:solidFill>
                  <a:srgbClr val="CC0000"/>
                </a:solidFill>
              </a:rPr>
              <a:pPr defTabSz="1073150"/>
              <a:t>149</a:t>
            </a:fld>
            <a:endParaRPr lang="fr-BE">
              <a:solidFill>
                <a:srgbClr val="CC0000"/>
              </a:solidFill>
            </a:endParaRPr>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tx1"/>
                </a:solidFill>
              </a:rPr>
              <a:t>Allumage conventionnel</a:t>
            </a:r>
            <a:br>
              <a:rPr lang="fr-BE" sz="3600">
                <a:solidFill>
                  <a:schemeClr val="tx1"/>
                </a:solidFill>
              </a:rPr>
            </a:br>
            <a:r>
              <a:rPr lang="fr-BE" sz="3600">
                <a:solidFill>
                  <a:schemeClr val="tx1"/>
                </a:solidFill>
              </a:rPr>
              <a:t>Problèmes électriques</a:t>
            </a:r>
          </a:p>
        </p:txBody>
      </p:sp>
      <p:sp>
        <p:nvSpPr>
          <p:cNvPr id="88068" name="ZoneTexte 5"/>
          <p:cNvSpPr txBox="1">
            <a:spLocks noChangeArrowheads="1"/>
          </p:cNvSpPr>
          <p:nvPr/>
        </p:nvSpPr>
        <p:spPr bwMode="auto">
          <a:xfrm>
            <a:off x="214313" y="1404938"/>
            <a:ext cx="9929812" cy="5632311"/>
          </a:xfrm>
          <a:prstGeom prst="rect">
            <a:avLst/>
          </a:prstGeom>
          <a:noFill/>
          <a:ln w="9525">
            <a:noFill/>
            <a:miter lim="800000"/>
            <a:headEnd/>
            <a:tailEnd/>
          </a:ln>
        </p:spPr>
        <p:txBody>
          <a:bodyPr>
            <a:spAutoFit/>
          </a:bodyPr>
          <a:lstStyle/>
          <a:p>
            <a:pPr marL="457200" indent="-457200">
              <a:buFont typeface="+mj-lt"/>
              <a:buAutoNum type="arabicPeriod"/>
            </a:pPr>
            <a:r>
              <a:rPr lang="fr-BE"/>
              <a:t>Batterie déchargée ou en fin de vie (- de 12V = 1 élément mort)</a:t>
            </a:r>
          </a:p>
          <a:p>
            <a:pPr marL="457200" indent="-457200">
              <a:buFont typeface="+mj-lt"/>
              <a:buAutoNum type="arabicPeriod"/>
            </a:pPr>
            <a:r>
              <a:rPr lang="fr-BE"/>
              <a:t>Cosses oxydées ou mal serrées</a:t>
            </a:r>
          </a:p>
          <a:p>
            <a:pPr marL="457200" indent="-457200">
              <a:buFont typeface="+mj-lt"/>
              <a:buAutoNum type="arabicPeriod"/>
            </a:pPr>
            <a:r>
              <a:rPr lang="fr-BE"/>
              <a:t>Câblage basse tension oxydé, corrodé, mauvais contacts, cosses mal serties et pertes en ligne</a:t>
            </a:r>
          </a:p>
          <a:p>
            <a:pPr marL="457200" indent="-457200">
              <a:buFont typeface="+mj-lt"/>
              <a:buAutoNum type="arabicPeriod"/>
            </a:pPr>
            <a:r>
              <a:rPr lang="fr-BE"/>
              <a:t>Fusible  claqué ou oxydé</a:t>
            </a:r>
          </a:p>
          <a:p>
            <a:pPr marL="457200" indent="-457200">
              <a:buFont typeface="+mj-lt"/>
              <a:buAutoNum type="arabicPeriod"/>
            </a:pPr>
            <a:r>
              <a:rPr lang="fr-BE"/>
              <a:t>Bobine (claquages internes) – </a:t>
            </a:r>
            <a:r>
              <a:rPr lang="fr-BE" b="1" u="sng"/>
              <a:t>éviter le fonctionnement sans bougie</a:t>
            </a:r>
          </a:p>
          <a:p>
            <a:pPr marL="457200" indent="-457200">
              <a:buFont typeface="+mj-lt"/>
              <a:buAutoNum type="arabicPeriod"/>
            </a:pPr>
            <a:r>
              <a:rPr lang="fr-BE"/>
              <a:t>Fils haute tension (pertes et ‘cross-fire’)</a:t>
            </a:r>
          </a:p>
          <a:p>
            <a:pPr marL="457200" indent="-457200">
              <a:buFont typeface="+mj-lt"/>
              <a:buAutoNum type="arabicPeriod"/>
            </a:pPr>
            <a:r>
              <a:rPr lang="fr-BE"/>
              <a:t>Tête de DELCO (manque d’étanchéité, humidité, dépôts de carbone, fissures et pertes)</a:t>
            </a:r>
          </a:p>
          <a:p>
            <a:pPr marL="457200" indent="-457200">
              <a:buFont typeface="+mj-lt"/>
              <a:buAutoNum type="arabicPeriod"/>
            </a:pPr>
            <a:r>
              <a:rPr lang="fr-BE"/>
              <a:t>Vis platinées ‘piquées’, mauvais contact</a:t>
            </a:r>
          </a:p>
          <a:p>
            <a:pPr marL="457200" indent="-457200">
              <a:buFont typeface="+mj-lt"/>
              <a:buAutoNum type="arabicPeriod"/>
            </a:pPr>
            <a:r>
              <a:rPr lang="fr-BE"/>
              <a:t>Condensateur ‘claqué’, sa durée de vie n’est pas éternelle</a:t>
            </a:r>
          </a:p>
          <a:p>
            <a:endParaRPr lang="fr-BE"/>
          </a:p>
          <a:p>
            <a:endParaRPr lang="fr-BE"/>
          </a:p>
          <a:p>
            <a:endParaRPr lang="fr-BE"/>
          </a:p>
          <a:p>
            <a:endParaRPr lang="fr-BE"/>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0" fill="hold" nodeType="afterEffect">
                                  <p:stCondLst>
                                    <p:cond delay="0"/>
                                  </p:stCondLst>
                                  <p:childTnLst>
                                    <p:set>
                                      <p:cBhvr>
                                        <p:cTn id="11" dur="1" fill="hold">
                                          <p:stCondLst>
                                            <p:cond delay="0"/>
                                          </p:stCondLst>
                                        </p:cTn>
                                        <p:tgtEl>
                                          <p:spTgt spid="88068">
                                            <p:txEl>
                                              <p:pRg st="0" end="0"/>
                                            </p:txEl>
                                          </p:spTgt>
                                        </p:tgtEl>
                                        <p:attrNameLst>
                                          <p:attrName>style.visibility</p:attrName>
                                        </p:attrNameLst>
                                      </p:cBhvr>
                                      <p:to>
                                        <p:strVal val="visible"/>
                                      </p:to>
                                    </p:set>
                                    <p:anim calcmode="lin" valueType="num">
                                      <p:cBhvr>
                                        <p:cTn id="12" dur="500" fill="hold"/>
                                        <p:tgtEl>
                                          <p:spTgt spid="88068">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88068">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8806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88068">
                                            <p:txEl>
                                              <p:pRg st="1" end="1"/>
                                            </p:txEl>
                                          </p:spTgt>
                                        </p:tgtEl>
                                        <p:attrNameLst>
                                          <p:attrName>style.visibility</p:attrName>
                                        </p:attrNameLst>
                                      </p:cBhvr>
                                      <p:to>
                                        <p:strVal val="visible"/>
                                      </p:to>
                                    </p:set>
                                    <p:anim calcmode="lin" valueType="num">
                                      <p:cBhvr>
                                        <p:cTn id="19" dur="500" fill="hold"/>
                                        <p:tgtEl>
                                          <p:spTgt spid="88068">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88068">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88068">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nodeType="clickEffect">
                                  <p:stCondLst>
                                    <p:cond delay="0"/>
                                  </p:stCondLst>
                                  <p:childTnLst>
                                    <p:set>
                                      <p:cBhvr>
                                        <p:cTn id="25" dur="1" fill="hold">
                                          <p:stCondLst>
                                            <p:cond delay="0"/>
                                          </p:stCondLst>
                                        </p:cTn>
                                        <p:tgtEl>
                                          <p:spTgt spid="88068">
                                            <p:txEl>
                                              <p:pRg st="2" end="2"/>
                                            </p:txEl>
                                          </p:spTgt>
                                        </p:tgtEl>
                                        <p:attrNameLst>
                                          <p:attrName>style.visibility</p:attrName>
                                        </p:attrNameLst>
                                      </p:cBhvr>
                                      <p:to>
                                        <p:strVal val="visible"/>
                                      </p:to>
                                    </p:set>
                                    <p:anim calcmode="lin" valueType="num">
                                      <p:cBhvr>
                                        <p:cTn id="26" dur="500" fill="hold"/>
                                        <p:tgtEl>
                                          <p:spTgt spid="88068">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88068">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88068">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nodeType="clickEffect">
                                  <p:stCondLst>
                                    <p:cond delay="0"/>
                                  </p:stCondLst>
                                  <p:childTnLst>
                                    <p:set>
                                      <p:cBhvr>
                                        <p:cTn id="32" dur="1" fill="hold">
                                          <p:stCondLst>
                                            <p:cond delay="0"/>
                                          </p:stCondLst>
                                        </p:cTn>
                                        <p:tgtEl>
                                          <p:spTgt spid="88068">
                                            <p:txEl>
                                              <p:pRg st="3" end="3"/>
                                            </p:txEl>
                                          </p:spTgt>
                                        </p:tgtEl>
                                        <p:attrNameLst>
                                          <p:attrName>style.visibility</p:attrName>
                                        </p:attrNameLst>
                                      </p:cBhvr>
                                      <p:to>
                                        <p:strVal val="visible"/>
                                      </p:to>
                                    </p:set>
                                    <p:anim calcmode="lin" valueType="num">
                                      <p:cBhvr>
                                        <p:cTn id="33" dur="500" fill="hold"/>
                                        <p:tgtEl>
                                          <p:spTgt spid="88068">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88068">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88068">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0" fill="hold" nodeType="clickEffect">
                                  <p:stCondLst>
                                    <p:cond delay="0"/>
                                  </p:stCondLst>
                                  <p:childTnLst>
                                    <p:set>
                                      <p:cBhvr>
                                        <p:cTn id="39" dur="1" fill="hold">
                                          <p:stCondLst>
                                            <p:cond delay="0"/>
                                          </p:stCondLst>
                                        </p:cTn>
                                        <p:tgtEl>
                                          <p:spTgt spid="88068">
                                            <p:txEl>
                                              <p:pRg st="4" end="4"/>
                                            </p:txEl>
                                          </p:spTgt>
                                        </p:tgtEl>
                                        <p:attrNameLst>
                                          <p:attrName>style.visibility</p:attrName>
                                        </p:attrNameLst>
                                      </p:cBhvr>
                                      <p:to>
                                        <p:strVal val="visible"/>
                                      </p:to>
                                    </p:set>
                                    <p:anim calcmode="lin" valueType="num">
                                      <p:cBhvr>
                                        <p:cTn id="40" dur="500" fill="hold"/>
                                        <p:tgtEl>
                                          <p:spTgt spid="88068">
                                            <p:txEl>
                                              <p:pRg st="4" end="4"/>
                                            </p:txEl>
                                          </p:spTgt>
                                        </p:tgtEl>
                                        <p:attrNameLst>
                                          <p:attrName>ppt_w</p:attrName>
                                        </p:attrNameLst>
                                      </p:cBhvr>
                                      <p:tavLst>
                                        <p:tav tm="0">
                                          <p:val>
                                            <p:fltVal val="0"/>
                                          </p:val>
                                        </p:tav>
                                        <p:tav tm="100000">
                                          <p:val>
                                            <p:strVal val="#ppt_w"/>
                                          </p:val>
                                        </p:tav>
                                      </p:tavLst>
                                    </p:anim>
                                    <p:anim calcmode="lin" valueType="num">
                                      <p:cBhvr>
                                        <p:cTn id="41" dur="500" fill="hold"/>
                                        <p:tgtEl>
                                          <p:spTgt spid="88068">
                                            <p:txEl>
                                              <p:pRg st="4" end="4"/>
                                            </p:txEl>
                                          </p:spTgt>
                                        </p:tgtEl>
                                        <p:attrNameLst>
                                          <p:attrName>ppt_h</p:attrName>
                                        </p:attrNameLst>
                                      </p:cBhvr>
                                      <p:tavLst>
                                        <p:tav tm="0">
                                          <p:val>
                                            <p:fltVal val="0"/>
                                          </p:val>
                                        </p:tav>
                                        <p:tav tm="100000">
                                          <p:val>
                                            <p:strVal val="#ppt_h"/>
                                          </p:val>
                                        </p:tav>
                                      </p:tavLst>
                                    </p:anim>
                                    <p:animEffect transition="in" filter="fade">
                                      <p:cBhvr>
                                        <p:cTn id="42" dur="500"/>
                                        <p:tgtEl>
                                          <p:spTgt spid="88068">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0" fill="hold" nodeType="clickEffect">
                                  <p:stCondLst>
                                    <p:cond delay="0"/>
                                  </p:stCondLst>
                                  <p:childTnLst>
                                    <p:set>
                                      <p:cBhvr>
                                        <p:cTn id="46" dur="1" fill="hold">
                                          <p:stCondLst>
                                            <p:cond delay="0"/>
                                          </p:stCondLst>
                                        </p:cTn>
                                        <p:tgtEl>
                                          <p:spTgt spid="88068">
                                            <p:txEl>
                                              <p:pRg st="5" end="5"/>
                                            </p:txEl>
                                          </p:spTgt>
                                        </p:tgtEl>
                                        <p:attrNameLst>
                                          <p:attrName>style.visibility</p:attrName>
                                        </p:attrNameLst>
                                      </p:cBhvr>
                                      <p:to>
                                        <p:strVal val="visible"/>
                                      </p:to>
                                    </p:set>
                                    <p:anim calcmode="lin" valueType="num">
                                      <p:cBhvr>
                                        <p:cTn id="47" dur="500" fill="hold"/>
                                        <p:tgtEl>
                                          <p:spTgt spid="88068">
                                            <p:txEl>
                                              <p:pRg st="5" end="5"/>
                                            </p:txEl>
                                          </p:spTgt>
                                        </p:tgtEl>
                                        <p:attrNameLst>
                                          <p:attrName>ppt_w</p:attrName>
                                        </p:attrNameLst>
                                      </p:cBhvr>
                                      <p:tavLst>
                                        <p:tav tm="0">
                                          <p:val>
                                            <p:fltVal val="0"/>
                                          </p:val>
                                        </p:tav>
                                        <p:tav tm="100000">
                                          <p:val>
                                            <p:strVal val="#ppt_w"/>
                                          </p:val>
                                        </p:tav>
                                      </p:tavLst>
                                    </p:anim>
                                    <p:anim calcmode="lin" valueType="num">
                                      <p:cBhvr>
                                        <p:cTn id="48" dur="500" fill="hold"/>
                                        <p:tgtEl>
                                          <p:spTgt spid="88068">
                                            <p:txEl>
                                              <p:pRg st="5" end="5"/>
                                            </p:txEl>
                                          </p:spTgt>
                                        </p:tgtEl>
                                        <p:attrNameLst>
                                          <p:attrName>ppt_h</p:attrName>
                                        </p:attrNameLst>
                                      </p:cBhvr>
                                      <p:tavLst>
                                        <p:tav tm="0">
                                          <p:val>
                                            <p:fltVal val="0"/>
                                          </p:val>
                                        </p:tav>
                                        <p:tav tm="100000">
                                          <p:val>
                                            <p:strVal val="#ppt_h"/>
                                          </p:val>
                                        </p:tav>
                                      </p:tavLst>
                                    </p:anim>
                                    <p:animEffect transition="in" filter="fade">
                                      <p:cBhvr>
                                        <p:cTn id="49" dur="500"/>
                                        <p:tgtEl>
                                          <p:spTgt spid="88068">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0" fill="hold" nodeType="clickEffect">
                                  <p:stCondLst>
                                    <p:cond delay="0"/>
                                  </p:stCondLst>
                                  <p:childTnLst>
                                    <p:set>
                                      <p:cBhvr>
                                        <p:cTn id="53" dur="1" fill="hold">
                                          <p:stCondLst>
                                            <p:cond delay="0"/>
                                          </p:stCondLst>
                                        </p:cTn>
                                        <p:tgtEl>
                                          <p:spTgt spid="88068">
                                            <p:txEl>
                                              <p:pRg st="6" end="6"/>
                                            </p:txEl>
                                          </p:spTgt>
                                        </p:tgtEl>
                                        <p:attrNameLst>
                                          <p:attrName>style.visibility</p:attrName>
                                        </p:attrNameLst>
                                      </p:cBhvr>
                                      <p:to>
                                        <p:strVal val="visible"/>
                                      </p:to>
                                    </p:set>
                                    <p:anim calcmode="lin" valueType="num">
                                      <p:cBhvr>
                                        <p:cTn id="54" dur="500" fill="hold"/>
                                        <p:tgtEl>
                                          <p:spTgt spid="88068">
                                            <p:txEl>
                                              <p:pRg st="6" end="6"/>
                                            </p:txEl>
                                          </p:spTgt>
                                        </p:tgtEl>
                                        <p:attrNameLst>
                                          <p:attrName>ppt_w</p:attrName>
                                        </p:attrNameLst>
                                      </p:cBhvr>
                                      <p:tavLst>
                                        <p:tav tm="0">
                                          <p:val>
                                            <p:fltVal val="0"/>
                                          </p:val>
                                        </p:tav>
                                        <p:tav tm="100000">
                                          <p:val>
                                            <p:strVal val="#ppt_w"/>
                                          </p:val>
                                        </p:tav>
                                      </p:tavLst>
                                    </p:anim>
                                    <p:anim calcmode="lin" valueType="num">
                                      <p:cBhvr>
                                        <p:cTn id="55" dur="500" fill="hold"/>
                                        <p:tgtEl>
                                          <p:spTgt spid="88068">
                                            <p:txEl>
                                              <p:pRg st="6" end="6"/>
                                            </p:txEl>
                                          </p:spTgt>
                                        </p:tgtEl>
                                        <p:attrNameLst>
                                          <p:attrName>ppt_h</p:attrName>
                                        </p:attrNameLst>
                                      </p:cBhvr>
                                      <p:tavLst>
                                        <p:tav tm="0">
                                          <p:val>
                                            <p:fltVal val="0"/>
                                          </p:val>
                                        </p:tav>
                                        <p:tav tm="100000">
                                          <p:val>
                                            <p:strVal val="#ppt_h"/>
                                          </p:val>
                                        </p:tav>
                                      </p:tavLst>
                                    </p:anim>
                                    <p:animEffect transition="in" filter="fade">
                                      <p:cBhvr>
                                        <p:cTn id="56" dur="500"/>
                                        <p:tgtEl>
                                          <p:spTgt spid="88068">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0" fill="hold" nodeType="clickEffect">
                                  <p:stCondLst>
                                    <p:cond delay="0"/>
                                  </p:stCondLst>
                                  <p:childTnLst>
                                    <p:set>
                                      <p:cBhvr>
                                        <p:cTn id="60" dur="1" fill="hold">
                                          <p:stCondLst>
                                            <p:cond delay="0"/>
                                          </p:stCondLst>
                                        </p:cTn>
                                        <p:tgtEl>
                                          <p:spTgt spid="88068">
                                            <p:txEl>
                                              <p:pRg st="7" end="7"/>
                                            </p:txEl>
                                          </p:spTgt>
                                        </p:tgtEl>
                                        <p:attrNameLst>
                                          <p:attrName>style.visibility</p:attrName>
                                        </p:attrNameLst>
                                      </p:cBhvr>
                                      <p:to>
                                        <p:strVal val="visible"/>
                                      </p:to>
                                    </p:set>
                                    <p:anim calcmode="lin" valueType="num">
                                      <p:cBhvr>
                                        <p:cTn id="61" dur="500" fill="hold"/>
                                        <p:tgtEl>
                                          <p:spTgt spid="88068">
                                            <p:txEl>
                                              <p:pRg st="7" end="7"/>
                                            </p:txEl>
                                          </p:spTgt>
                                        </p:tgtEl>
                                        <p:attrNameLst>
                                          <p:attrName>ppt_w</p:attrName>
                                        </p:attrNameLst>
                                      </p:cBhvr>
                                      <p:tavLst>
                                        <p:tav tm="0">
                                          <p:val>
                                            <p:fltVal val="0"/>
                                          </p:val>
                                        </p:tav>
                                        <p:tav tm="100000">
                                          <p:val>
                                            <p:strVal val="#ppt_w"/>
                                          </p:val>
                                        </p:tav>
                                      </p:tavLst>
                                    </p:anim>
                                    <p:anim calcmode="lin" valueType="num">
                                      <p:cBhvr>
                                        <p:cTn id="62" dur="500" fill="hold"/>
                                        <p:tgtEl>
                                          <p:spTgt spid="88068">
                                            <p:txEl>
                                              <p:pRg st="7" end="7"/>
                                            </p:txEl>
                                          </p:spTgt>
                                        </p:tgtEl>
                                        <p:attrNameLst>
                                          <p:attrName>ppt_h</p:attrName>
                                        </p:attrNameLst>
                                      </p:cBhvr>
                                      <p:tavLst>
                                        <p:tav tm="0">
                                          <p:val>
                                            <p:fltVal val="0"/>
                                          </p:val>
                                        </p:tav>
                                        <p:tav tm="100000">
                                          <p:val>
                                            <p:strVal val="#ppt_h"/>
                                          </p:val>
                                        </p:tav>
                                      </p:tavLst>
                                    </p:anim>
                                    <p:animEffect transition="in" filter="fade">
                                      <p:cBhvr>
                                        <p:cTn id="63" dur="500"/>
                                        <p:tgtEl>
                                          <p:spTgt spid="88068">
                                            <p:txEl>
                                              <p:pRg st="7" end="7"/>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0" fill="hold" nodeType="clickEffect">
                                  <p:stCondLst>
                                    <p:cond delay="0"/>
                                  </p:stCondLst>
                                  <p:childTnLst>
                                    <p:set>
                                      <p:cBhvr>
                                        <p:cTn id="67" dur="1" fill="hold">
                                          <p:stCondLst>
                                            <p:cond delay="0"/>
                                          </p:stCondLst>
                                        </p:cTn>
                                        <p:tgtEl>
                                          <p:spTgt spid="88068">
                                            <p:txEl>
                                              <p:pRg st="8" end="8"/>
                                            </p:txEl>
                                          </p:spTgt>
                                        </p:tgtEl>
                                        <p:attrNameLst>
                                          <p:attrName>style.visibility</p:attrName>
                                        </p:attrNameLst>
                                      </p:cBhvr>
                                      <p:to>
                                        <p:strVal val="visible"/>
                                      </p:to>
                                    </p:set>
                                    <p:anim calcmode="lin" valueType="num">
                                      <p:cBhvr>
                                        <p:cTn id="68" dur="500" fill="hold"/>
                                        <p:tgtEl>
                                          <p:spTgt spid="88068">
                                            <p:txEl>
                                              <p:pRg st="8" end="8"/>
                                            </p:txEl>
                                          </p:spTgt>
                                        </p:tgtEl>
                                        <p:attrNameLst>
                                          <p:attrName>ppt_w</p:attrName>
                                        </p:attrNameLst>
                                      </p:cBhvr>
                                      <p:tavLst>
                                        <p:tav tm="0">
                                          <p:val>
                                            <p:fltVal val="0"/>
                                          </p:val>
                                        </p:tav>
                                        <p:tav tm="100000">
                                          <p:val>
                                            <p:strVal val="#ppt_w"/>
                                          </p:val>
                                        </p:tav>
                                      </p:tavLst>
                                    </p:anim>
                                    <p:anim calcmode="lin" valueType="num">
                                      <p:cBhvr>
                                        <p:cTn id="69" dur="500" fill="hold"/>
                                        <p:tgtEl>
                                          <p:spTgt spid="88068">
                                            <p:txEl>
                                              <p:pRg st="8" end="8"/>
                                            </p:txEl>
                                          </p:spTgt>
                                        </p:tgtEl>
                                        <p:attrNameLst>
                                          <p:attrName>ppt_h</p:attrName>
                                        </p:attrNameLst>
                                      </p:cBhvr>
                                      <p:tavLst>
                                        <p:tav tm="0">
                                          <p:val>
                                            <p:fltVal val="0"/>
                                          </p:val>
                                        </p:tav>
                                        <p:tav tm="100000">
                                          <p:val>
                                            <p:strVal val="#ppt_h"/>
                                          </p:val>
                                        </p:tav>
                                      </p:tavLst>
                                    </p:anim>
                                    <p:animEffect transition="in" filter="fade">
                                      <p:cBhvr>
                                        <p:cTn id="70" dur="500"/>
                                        <p:tgtEl>
                                          <p:spTgt spid="8806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ce réservé du numéro de diapositive 3"/>
          <p:cNvSpPr>
            <a:spLocks noGrp="1"/>
          </p:cNvSpPr>
          <p:nvPr>
            <p:ph type="sldNum" sz="quarter" idx="10"/>
          </p:nvPr>
        </p:nvSpPr>
        <p:spPr>
          <a:noFill/>
        </p:spPr>
        <p:txBody>
          <a:bodyPr/>
          <a:lstStyle/>
          <a:p>
            <a:pPr defTabSz="1073150"/>
            <a:fld id="{FFBEEE51-49F2-4273-BDD4-B433B6DF5B1D}" type="slidenum">
              <a:rPr lang="fr-BE" smtClean="0"/>
              <a:pPr defTabSz="1073150"/>
              <a:t>15</a:t>
            </a:fld>
            <a:endParaRPr lang="fr-BE"/>
          </a:p>
        </p:txBody>
      </p:sp>
      <p:pic>
        <p:nvPicPr>
          <p:cNvPr id="19460" name="Picture 2"/>
          <p:cNvPicPr>
            <a:picLocks noChangeAspect="1" noChangeArrowheads="1"/>
          </p:cNvPicPr>
          <p:nvPr/>
        </p:nvPicPr>
        <p:blipFill>
          <a:blip r:embed="rId3" cstate="print"/>
          <a:srcRect/>
          <a:stretch>
            <a:fillRect/>
          </a:stretch>
        </p:blipFill>
        <p:spPr bwMode="auto">
          <a:xfrm>
            <a:off x="6096000" y="1262063"/>
            <a:ext cx="4191000" cy="5715000"/>
          </a:xfrm>
          <a:prstGeom prst="rect">
            <a:avLst/>
          </a:prstGeom>
          <a:noFill/>
          <a:ln w="12700">
            <a:noFill/>
            <a:miter lim="800000"/>
            <a:headEnd type="none" w="sm" len="sm"/>
            <a:tailEnd type="none" w="sm" len="sm"/>
          </a:ln>
        </p:spPr>
      </p:pic>
      <p:sp>
        <p:nvSpPr>
          <p:cNvPr id="19461" name="ZoneTexte 6"/>
          <p:cNvSpPr txBox="1">
            <a:spLocks noChangeArrowheads="1"/>
          </p:cNvSpPr>
          <p:nvPr/>
        </p:nvSpPr>
        <p:spPr bwMode="auto">
          <a:xfrm>
            <a:off x="142875" y="1262063"/>
            <a:ext cx="5929313" cy="5632311"/>
          </a:xfrm>
          <a:prstGeom prst="rect">
            <a:avLst/>
          </a:prstGeom>
          <a:noFill/>
          <a:ln w="9525">
            <a:noFill/>
            <a:miter lim="800000"/>
            <a:headEnd/>
            <a:tailEnd/>
          </a:ln>
        </p:spPr>
        <p:txBody>
          <a:bodyPr>
            <a:spAutoFit/>
          </a:bodyPr>
          <a:lstStyle/>
          <a:p>
            <a:pPr>
              <a:defRPr/>
            </a:pPr>
            <a:r>
              <a:rPr lang="fr-BE" b="1" u="sng">
                <a:effectLst>
                  <a:outerShdw blurRad="38100" dist="38100" dir="2700000" algn="tl">
                    <a:srgbClr val="000000">
                      <a:alpha val="43137"/>
                    </a:srgbClr>
                  </a:outerShdw>
                </a:effectLst>
              </a:rPr>
              <a:t>2</a:t>
            </a:r>
            <a:r>
              <a:rPr lang="fr-BE" b="1" u="sng" baseline="30000">
                <a:effectLst>
                  <a:outerShdw blurRad="38100" dist="38100" dir="2700000" algn="tl">
                    <a:srgbClr val="000000">
                      <a:alpha val="43137"/>
                    </a:srgbClr>
                  </a:outerShdw>
                </a:effectLst>
              </a:rPr>
              <a:t>ème</a:t>
            </a:r>
            <a:r>
              <a:rPr lang="fr-BE" b="1" u="sng">
                <a:effectLst>
                  <a:outerShdw blurRad="38100" dist="38100" dir="2700000" algn="tl">
                    <a:srgbClr val="000000">
                      <a:alpha val="43137"/>
                    </a:srgbClr>
                  </a:outerShdw>
                </a:effectLst>
              </a:rPr>
              <a:t> temps - Explosion</a:t>
            </a:r>
          </a:p>
          <a:p>
            <a:pPr>
              <a:defRPr/>
            </a:pPr>
            <a:endParaRPr lang="fr-BE"/>
          </a:p>
          <a:p>
            <a:pPr marL="457200" indent="-457200">
              <a:buFont typeface="Wingdings" pitchFamily="2" charset="2"/>
              <a:buChar char="Ø"/>
              <a:defRPr/>
            </a:pPr>
            <a:r>
              <a:rPr lang="fr-BE"/>
              <a:t>Soupapes d’admission et d’échappement fermées</a:t>
            </a:r>
          </a:p>
          <a:p>
            <a:pPr marL="457200" indent="-457200">
              <a:buFont typeface="Wingdings" pitchFamily="2" charset="2"/>
              <a:buChar char="Ø"/>
              <a:defRPr/>
            </a:pPr>
            <a:endParaRPr lang="fr-BE"/>
          </a:p>
          <a:p>
            <a:pPr marL="457200" indent="-457200">
              <a:buFont typeface="Wingdings" pitchFamily="2" charset="2"/>
              <a:buChar char="Ø"/>
              <a:defRPr/>
            </a:pPr>
            <a:r>
              <a:rPr lang="fr-BE"/>
              <a:t>Le piston est proche du PMH</a:t>
            </a:r>
          </a:p>
          <a:p>
            <a:pPr marL="457200" indent="-457200">
              <a:buFont typeface="Wingdings" pitchFamily="2" charset="2"/>
              <a:buChar char="Ø"/>
              <a:defRPr/>
            </a:pPr>
            <a:endParaRPr lang="fr-BE"/>
          </a:p>
          <a:p>
            <a:pPr marL="457200" indent="-457200">
              <a:buFont typeface="Wingdings" pitchFamily="2" charset="2"/>
              <a:buChar char="Ø"/>
              <a:defRPr/>
            </a:pPr>
            <a:r>
              <a:rPr lang="fr-BE"/>
              <a:t>Etincelle à la bougie</a:t>
            </a:r>
          </a:p>
          <a:p>
            <a:pPr marL="457200" indent="-457200">
              <a:buFont typeface="Wingdings" pitchFamily="2" charset="2"/>
              <a:buChar char="Ø"/>
              <a:defRPr/>
            </a:pPr>
            <a:endParaRPr lang="fr-BE"/>
          </a:p>
          <a:p>
            <a:pPr marL="457200" indent="-457200">
              <a:buFont typeface="Wingdings" pitchFamily="2" charset="2"/>
              <a:buChar char="Ø"/>
              <a:defRPr/>
            </a:pPr>
            <a:r>
              <a:rPr lang="fr-BE"/>
              <a:t>Allumage du mélange gazeux</a:t>
            </a:r>
          </a:p>
          <a:p>
            <a:pPr marL="457200" indent="-457200">
              <a:buFont typeface="Wingdings" pitchFamily="2" charset="2"/>
              <a:buChar char="Ø"/>
              <a:defRPr/>
            </a:pPr>
            <a:endParaRPr lang="fr-BE"/>
          </a:p>
          <a:p>
            <a:pPr marL="457200" indent="-457200">
              <a:buFont typeface="Wingdings" pitchFamily="2" charset="2"/>
              <a:buChar char="Ø"/>
              <a:defRPr/>
            </a:pPr>
            <a:r>
              <a:rPr lang="fr-BE"/>
              <a:t>Début de la combustion</a:t>
            </a:r>
          </a:p>
          <a:p>
            <a:pPr marL="457200" indent="-457200">
              <a:buFont typeface="Wingdings" pitchFamily="2" charset="2"/>
              <a:buChar char="Ø"/>
              <a:defRPr/>
            </a:pPr>
            <a:endParaRPr lang="fr-BE"/>
          </a:p>
          <a:p>
            <a:pPr marL="457200" indent="-457200">
              <a:buFont typeface="Wingdings" pitchFamily="2" charset="2"/>
              <a:buChar char="Ø"/>
              <a:defRPr/>
            </a:pPr>
            <a:r>
              <a:rPr lang="fr-BE"/>
              <a:t>Pression très élevée dans la chambre de combustion</a:t>
            </a:r>
          </a:p>
        </p:txBody>
      </p:sp>
      <p:sp>
        <p:nvSpPr>
          <p:cNvPr id="7" name="Rectangle 2"/>
          <p:cNvSpPr>
            <a:spLocks noGrp="1" noChangeArrowheads="1"/>
          </p:cNvSpPr>
          <p:nvPr>
            <p:ph type="title"/>
          </p:nvPr>
        </p:nvSpPr>
        <p:spPr>
          <a:xfrm>
            <a:off x="1828800" y="126239"/>
            <a:ext cx="8458200" cy="985774"/>
          </a:xfrm>
        </p:spPr>
        <p:txBody>
          <a:bodyPr lIns="100004" tIns="49208" rIns="100004" bIns="49208"/>
          <a:lstStyle/>
          <a:p>
            <a:pPr>
              <a:defRPr/>
            </a:pPr>
            <a:r>
              <a:rPr lang="fr-BE" sz="3600">
                <a:solidFill>
                  <a:schemeClr val="accent4"/>
                </a:solidFill>
              </a:rPr>
              <a:t>Rappel</a:t>
            </a:r>
            <a:br>
              <a:rPr lang="fr-BE" sz="3600">
                <a:solidFill>
                  <a:schemeClr val="accent4"/>
                </a:solidFill>
              </a:rPr>
            </a:br>
            <a:r>
              <a:rPr lang="fr-BE" sz="3600">
                <a:solidFill>
                  <a:schemeClr val="accent4"/>
                </a:solidFill>
              </a:rPr>
              <a:t>Fonctionnement du Moteur 4 Temps</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0" fill="hold" nodeType="afterEffect">
                                  <p:stCondLst>
                                    <p:cond delay="0"/>
                                  </p:stCondLst>
                                  <p:childTnLst>
                                    <p:set>
                                      <p:cBhvr>
                                        <p:cTn id="11" dur="1" fill="hold">
                                          <p:stCondLst>
                                            <p:cond delay="0"/>
                                          </p:stCondLst>
                                        </p:cTn>
                                        <p:tgtEl>
                                          <p:spTgt spid="19460"/>
                                        </p:tgtEl>
                                        <p:attrNameLst>
                                          <p:attrName>style.visibility</p:attrName>
                                        </p:attrNameLst>
                                      </p:cBhvr>
                                      <p:to>
                                        <p:strVal val="visible"/>
                                      </p:to>
                                    </p:set>
                                    <p:anim calcmode="lin" valueType="num">
                                      <p:cBhvr>
                                        <p:cTn id="12" dur="500" fill="hold"/>
                                        <p:tgtEl>
                                          <p:spTgt spid="19460"/>
                                        </p:tgtEl>
                                        <p:attrNameLst>
                                          <p:attrName>ppt_w</p:attrName>
                                        </p:attrNameLst>
                                      </p:cBhvr>
                                      <p:tavLst>
                                        <p:tav tm="0">
                                          <p:val>
                                            <p:fltVal val="0"/>
                                          </p:val>
                                        </p:tav>
                                        <p:tav tm="100000">
                                          <p:val>
                                            <p:strVal val="#ppt_w"/>
                                          </p:val>
                                        </p:tav>
                                      </p:tavLst>
                                    </p:anim>
                                    <p:anim calcmode="lin" valueType="num">
                                      <p:cBhvr>
                                        <p:cTn id="13" dur="500" fill="hold"/>
                                        <p:tgtEl>
                                          <p:spTgt spid="19460"/>
                                        </p:tgtEl>
                                        <p:attrNameLst>
                                          <p:attrName>ppt_h</p:attrName>
                                        </p:attrNameLst>
                                      </p:cBhvr>
                                      <p:tavLst>
                                        <p:tav tm="0">
                                          <p:val>
                                            <p:fltVal val="0"/>
                                          </p:val>
                                        </p:tav>
                                        <p:tav tm="100000">
                                          <p:val>
                                            <p:strVal val="#ppt_h"/>
                                          </p:val>
                                        </p:tav>
                                      </p:tavLst>
                                    </p:anim>
                                    <p:animEffect transition="in" filter="fade">
                                      <p:cBhvr>
                                        <p:cTn id="14" dur="500"/>
                                        <p:tgtEl>
                                          <p:spTgt spid="19460"/>
                                        </p:tgtEl>
                                      </p:cBhvr>
                                    </p:animEffect>
                                  </p:childTnLst>
                                </p:cTn>
                              </p:par>
                            </p:childTnLst>
                          </p:cTn>
                        </p:par>
                        <p:par>
                          <p:cTn id="15" fill="hold">
                            <p:stCondLst>
                              <p:cond delay="1000"/>
                            </p:stCondLst>
                            <p:childTnLst>
                              <p:par>
                                <p:cTn id="16" presetID="53" presetClass="entr" presetSubtype="0" fill="hold" nodeType="afterEffect">
                                  <p:stCondLst>
                                    <p:cond delay="0"/>
                                  </p:stCondLst>
                                  <p:childTnLst>
                                    <p:set>
                                      <p:cBhvr>
                                        <p:cTn id="17" dur="1" fill="hold">
                                          <p:stCondLst>
                                            <p:cond delay="0"/>
                                          </p:stCondLst>
                                        </p:cTn>
                                        <p:tgtEl>
                                          <p:spTgt spid="19461">
                                            <p:txEl>
                                              <p:pRg st="0" end="0"/>
                                            </p:txEl>
                                          </p:spTgt>
                                        </p:tgtEl>
                                        <p:attrNameLst>
                                          <p:attrName>style.visibility</p:attrName>
                                        </p:attrNameLst>
                                      </p:cBhvr>
                                      <p:to>
                                        <p:strVal val="visible"/>
                                      </p:to>
                                    </p:set>
                                    <p:anim calcmode="lin" valueType="num">
                                      <p:cBhvr>
                                        <p:cTn id="18" dur="500" fill="hold"/>
                                        <p:tgtEl>
                                          <p:spTgt spid="19461">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19461">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19461">
                                            <p:txEl>
                                              <p:pRg st="0" end="0"/>
                                            </p:txEl>
                                          </p:spTgt>
                                        </p:tgtEl>
                                      </p:cBhvr>
                                    </p:animEffect>
                                  </p:childTnLst>
                                </p:cTn>
                              </p:par>
                            </p:childTnLst>
                          </p:cTn>
                        </p:par>
                        <p:par>
                          <p:cTn id="21" fill="hold">
                            <p:stCondLst>
                              <p:cond delay="1500"/>
                            </p:stCondLst>
                            <p:childTnLst>
                              <p:par>
                                <p:cTn id="22" presetID="53" presetClass="entr" presetSubtype="0" fill="hold" nodeType="afterEffect">
                                  <p:stCondLst>
                                    <p:cond delay="0"/>
                                  </p:stCondLst>
                                  <p:childTnLst>
                                    <p:set>
                                      <p:cBhvr>
                                        <p:cTn id="23" dur="1" fill="hold">
                                          <p:stCondLst>
                                            <p:cond delay="0"/>
                                          </p:stCondLst>
                                        </p:cTn>
                                        <p:tgtEl>
                                          <p:spTgt spid="19461">
                                            <p:txEl>
                                              <p:pRg st="2" end="2"/>
                                            </p:txEl>
                                          </p:spTgt>
                                        </p:tgtEl>
                                        <p:attrNameLst>
                                          <p:attrName>style.visibility</p:attrName>
                                        </p:attrNameLst>
                                      </p:cBhvr>
                                      <p:to>
                                        <p:strVal val="visible"/>
                                      </p:to>
                                    </p:set>
                                    <p:anim calcmode="lin" valueType="num">
                                      <p:cBhvr>
                                        <p:cTn id="24" dur="500" fill="hold"/>
                                        <p:tgtEl>
                                          <p:spTgt spid="19461">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19461">
                                            <p:txEl>
                                              <p:pRg st="2" end="2"/>
                                            </p:txEl>
                                          </p:spTgt>
                                        </p:tgtEl>
                                        <p:attrNameLst>
                                          <p:attrName>ppt_h</p:attrName>
                                        </p:attrNameLst>
                                      </p:cBhvr>
                                      <p:tavLst>
                                        <p:tav tm="0">
                                          <p:val>
                                            <p:fltVal val="0"/>
                                          </p:val>
                                        </p:tav>
                                        <p:tav tm="100000">
                                          <p:val>
                                            <p:strVal val="#ppt_h"/>
                                          </p:val>
                                        </p:tav>
                                      </p:tavLst>
                                    </p:anim>
                                    <p:animEffect transition="in" filter="fade">
                                      <p:cBhvr>
                                        <p:cTn id="26" dur="500"/>
                                        <p:tgtEl>
                                          <p:spTgt spid="19461">
                                            <p:txEl>
                                              <p:pRg st="2" end="2"/>
                                            </p:txEl>
                                          </p:spTgt>
                                        </p:tgtEl>
                                      </p:cBhvr>
                                    </p:animEffect>
                                  </p:childTnLst>
                                </p:cTn>
                              </p:par>
                            </p:childTnLst>
                          </p:cTn>
                        </p:par>
                        <p:par>
                          <p:cTn id="27" fill="hold">
                            <p:stCondLst>
                              <p:cond delay="2000"/>
                            </p:stCondLst>
                            <p:childTnLst>
                              <p:par>
                                <p:cTn id="28" presetID="53" presetClass="entr" presetSubtype="0" fill="hold" nodeType="afterEffect">
                                  <p:stCondLst>
                                    <p:cond delay="0"/>
                                  </p:stCondLst>
                                  <p:childTnLst>
                                    <p:set>
                                      <p:cBhvr>
                                        <p:cTn id="29" dur="1" fill="hold">
                                          <p:stCondLst>
                                            <p:cond delay="0"/>
                                          </p:stCondLst>
                                        </p:cTn>
                                        <p:tgtEl>
                                          <p:spTgt spid="19461">
                                            <p:txEl>
                                              <p:pRg st="4" end="4"/>
                                            </p:txEl>
                                          </p:spTgt>
                                        </p:tgtEl>
                                        <p:attrNameLst>
                                          <p:attrName>style.visibility</p:attrName>
                                        </p:attrNameLst>
                                      </p:cBhvr>
                                      <p:to>
                                        <p:strVal val="visible"/>
                                      </p:to>
                                    </p:set>
                                    <p:anim calcmode="lin" valueType="num">
                                      <p:cBhvr>
                                        <p:cTn id="30" dur="500" fill="hold"/>
                                        <p:tgtEl>
                                          <p:spTgt spid="19461">
                                            <p:txEl>
                                              <p:pRg st="4" end="4"/>
                                            </p:txEl>
                                          </p:spTgt>
                                        </p:tgtEl>
                                        <p:attrNameLst>
                                          <p:attrName>ppt_w</p:attrName>
                                        </p:attrNameLst>
                                      </p:cBhvr>
                                      <p:tavLst>
                                        <p:tav tm="0">
                                          <p:val>
                                            <p:fltVal val="0"/>
                                          </p:val>
                                        </p:tav>
                                        <p:tav tm="100000">
                                          <p:val>
                                            <p:strVal val="#ppt_w"/>
                                          </p:val>
                                        </p:tav>
                                      </p:tavLst>
                                    </p:anim>
                                    <p:anim calcmode="lin" valueType="num">
                                      <p:cBhvr>
                                        <p:cTn id="31" dur="500" fill="hold"/>
                                        <p:tgtEl>
                                          <p:spTgt spid="19461">
                                            <p:txEl>
                                              <p:pRg st="4" end="4"/>
                                            </p:txEl>
                                          </p:spTgt>
                                        </p:tgtEl>
                                        <p:attrNameLst>
                                          <p:attrName>ppt_h</p:attrName>
                                        </p:attrNameLst>
                                      </p:cBhvr>
                                      <p:tavLst>
                                        <p:tav tm="0">
                                          <p:val>
                                            <p:fltVal val="0"/>
                                          </p:val>
                                        </p:tav>
                                        <p:tav tm="100000">
                                          <p:val>
                                            <p:strVal val="#ppt_h"/>
                                          </p:val>
                                        </p:tav>
                                      </p:tavLst>
                                    </p:anim>
                                    <p:animEffect transition="in" filter="fade">
                                      <p:cBhvr>
                                        <p:cTn id="32" dur="500"/>
                                        <p:tgtEl>
                                          <p:spTgt spid="19461">
                                            <p:txEl>
                                              <p:pRg st="4" end="4"/>
                                            </p:txEl>
                                          </p:spTgt>
                                        </p:tgtEl>
                                      </p:cBhvr>
                                    </p:animEffect>
                                  </p:childTnLst>
                                </p:cTn>
                              </p:par>
                            </p:childTnLst>
                          </p:cTn>
                        </p:par>
                        <p:par>
                          <p:cTn id="33" fill="hold">
                            <p:stCondLst>
                              <p:cond delay="2500"/>
                            </p:stCondLst>
                            <p:childTnLst>
                              <p:par>
                                <p:cTn id="34" presetID="53" presetClass="entr" presetSubtype="0" fill="hold" nodeType="afterEffect">
                                  <p:stCondLst>
                                    <p:cond delay="0"/>
                                  </p:stCondLst>
                                  <p:childTnLst>
                                    <p:set>
                                      <p:cBhvr>
                                        <p:cTn id="35" dur="1" fill="hold">
                                          <p:stCondLst>
                                            <p:cond delay="0"/>
                                          </p:stCondLst>
                                        </p:cTn>
                                        <p:tgtEl>
                                          <p:spTgt spid="19461">
                                            <p:txEl>
                                              <p:pRg st="6" end="6"/>
                                            </p:txEl>
                                          </p:spTgt>
                                        </p:tgtEl>
                                        <p:attrNameLst>
                                          <p:attrName>style.visibility</p:attrName>
                                        </p:attrNameLst>
                                      </p:cBhvr>
                                      <p:to>
                                        <p:strVal val="visible"/>
                                      </p:to>
                                    </p:set>
                                    <p:anim calcmode="lin" valueType="num">
                                      <p:cBhvr>
                                        <p:cTn id="36" dur="500" fill="hold"/>
                                        <p:tgtEl>
                                          <p:spTgt spid="19461">
                                            <p:txEl>
                                              <p:pRg st="6" end="6"/>
                                            </p:txEl>
                                          </p:spTgt>
                                        </p:tgtEl>
                                        <p:attrNameLst>
                                          <p:attrName>ppt_w</p:attrName>
                                        </p:attrNameLst>
                                      </p:cBhvr>
                                      <p:tavLst>
                                        <p:tav tm="0">
                                          <p:val>
                                            <p:fltVal val="0"/>
                                          </p:val>
                                        </p:tav>
                                        <p:tav tm="100000">
                                          <p:val>
                                            <p:strVal val="#ppt_w"/>
                                          </p:val>
                                        </p:tav>
                                      </p:tavLst>
                                    </p:anim>
                                    <p:anim calcmode="lin" valueType="num">
                                      <p:cBhvr>
                                        <p:cTn id="37" dur="500" fill="hold"/>
                                        <p:tgtEl>
                                          <p:spTgt spid="19461">
                                            <p:txEl>
                                              <p:pRg st="6" end="6"/>
                                            </p:txEl>
                                          </p:spTgt>
                                        </p:tgtEl>
                                        <p:attrNameLst>
                                          <p:attrName>ppt_h</p:attrName>
                                        </p:attrNameLst>
                                      </p:cBhvr>
                                      <p:tavLst>
                                        <p:tav tm="0">
                                          <p:val>
                                            <p:fltVal val="0"/>
                                          </p:val>
                                        </p:tav>
                                        <p:tav tm="100000">
                                          <p:val>
                                            <p:strVal val="#ppt_h"/>
                                          </p:val>
                                        </p:tav>
                                      </p:tavLst>
                                    </p:anim>
                                    <p:animEffect transition="in" filter="fade">
                                      <p:cBhvr>
                                        <p:cTn id="38" dur="500"/>
                                        <p:tgtEl>
                                          <p:spTgt spid="19461">
                                            <p:txEl>
                                              <p:pRg st="6" end="6"/>
                                            </p:txEl>
                                          </p:spTgt>
                                        </p:tgtEl>
                                      </p:cBhvr>
                                    </p:animEffect>
                                  </p:childTnLst>
                                </p:cTn>
                              </p:par>
                            </p:childTnLst>
                          </p:cTn>
                        </p:par>
                        <p:par>
                          <p:cTn id="39" fill="hold">
                            <p:stCondLst>
                              <p:cond delay="3000"/>
                            </p:stCondLst>
                            <p:childTnLst>
                              <p:par>
                                <p:cTn id="40" presetID="53" presetClass="entr" presetSubtype="0" fill="hold" nodeType="afterEffect">
                                  <p:stCondLst>
                                    <p:cond delay="0"/>
                                  </p:stCondLst>
                                  <p:childTnLst>
                                    <p:set>
                                      <p:cBhvr>
                                        <p:cTn id="41" dur="1" fill="hold">
                                          <p:stCondLst>
                                            <p:cond delay="0"/>
                                          </p:stCondLst>
                                        </p:cTn>
                                        <p:tgtEl>
                                          <p:spTgt spid="19461">
                                            <p:txEl>
                                              <p:pRg st="8" end="8"/>
                                            </p:txEl>
                                          </p:spTgt>
                                        </p:tgtEl>
                                        <p:attrNameLst>
                                          <p:attrName>style.visibility</p:attrName>
                                        </p:attrNameLst>
                                      </p:cBhvr>
                                      <p:to>
                                        <p:strVal val="visible"/>
                                      </p:to>
                                    </p:set>
                                    <p:anim calcmode="lin" valueType="num">
                                      <p:cBhvr>
                                        <p:cTn id="42" dur="500" fill="hold"/>
                                        <p:tgtEl>
                                          <p:spTgt spid="19461">
                                            <p:txEl>
                                              <p:pRg st="8" end="8"/>
                                            </p:txEl>
                                          </p:spTgt>
                                        </p:tgtEl>
                                        <p:attrNameLst>
                                          <p:attrName>ppt_w</p:attrName>
                                        </p:attrNameLst>
                                      </p:cBhvr>
                                      <p:tavLst>
                                        <p:tav tm="0">
                                          <p:val>
                                            <p:fltVal val="0"/>
                                          </p:val>
                                        </p:tav>
                                        <p:tav tm="100000">
                                          <p:val>
                                            <p:strVal val="#ppt_w"/>
                                          </p:val>
                                        </p:tav>
                                      </p:tavLst>
                                    </p:anim>
                                    <p:anim calcmode="lin" valueType="num">
                                      <p:cBhvr>
                                        <p:cTn id="43" dur="500" fill="hold"/>
                                        <p:tgtEl>
                                          <p:spTgt spid="19461">
                                            <p:txEl>
                                              <p:pRg st="8" end="8"/>
                                            </p:txEl>
                                          </p:spTgt>
                                        </p:tgtEl>
                                        <p:attrNameLst>
                                          <p:attrName>ppt_h</p:attrName>
                                        </p:attrNameLst>
                                      </p:cBhvr>
                                      <p:tavLst>
                                        <p:tav tm="0">
                                          <p:val>
                                            <p:fltVal val="0"/>
                                          </p:val>
                                        </p:tav>
                                        <p:tav tm="100000">
                                          <p:val>
                                            <p:strVal val="#ppt_h"/>
                                          </p:val>
                                        </p:tav>
                                      </p:tavLst>
                                    </p:anim>
                                    <p:animEffect transition="in" filter="fade">
                                      <p:cBhvr>
                                        <p:cTn id="44" dur="500"/>
                                        <p:tgtEl>
                                          <p:spTgt spid="19461">
                                            <p:txEl>
                                              <p:pRg st="8" end="8"/>
                                            </p:txEl>
                                          </p:spTgt>
                                        </p:tgtEl>
                                      </p:cBhvr>
                                    </p:animEffect>
                                  </p:childTnLst>
                                </p:cTn>
                              </p:par>
                            </p:childTnLst>
                          </p:cTn>
                        </p:par>
                        <p:par>
                          <p:cTn id="45" fill="hold">
                            <p:stCondLst>
                              <p:cond delay="3500"/>
                            </p:stCondLst>
                            <p:childTnLst>
                              <p:par>
                                <p:cTn id="46" presetID="53" presetClass="entr" presetSubtype="0" fill="hold" nodeType="afterEffect">
                                  <p:stCondLst>
                                    <p:cond delay="0"/>
                                  </p:stCondLst>
                                  <p:childTnLst>
                                    <p:set>
                                      <p:cBhvr>
                                        <p:cTn id="47" dur="1" fill="hold">
                                          <p:stCondLst>
                                            <p:cond delay="0"/>
                                          </p:stCondLst>
                                        </p:cTn>
                                        <p:tgtEl>
                                          <p:spTgt spid="19461">
                                            <p:txEl>
                                              <p:pRg st="10" end="10"/>
                                            </p:txEl>
                                          </p:spTgt>
                                        </p:tgtEl>
                                        <p:attrNameLst>
                                          <p:attrName>style.visibility</p:attrName>
                                        </p:attrNameLst>
                                      </p:cBhvr>
                                      <p:to>
                                        <p:strVal val="visible"/>
                                      </p:to>
                                    </p:set>
                                    <p:anim calcmode="lin" valueType="num">
                                      <p:cBhvr>
                                        <p:cTn id="48" dur="500" fill="hold"/>
                                        <p:tgtEl>
                                          <p:spTgt spid="19461">
                                            <p:txEl>
                                              <p:pRg st="10" end="10"/>
                                            </p:txEl>
                                          </p:spTgt>
                                        </p:tgtEl>
                                        <p:attrNameLst>
                                          <p:attrName>ppt_w</p:attrName>
                                        </p:attrNameLst>
                                      </p:cBhvr>
                                      <p:tavLst>
                                        <p:tav tm="0">
                                          <p:val>
                                            <p:fltVal val="0"/>
                                          </p:val>
                                        </p:tav>
                                        <p:tav tm="100000">
                                          <p:val>
                                            <p:strVal val="#ppt_w"/>
                                          </p:val>
                                        </p:tav>
                                      </p:tavLst>
                                    </p:anim>
                                    <p:anim calcmode="lin" valueType="num">
                                      <p:cBhvr>
                                        <p:cTn id="49" dur="500" fill="hold"/>
                                        <p:tgtEl>
                                          <p:spTgt spid="19461">
                                            <p:txEl>
                                              <p:pRg st="10" end="10"/>
                                            </p:txEl>
                                          </p:spTgt>
                                        </p:tgtEl>
                                        <p:attrNameLst>
                                          <p:attrName>ppt_h</p:attrName>
                                        </p:attrNameLst>
                                      </p:cBhvr>
                                      <p:tavLst>
                                        <p:tav tm="0">
                                          <p:val>
                                            <p:fltVal val="0"/>
                                          </p:val>
                                        </p:tav>
                                        <p:tav tm="100000">
                                          <p:val>
                                            <p:strVal val="#ppt_h"/>
                                          </p:val>
                                        </p:tav>
                                      </p:tavLst>
                                    </p:anim>
                                    <p:animEffect transition="in" filter="fade">
                                      <p:cBhvr>
                                        <p:cTn id="50" dur="500"/>
                                        <p:tgtEl>
                                          <p:spTgt spid="19461">
                                            <p:txEl>
                                              <p:pRg st="10" end="10"/>
                                            </p:txEl>
                                          </p:spTgt>
                                        </p:tgtEl>
                                      </p:cBhvr>
                                    </p:animEffect>
                                  </p:childTnLst>
                                </p:cTn>
                              </p:par>
                            </p:childTnLst>
                          </p:cTn>
                        </p:par>
                        <p:par>
                          <p:cTn id="51" fill="hold">
                            <p:stCondLst>
                              <p:cond delay="4000"/>
                            </p:stCondLst>
                            <p:childTnLst>
                              <p:par>
                                <p:cTn id="52" presetID="53" presetClass="entr" presetSubtype="0" fill="hold" nodeType="afterEffect">
                                  <p:stCondLst>
                                    <p:cond delay="0"/>
                                  </p:stCondLst>
                                  <p:childTnLst>
                                    <p:set>
                                      <p:cBhvr>
                                        <p:cTn id="53" dur="1" fill="hold">
                                          <p:stCondLst>
                                            <p:cond delay="0"/>
                                          </p:stCondLst>
                                        </p:cTn>
                                        <p:tgtEl>
                                          <p:spTgt spid="19461">
                                            <p:txEl>
                                              <p:pRg st="12" end="12"/>
                                            </p:txEl>
                                          </p:spTgt>
                                        </p:tgtEl>
                                        <p:attrNameLst>
                                          <p:attrName>style.visibility</p:attrName>
                                        </p:attrNameLst>
                                      </p:cBhvr>
                                      <p:to>
                                        <p:strVal val="visible"/>
                                      </p:to>
                                    </p:set>
                                    <p:anim calcmode="lin" valueType="num">
                                      <p:cBhvr>
                                        <p:cTn id="54" dur="500" fill="hold"/>
                                        <p:tgtEl>
                                          <p:spTgt spid="19461">
                                            <p:txEl>
                                              <p:pRg st="12" end="12"/>
                                            </p:txEl>
                                          </p:spTgt>
                                        </p:tgtEl>
                                        <p:attrNameLst>
                                          <p:attrName>ppt_w</p:attrName>
                                        </p:attrNameLst>
                                      </p:cBhvr>
                                      <p:tavLst>
                                        <p:tav tm="0">
                                          <p:val>
                                            <p:fltVal val="0"/>
                                          </p:val>
                                        </p:tav>
                                        <p:tav tm="100000">
                                          <p:val>
                                            <p:strVal val="#ppt_w"/>
                                          </p:val>
                                        </p:tav>
                                      </p:tavLst>
                                    </p:anim>
                                    <p:anim calcmode="lin" valueType="num">
                                      <p:cBhvr>
                                        <p:cTn id="55" dur="500" fill="hold"/>
                                        <p:tgtEl>
                                          <p:spTgt spid="19461">
                                            <p:txEl>
                                              <p:pRg st="12" end="12"/>
                                            </p:txEl>
                                          </p:spTgt>
                                        </p:tgtEl>
                                        <p:attrNameLst>
                                          <p:attrName>ppt_h</p:attrName>
                                        </p:attrNameLst>
                                      </p:cBhvr>
                                      <p:tavLst>
                                        <p:tav tm="0">
                                          <p:val>
                                            <p:fltVal val="0"/>
                                          </p:val>
                                        </p:tav>
                                        <p:tav tm="100000">
                                          <p:val>
                                            <p:strVal val="#ppt_h"/>
                                          </p:val>
                                        </p:tav>
                                      </p:tavLst>
                                    </p:anim>
                                    <p:animEffect transition="in" filter="fade">
                                      <p:cBhvr>
                                        <p:cTn id="56" dur="500"/>
                                        <p:tgtEl>
                                          <p:spTgt spid="19461">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Espace réservé du numéro de diapositive 3"/>
          <p:cNvSpPr>
            <a:spLocks noGrp="1"/>
          </p:cNvSpPr>
          <p:nvPr>
            <p:ph type="sldNum" sz="quarter" idx="10"/>
          </p:nvPr>
        </p:nvSpPr>
        <p:spPr>
          <a:noFill/>
        </p:spPr>
        <p:txBody>
          <a:bodyPr/>
          <a:lstStyle/>
          <a:p>
            <a:pPr defTabSz="1073150"/>
            <a:fld id="{038E24C1-720E-4EF6-8263-8729B3EAB4DD}" type="slidenum">
              <a:rPr lang="fr-BE" smtClean="0"/>
              <a:pPr defTabSz="1073150"/>
              <a:t>150</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Allumage conventionnel</a:t>
            </a:r>
            <a:br>
              <a:rPr lang="fr-BE" sz="3600">
                <a:solidFill>
                  <a:schemeClr val="accent4"/>
                </a:solidFill>
              </a:rPr>
            </a:br>
            <a:r>
              <a:rPr lang="fr-BE" sz="3600">
                <a:solidFill>
                  <a:schemeClr val="accent4"/>
                </a:solidFill>
              </a:rPr>
              <a:t>Problèmes électriques</a:t>
            </a:r>
          </a:p>
        </p:txBody>
      </p:sp>
      <p:sp>
        <p:nvSpPr>
          <p:cNvPr id="88068" name="ZoneTexte 5"/>
          <p:cNvSpPr txBox="1">
            <a:spLocks noChangeArrowheads="1"/>
          </p:cNvSpPr>
          <p:nvPr/>
        </p:nvSpPr>
        <p:spPr bwMode="auto">
          <a:xfrm>
            <a:off x="214313" y="1404938"/>
            <a:ext cx="9929812" cy="1323439"/>
          </a:xfrm>
          <a:prstGeom prst="rect">
            <a:avLst/>
          </a:prstGeom>
          <a:noFill/>
          <a:ln w="9525">
            <a:noFill/>
            <a:miter lim="800000"/>
            <a:headEnd/>
            <a:tailEnd/>
          </a:ln>
        </p:spPr>
        <p:txBody>
          <a:bodyPr>
            <a:spAutoFit/>
          </a:bodyPr>
          <a:lstStyle/>
          <a:p>
            <a:r>
              <a:rPr lang="fr-BE" sz="3200" b="1">
                <a:effectLst>
                  <a:outerShdw blurRad="38100" dist="38100" dir="2700000" algn="tl">
                    <a:srgbClr val="000000">
                      <a:alpha val="43137"/>
                    </a:srgbClr>
                  </a:outerShdw>
                </a:effectLst>
              </a:rPr>
              <a:t>Un petit truc…</a:t>
            </a:r>
          </a:p>
          <a:p>
            <a:endParaRPr lang="fr-BE"/>
          </a:p>
          <a:p>
            <a:r>
              <a:rPr lang="fr-BE"/>
              <a:t>Coupe-circuit sur le fil qui relie la batterie à la masse du véhicule</a:t>
            </a:r>
          </a:p>
        </p:txBody>
      </p:sp>
      <p:pic>
        <p:nvPicPr>
          <p:cNvPr id="7" name="Image 6" descr="coupe-circuit.jpg"/>
          <p:cNvPicPr>
            <a:picLocks noChangeAspect="1"/>
          </p:cNvPicPr>
          <p:nvPr/>
        </p:nvPicPr>
        <p:blipFill>
          <a:blip r:embed="rId3" cstate="print"/>
          <a:stretch>
            <a:fillRect/>
          </a:stretch>
        </p:blipFill>
        <p:spPr>
          <a:xfrm>
            <a:off x="1714476" y="2790264"/>
            <a:ext cx="6643734" cy="4436370"/>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1000"/>
                            </p:stCondLst>
                            <p:childTnLst>
                              <p:par>
                                <p:cTn id="14" presetID="53" presetClass="entr" presetSubtype="0" fill="hold" nodeType="afterEffect">
                                  <p:stCondLst>
                                    <p:cond delay="0"/>
                                  </p:stCondLst>
                                  <p:childTnLst>
                                    <p:set>
                                      <p:cBhvr>
                                        <p:cTn id="15" dur="1" fill="hold">
                                          <p:stCondLst>
                                            <p:cond delay="0"/>
                                          </p:stCondLst>
                                        </p:cTn>
                                        <p:tgtEl>
                                          <p:spTgt spid="88068">
                                            <p:txEl>
                                              <p:pRg st="2" end="2"/>
                                            </p:txEl>
                                          </p:spTgt>
                                        </p:tgtEl>
                                        <p:attrNameLst>
                                          <p:attrName>style.visibility</p:attrName>
                                        </p:attrNameLst>
                                      </p:cBhvr>
                                      <p:to>
                                        <p:strVal val="visible"/>
                                      </p:to>
                                    </p:set>
                                    <p:anim calcmode="lin" valueType="num">
                                      <p:cBhvr>
                                        <p:cTn id="16" dur="500" fill="hold"/>
                                        <p:tgtEl>
                                          <p:spTgt spid="88068">
                                            <p:txEl>
                                              <p:pRg st="2" end="2"/>
                                            </p:txEl>
                                          </p:spTgt>
                                        </p:tgtEl>
                                        <p:attrNameLst>
                                          <p:attrName>ppt_w</p:attrName>
                                        </p:attrNameLst>
                                      </p:cBhvr>
                                      <p:tavLst>
                                        <p:tav tm="0">
                                          <p:val>
                                            <p:fltVal val="0"/>
                                          </p:val>
                                        </p:tav>
                                        <p:tav tm="100000">
                                          <p:val>
                                            <p:strVal val="#ppt_w"/>
                                          </p:val>
                                        </p:tav>
                                      </p:tavLst>
                                    </p:anim>
                                    <p:anim calcmode="lin" valueType="num">
                                      <p:cBhvr>
                                        <p:cTn id="17" dur="500" fill="hold"/>
                                        <p:tgtEl>
                                          <p:spTgt spid="88068">
                                            <p:txEl>
                                              <p:pRg st="2" end="2"/>
                                            </p:txEl>
                                          </p:spTgt>
                                        </p:tgtEl>
                                        <p:attrNameLst>
                                          <p:attrName>ppt_h</p:attrName>
                                        </p:attrNameLst>
                                      </p:cBhvr>
                                      <p:tavLst>
                                        <p:tav tm="0">
                                          <p:val>
                                            <p:fltVal val="0"/>
                                          </p:val>
                                        </p:tav>
                                        <p:tav tm="100000">
                                          <p:val>
                                            <p:strVal val="#ppt_h"/>
                                          </p:val>
                                        </p:tav>
                                      </p:tavLst>
                                    </p:anim>
                                    <p:animEffect transition="in" filter="fade">
                                      <p:cBhvr>
                                        <p:cTn id="18" dur="500"/>
                                        <p:tgtEl>
                                          <p:spTgt spid="8806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Espace réservé du numéro de diapositive 3"/>
          <p:cNvSpPr>
            <a:spLocks noGrp="1"/>
          </p:cNvSpPr>
          <p:nvPr>
            <p:ph type="sldNum" sz="quarter" idx="10"/>
          </p:nvPr>
        </p:nvSpPr>
        <p:spPr>
          <a:noFill/>
        </p:spPr>
        <p:txBody>
          <a:bodyPr/>
          <a:lstStyle/>
          <a:p>
            <a:pPr defTabSz="1073150"/>
            <a:fld id="{2EC0D0C2-5DEC-4A56-B400-7611E95A47F8}" type="slidenum">
              <a:rPr lang="fr-BE" smtClean="0"/>
              <a:pPr defTabSz="1073150"/>
              <a:t>151</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FR" sz="3600">
                <a:solidFill>
                  <a:schemeClr val="accent4"/>
                </a:solidFill>
              </a:rPr>
              <a:t>Allumage conventionnel</a:t>
            </a:r>
            <a:br>
              <a:rPr lang="fr-FR" sz="3600">
                <a:solidFill>
                  <a:schemeClr val="accent4"/>
                </a:solidFill>
              </a:rPr>
            </a:br>
            <a:r>
              <a:rPr lang="fr-FR" sz="3600">
                <a:solidFill>
                  <a:schemeClr val="accent4"/>
                </a:solidFill>
              </a:rPr>
              <a:t>Problèmes mécaniques</a:t>
            </a:r>
          </a:p>
        </p:txBody>
      </p:sp>
      <p:sp>
        <p:nvSpPr>
          <p:cNvPr id="89092" name="ZoneTexte 5"/>
          <p:cNvSpPr txBox="1">
            <a:spLocks noChangeArrowheads="1"/>
          </p:cNvSpPr>
          <p:nvPr/>
        </p:nvSpPr>
        <p:spPr bwMode="auto">
          <a:xfrm>
            <a:off x="214313" y="1404938"/>
            <a:ext cx="9929812" cy="3046988"/>
          </a:xfrm>
          <a:prstGeom prst="rect">
            <a:avLst/>
          </a:prstGeom>
          <a:noFill/>
          <a:ln w="9525">
            <a:noFill/>
            <a:miter lim="800000"/>
            <a:headEnd/>
            <a:tailEnd/>
          </a:ln>
        </p:spPr>
        <p:txBody>
          <a:bodyPr>
            <a:spAutoFit/>
          </a:bodyPr>
          <a:lstStyle/>
          <a:p>
            <a:pPr marL="457200" indent="-457200">
              <a:buFont typeface="+mj-lt"/>
              <a:buAutoNum type="arabicPeriod"/>
            </a:pPr>
            <a:r>
              <a:rPr lang="fr-BE"/>
              <a:t>Réglage délicat de l’écartement des vis platinées et du point d’allumage.</a:t>
            </a:r>
          </a:p>
          <a:p>
            <a:pPr marL="457200" indent="-457200">
              <a:buFont typeface="+mj-lt"/>
              <a:buAutoNum type="arabicPeriod"/>
            </a:pPr>
            <a:r>
              <a:rPr lang="fr-BE"/>
              <a:t>Cames parfois mal usinées : mauvaise précision de l’allumage.</a:t>
            </a:r>
          </a:p>
          <a:p>
            <a:pPr marL="457200" indent="-457200">
              <a:buFont typeface="+mj-lt"/>
              <a:buAutoNum type="arabicPeriod"/>
            </a:pPr>
            <a:r>
              <a:rPr lang="fr-BE"/>
              <a:t>Le ressort des vis platinées s’avachit : rebondissement à la fermeture des contacts et étincelles parasites qui perturbent le moteur.</a:t>
            </a:r>
          </a:p>
          <a:p>
            <a:pPr marL="457200" indent="-457200">
              <a:buFont typeface="+mj-lt"/>
              <a:buAutoNum type="arabicPeriod"/>
            </a:pPr>
            <a:r>
              <a:rPr lang="fr-BE"/>
              <a:t>L’avance centrifuge dépend de la raideur des ressorts. Elle est optimisée pour un seul régime (généralement 3.000 rpm pour des ressorts neufs). Lorsque les ressorts sont fatigués, ce régime se rapproche de 2.000 rpm). Trop d’avance et apparition de cliquetis.</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0" fill="hold" nodeType="afterEffect">
                                  <p:stCondLst>
                                    <p:cond delay="0"/>
                                  </p:stCondLst>
                                  <p:childTnLst>
                                    <p:set>
                                      <p:cBhvr>
                                        <p:cTn id="11" dur="1" fill="hold">
                                          <p:stCondLst>
                                            <p:cond delay="0"/>
                                          </p:stCondLst>
                                        </p:cTn>
                                        <p:tgtEl>
                                          <p:spTgt spid="89092">
                                            <p:txEl>
                                              <p:pRg st="0" end="0"/>
                                            </p:txEl>
                                          </p:spTgt>
                                        </p:tgtEl>
                                        <p:attrNameLst>
                                          <p:attrName>style.visibility</p:attrName>
                                        </p:attrNameLst>
                                      </p:cBhvr>
                                      <p:to>
                                        <p:strVal val="visible"/>
                                      </p:to>
                                    </p:set>
                                    <p:anim calcmode="lin" valueType="num">
                                      <p:cBhvr>
                                        <p:cTn id="12" dur="500" fill="hold"/>
                                        <p:tgtEl>
                                          <p:spTgt spid="89092">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89092">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8909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89092">
                                            <p:txEl>
                                              <p:pRg st="1" end="1"/>
                                            </p:txEl>
                                          </p:spTgt>
                                        </p:tgtEl>
                                        <p:attrNameLst>
                                          <p:attrName>style.visibility</p:attrName>
                                        </p:attrNameLst>
                                      </p:cBhvr>
                                      <p:to>
                                        <p:strVal val="visible"/>
                                      </p:to>
                                    </p:set>
                                    <p:anim calcmode="lin" valueType="num">
                                      <p:cBhvr>
                                        <p:cTn id="19" dur="500" fill="hold"/>
                                        <p:tgtEl>
                                          <p:spTgt spid="89092">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89092">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89092">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nodeType="clickEffect">
                                  <p:stCondLst>
                                    <p:cond delay="0"/>
                                  </p:stCondLst>
                                  <p:childTnLst>
                                    <p:set>
                                      <p:cBhvr>
                                        <p:cTn id="25" dur="1" fill="hold">
                                          <p:stCondLst>
                                            <p:cond delay="0"/>
                                          </p:stCondLst>
                                        </p:cTn>
                                        <p:tgtEl>
                                          <p:spTgt spid="89092">
                                            <p:txEl>
                                              <p:pRg st="2" end="2"/>
                                            </p:txEl>
                                          </p:spTgt>
                                        </p:tgtEl>
                                        <p:attrNameLst>
                                          <p:attrName>style.visibility</p:attrName>
                                        </p:attrNameLst>
                                      </p:cBhvr>
                                      <p:to>
                                        <p:strVal val="visible"/>
                                      </p:to>
                                    </p:set>
                                    <p:anim calcmode="lin" valueType="num">
                                      <p:cBhvr>
                                        <p:cTn id="26" dur="500" fill="hold"/>
                                        <p:tgtEl>
                                          <p:spTgt spid="89092">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89092">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89092">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nodeType="clickEffect">
                                  <p:stCondLst>
                                    <p:cond delay="0"/>
                                  </p:stCondLst>
                                  <p:childTnLst>
                                    <p:set>
                                      <p:cBhvr>
                                        <p:cTn id="32" dur="1" fill="hold">
                                          <p:stCondLst>
                                            <p:cond delay="0"/>
                                          </p:stCondLst>
                                        </p:cTn>
                                        <p:tgtEl>
                                          <p:spTgt spid="89092">
                                            <p:txEl>
                                              <p:pRg st="3" end="3"/>
                                            </p:txEl>
                                          </p:spTgt>
                                        </p:tgtEl>
                                        <p:attrNameLst>
                                          <p:attrName>style.visibility</p:attrName>
                                        </p:attrNameLst>
                                      </p:cBhvr>
                                      <p:to>
                                        <p:strVal val="visible"/>
                                      </p:to>
                                    </p:set>
                                    <p:anim calcmode="lin" valueType="num">
                                      <p:cBhvr>
                                        <p:cTn id="33" dur="500" fill="hold"/>
                                        <p:tgtEl>
                                          <p:spTgt spid="89092">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89092">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8909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Espace réservé du numéro de diapositive 3"/>
          <p:cNvSpPr>
            <a:spLocks noGrp="1"/>
          </p:cNvSpPr>
          <p:nvPr>
            <p:ph type="sldNum" sz="quarter" idx="10"/>
          </p:nvPr>
        </p:nvSpPr>
        <p:spPr>
          <a:noFill/>
        </p:spPr>
        <p:txBody>
          <a:bodyPr/>
          <a:lstStyle/>
          <a:p>
            <a:pPr defTabSz="1073150"/>
            <a:fld id="{6D7ECBD7-88C2-4769-A8A1-37BA32080CCF}" type="slidenum">
              <a:rPr lang="fr-BE" smtClean="0"/>
              <a:pPr defTabSz="1073150"/>
              <a:t>152</a:t>
            </a:fld>
            <a:endParaRPr lang="fr-BE"/>
          </a:p>
        </p:txBody>
      </p:sp>
      <p:sp>
        <p:nvSpPr>
          <p:cNvPr id="5" name="Rectangle 2"/>
          <p:cNvSpPr>
            <a:spLocks noGrp="1" noChangeArrowheads="1"/>
          </p:cNvSpPr>
          <p:nvPr>
            <p:ph type="title"/>
          </p:nvPr>
        </p:nvSpPr>
        <p:spPr>
          <a:xfrm>
            <a:off x="1828800" y="347663"/>
            <a:ext cx="8458200" cy="542925"/>
          </a:xfrm>
        </p:spPr>
        <p:txBody>
          <a:bodyPr lIns="100004" tIns="49208" rIns="100004" bIns="49208"/>
          <a:lstStyle/>
          <a:p>
            <a:pPr>
              <a:defRPr/>
            </a:pPr>
            <a:r>
              <a:rPr lang="fr-BE" sz="3600">
                <a:solidFill>
                  <a:schemeClr val="accent4"/>
                </a:solidFill>
              </a:rPr>
              <a:t>Allumage conventionnel</a:t>
            </a:r>
          </a:p>
        </p:txBody>
      </p:sp>
      <p:sp>
        <p:nvSpPr>
          <p:cNvPr id="89092" name="ZoneTexte 5"/>
          <p:cNvSpPr txBox="1">
            <a:spLocks noChangeArrowheads="1"/>
          </p:cNvSpPr>
          <p:nvPr/>
        </p:nvSpPr>
        <p:spPr bwMode="auto">
          <a:xfrm>
            <a:off x="214313" y="1404938"/>
            <a:ext cx="9929812" cy="6001643"/>
          </a:xfrm>
          <a:prstGeom prst="rect">
            <a:avLst/>
          </a:prstGeom>
          <a:noFill/>
          <a:ln w="9525">
            <a:noFill/>
            <a:miter lim="800000"/>
            <a:headEnd/>
            <a:tailEnd/>
          </a:ln>
        </p:spPr>
        <p:txBody>
          <a:bodyPr>
            <a:spAutoFit/>
          </a:bodyPr>
          <a:lstStyle/>
          <a:p>
            <a:pPr>
              <a:defRPr/>
            </a:pPr>
            <a:r>
              <a:rPr lang="fr-BE" b="1">
                <a:effectLst>
                  <a:outerShdw blurRad="38100" dist="38100" dir="2700000" algn="tl">
                    <a:srgbClr val="000000">
                      <a:alpha val="43137"/>
                    </a:srgbClr>
                  </a:outerShdw>
                </a:effectLst>
              </a:rPr>
              <a:t>Avantages</a:t>
            </a:r>
          </a:p>
          <a:p>
            <a:pPr>
              <a:defRPr/>
            </a:pPr>
            <a:endParaRPr lang="fr-BE" b="1">
              <a:effectLst>
                <a:outerShdw blurRad="38100" dist="38100" dir="2700000" algn="tl">
                  <a:srgbClr val="000000">
                    <a:alpha val="43137"/>
                  </a:srgbClr>
                </a:outerShdw>
              </a:effectLst>
            </a:endParaRPr>
          </a:p>
          <a:p>
            <a:pPr marL="457200" indent="-457200">
              <a:buFont typeface="Wingdings" pitchFamily="2" charset="2"/>
              <a:buChar char="ü"/>
              <a:defRPr/>
            </a:pPr>
            <a:r>
              <a:rPr lang="fr-BE"/>
              <a:t>Simplicité</a:t>
            </a:r>
          </a:p>
          <a:p>
            <a:pPr marL="457200" indent="-457200">
              <a:buFont typeface="Wingdings" pitchFamily="2" charset="2"/>
              <a:buChar char="ü"/>
              <a:defRPr/>
            </a:pPr>
            <a:r>
              <a:rPr lang="fr-BE"/>
              <a:t>Robustesse</a:t>
            </a:r>
          </a:p>
          <a:p>
            <a:pPr>
              <a:defRPr/>
            </a:pPr>
            <a:endParaRPr lang="fr-BE"/>
          </a:p>
          <a:p>
            <a:pPr>
              <a:defRPr/>
            </a:pPr>
            <a:r>
              <a:rPr lang="fr-BE" b="1">
                <a:effectLst>
                  <a:outerShdw blurRad="38100" dist="38100" dir="2700000" algn="tl">
                    <a:srgbClr val="000000">
                      <a:alpha val="43137"/>
                    </a:srgbClr>
                  </a:outerShdw>
                </a:effectLst>
              </a:rPr>
              <a:t>Inconvénients</a:t>
            </a:r>
          </a:p>
          <a:p>
            <a:pPr>
              <a:defRPr/>
            </a:pPr>
            <a:endParaRPr lang="fr-BE" b="1">
              <a:effectLst>
                <a:outerShdw blurRad="38100" dist="38100" dir="2700000" algn="tl">
                  <a:srgbClr val="000000">
                    <a:alpha val="43137"/>
                  </a:srgbClr>
                </a:outerShdw>
              </a:effectLst>
            </a:endParaRPr>
          </a:p>
          <a:p>
            <a:pPr marL="457200" indent="-457200">
              <a:buFont typeface="Wingdings" pitchFamily="2" charset="2"/>
              <a:buChar char="Ø"/>
              <a:defRPr/>
            </a:pPr>
            <a:r>
              <a:rPr lang="fr-BE"/>
              <a:t>Le temps de remplissage de la bobine (donc l’énergie et la durée de l’étincelle) diminue avec la vitesse de rotation du moteur.</a:t>
            </a:r>
          </a:p>
          <a:p>
            <a:pPr marL="457200" indent="-457200">
              <a:buFont typeface="Wingdings" pitchFamily="2" charset="2"/>
              <a:buChar char="Ø"/>
              <a:defRPr/>
            </a:pPr>
            <a:r>
              <a:rPr lang="fr-BE"/>
              <a:t>La coupure du courant primaire par les vis platinées n’est pas ‘franche’.</a:t>
            </a:r>
          </a:p>
          <a:p>
            <a:pPr marL="457200" indent="-457200">
              <a:buFont typeface="Wingdings" pitchFamily="2" charset="2"/>
              <a:buChar char="Ø"/>
              <a:defRPr/>
            </a:pPr>
            <a:r>
              <a:rPr lang="fr-BE"/>
              <a:t>Au démarrage, étincelle faible (sauf en cas de résistance ballast).</a:t>
            </a:r>
          </a:p>
          <a:p>
            <a:pPr marL="457200" indent="-457200">
              <a:buFont typeface="Wingdings" pitchFamily="2" charset="2"/>
              <a:buChar char="Ø"/>
              <a:defRPr/>
            </a:pPr>
            <a:r>
              <a:rPr lang="fr-BE"/>
              <a:t>Précision de l’étincelle insuffisante.</a:t>
            </a:r>
          </a:p>
          <a:p>
            <a:pPr marL="457200" indent="-457200">
              <a:buFont typeface="Wingdings" pitchFamily="2" charset="2"/>
              <a:buChar char="Ø"/>
              <a:defRPr/>
            </a:pPr>
            <a:r>
              <a:rPr lang="fr-BE"/>
              <a:t>Compromis technique : n’est optimisé que pour un seul régime: généralement au couple maximum.</a:t>
            </a:r>
          </a:p>
          <a:p>
            <a:pPr marL="457200" indent="-457200">
              <a:buFont typeface="Wingdings" pitchFamily="2" charset="2"/>
              <a:buChar char="Ø"/>
              <a:defRPr/>
            </a:pPr>
            <a:r>
              <a:rPr lang="fr-BE"/>
              <a:t>Se dégrade en permanence.</a:t>
            </a:r>
          </a:p>
          <a:p>
            <a:pPr>
              <a:defRPr/>
            </a:pPr>
            <a:endParaRPr lang="fr-BE"/>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nodeType="clickEffect">
                                  <p:stCondLst>
                                    <p:cond delay="0"/>
                                  </p:stCondLst>
                                  <p:childTnLst>
                                    <p:set>
                                      <p:cBhvr>
                                        <p:cTn id="12" dur="1" fill="hold">
                                          <p:stCondLst>
                                            <p:cond delay="0"/>
                                          </p:stCondLst>
                                        </p:cTn>
                                        <p:tgtEl>
                                          <p:spTgt spid="89092">
                                            <p:txEl>
                                              <p:pRg st="2" end="2"/>
                                            </p:txEl>
                                          </p:spTgt>
                                        </p:tgtEl>
                                        <p:attrNameLst>
                                          <p:attrName>style.visibility</p:attrName>
                                        </p:attrNameLst>
                                      </p:cBhvr>
                                      <p:to>
                                        <p:strVal val="visible"/>
                                      </p:to>
                                    </p:set>
                                    <p:anim calcmode="lin" valueType="num">
                                      <p:cBhvr>
                                        <p:cTn id="13" dur="500" fill="hold"/>
                                        <p:tgtEl>
                                          <p:spTgt spid="89092">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89092">
                                            <p:txEl>
                                              <p:pRg st="2" end="2"/>
                                            </p:txEl>
                                          </p:spTgt>
                                        </p:tgtEl>
                                        <p:attrNameLst>
                                          <p:attrName>ppt_h</p:attrName>
                                        </p:attrNameLst>
                                      </p:cBhvr>
                                      <p:tavLst>
                                        <p:tav tm="0">
                                          <p:val>
                                            <p:fltVal val="0"/>
                                          </p:val>
                                        </p:tav>
                                        <p:tav tm="100000">
                                          <p:val>
                                            <p:strVal val="#ppt_h"/>
                                          </p:val>
                                        </p:tav>
                                      </p:tavLst>
                                    </p:anim>
                                    <p:animEffect transition="in" filter="fade">
                                      <p:cBhvr>
                                        <p:cTn id="15" dur="500"/>
                                        <p:tgtEl>
                                          <p:spTgt spid="89092">
                                            <p:txEl>
                                              <p:pRg st="2" end="2"/>
                                            </p:txEl>
                                          </p:spTgt>
                                        </p:tgtEl>
                                      </p:cBhvr>
                                    </p:animEffect>
                                  </p:childTnLst>
                                </p:cTn>
                              </p:par>
                            </p:childTnLst>
                          </p:cTn>
                        </p:par>
                        <p:par>
                          <p:cTn id="16" fill="hold">
                            <p:stCondLst>
                              <p:cond delay="500"/>
                            </p:stCondLst>
                            <p:childTnLst>
                              <p:par>
                                <p:cTn id="17" presetID="53" presetClass="entr" presetSubtype="0" fill="hold" nodeType="afterEffect">
                                  <p:stCondLst>
                                    <p:cond delay="0"/>
                                  </p:stCondLst>
                                  <p:childTnLst>
                                    <p:set>
                                      <p:cBhvr>
                                        <p:cTn id="18" dur="1" fill="hold">
                                          <p:stCondLst>
                                            <p:cond delay="0"/>
                                          </p:stCondLst>
                                        </p:cTn>
                                        <p:tgtEl>
                                          <p:spTgt spid="89092">
                                            <p:txEl>
                                              <p:pRg st="3" end="3"/>
                                            </p:txEl>
                                          </p:spTgt>
                                        </p:tgtEl>
                                        <p:attrNameLst>
                                          <p:attrName>style.visibility</p:attrName>
                                        </p:attrNameLst>
                                      </p:cBhvr>
                                      <p:to>
                                        <p:strVal val="visible"/>
                                      </p:to>
                                    </p:set>
                                    <p:anim calcmode="lin" valueType="num">
                                      <p:cBhvr>
                                        <p:cTn id="19" dur="500" fill="hold"/>
                                        <p:tgtEl>
                                          <p:spTgt spid="89092">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89092">
                                            <p:txEl>
                                              <p:pRg st="3" end="3"/>
                                            </p:txEl>
                                          </p:spTgt>
                                        </p:tgtEl>
                                        <p:attrNameLst>
                                          <p:attrName>ppt_h</p:attrName>
                                        </p:attrNameLst>
                                      </p:cBhvr>
                                      <p:tavLst>
                                        <p:tav tm="0">
                                          <p:val>
                                            <p:fltVal val="0"/>
                                          </p:val>
                                        </p:tav>
                                        <p:tav tm="100000">
                                          <p:val>
                                            <p:strVal val="#ppt_h"/>
                                          </p:val>
                                        </p:tav>
                                      </p:tavLst>
                                    </p:anim>
                                    <p:animEffect transition="in" filter="fade">
                                      <p:cBhvr>
                                        <p:cTn id="21" dur="500"/>
                                        <p:tgtEl>
                                          <p:spTgt spid="89092">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nodeType="clickEffect">
                                  <p:stCondLst>
                                    <p:cond delay="0"/>
                                  </p:stCondLst>
                                  <p:childTnLst>
                                    <p:set>
                                      <p:cBhvr>
                                        <p:cTn id="25" dur="1" fill="hold">
                                          <p:stCondLst>
                                            <p:cond delay="0"/>
                                          </p:stCondLst>
                                        </p:cTn>
                                        <p:tgtEl>
                                          <p:spTgt spid="89092">
                                            <p:txEl>
                                              <p:pRg st="7" end="7"/>
                                            </p:txEl>
                                          </p:spTgt>
                                        </p:tgtEl>
                                        <p:attrNameLst>
                                          <p:attrName>style.visibility</p:attrName>
                                        </p:attrNameLst>
                                      </p:cBhvr>
                                      <p:to>
                                        <p:strVal val="visible"/>
                                      </p:to>
                                    </p:set>
                                    <p:anim calcmode="lin" valueType="num">
                                      <p:cBhvr>
                                        <p:cTn id="26" dur="500" fill="hold"/>
                                        <p:tgtEl>
                                          <p:spTgt spid="89092">
                                            <p:txEl>
                                              <p:pRg st="7" end="7"/>
                                            </p:txEl>
                                          </p:spTgt>
                                        </p:tgtEl>
                                        <p:attrNameLst>
                                          <p:attrName>ppt_w</p:attrName>
                                        </p:attrNameLst>
                                      </p:cBhvr>
                                      <p:tavLst>
                                        <p:tav tm="0">
                                          <p:val>
                                            <p:fltVal val="0"/>
                                          </p:val>
                                        </p:tav>
                                        <p:tav tm="100000">
                                          <p:val>
                                            <p:strVal val="#ppt_w"/>
                                          </p:val>
                                        </p:tav>
                                      </p:tavLst>
                                    </p:anim>
                                    <p:anim calcmode="lin" valueType="num">
                                      <p:cBhvr>
                                        <p:cTn id="27" dur="500" fill="hold"/>
                                        <p:tgtEl>
                                          <p:spTgt spid="89092">
                                            <p:txEl>
                                              <p:pRg st="7" end="7"/>
                                            </p:txEl>
                                          </p:spTgt>
                                        </p:tgtEl>
                                        <p:attrNameLst>
                                          <p:attrName>ppt_h</p:attrName>
                                        </p:attrNameLst>
                                      </p:cBhvr>
                                      <p:tavLst>
                                        <p:tav tm="0">
                                          <p:val>
                                            <p:fltVal val="0"/>
                                          </p:val>
                                        </p:tav>
                                        <p:tav tm="100000">
                                          <p:val>
                                            <p:strVal val="#ppt_h"/>
                                          </p:val>
                                        </p:tav>
                                      </p:tavLst>
                                    </p:anim>
                                    <p:animEffect transition="in" filter="fade">
                                      <p:cBhvr>
                                        <p:cTn id="28" dur="500"/>
                                        <p:tgtEl>
                                          <p:spTgt spid="89092">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nodeType="clickEffect">
                                  <p:stCondLst>
                                    <p:cond delay="0"/>
                                  </p:stCondLst>
                                  <p:childTnLst>
                                    <p:set>
                                      <p:cBhvr>
                                        <p:cTn id="32" dur="1" fill="hold">
                                          <p:stCondLst>
                                            <p:cond delay="0"/>
                                          </p:stCondLst>
                                        </p:cTn>
                                        <p:tgtEl>
                                          <p:spTgt spid="89092">
                                            <p:txEl>
                                              <p:pRg st="8" end="8"/>
                                            </p:txEl>
                                          </p:spTgt>
                                        </p:tgtEl>
                                        <p:attrNameLst>
                                          <p:attrName>style.visibility</p:attrName>
                                        </p:attrNameLst>
                                      </p:cBhvr>
                                      <p:to>
                                        <p:strVal val="visible"/>
                                      </p:to>
                                    </p:set>
                                    <p:anim calcmode="lin" valueType="num">
                                      <p:cBhvr>
                                        <p:cTn id="33" dur="500" fill="hold"/>
                                        <p:tgtEl>
                                          <p:spTgt spid="89092">
                                            <p:txEl>
                                              <p:pRg st="8" end="8"/>
                                            </p:txEl>
                                          </p:spTgt>
                                        </p:tgtEl>
                                        <p:attrNameLst>
                                          <p:attrName>ppt_w</p:attrName>
                                        </p:attrNameLst>
                                      </p:cBhvr>
                                      <p:tavLst>
                                        <p:tav tm="0">
                                          <p:val>
                                            <p:fltVal val="0"/>
                                          </p:val>
                                        </p:tav>
                                        <p:tav tm="100000">
                                          <p:val>
                                            <p:strVal val="#ppt_w"/>
                                          </p:val>
                                        </p:tav>
                                      </p:tavLst>
                                    </p:anim>
                                    <p:anim calcmode="lin" valueType="num">
                                      <p:cBhvr>
                                        <p:cTn id="34" dur="500" fill="hold"/>
                                        <p:tgtEl>
                                          <p:spTgt spid="89092">
                                            <p:txEl>
                                              <p:pRg st="8" end="8"/>
                                            </p:txEl>
                                          </p:spTgt>
                                        </p:tgtEl>
                                        <p:attrNameLst>
                                          <p:attrName>ppt_h</p:attrName>
                                        </p:attrNameLst>
                                      </p:cBhvr>
                                      <p:tavLst>
                                        <p:tav tm="0">
                                          <p:val>
                                            <p:fltVal val="0"/>
                                          </p:val>
                                        </p:tav>
                                        <p:tav tm="100000">
                                          <p:val>
                                            <p:strVal val="#ppt_h"/>
                                          </p:val>
                                        </p:tav>
                                      </p:tavLst>
                                    </p:anim>
                                    <p:animEffect transition="in" filter="fade">
                                      <p:cBhvr>
                                        <p:cTn id="35" dur="500"/>
                                        <p:tgtEl>
                                          <p:spTgt spid="89092">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0" fill="hold" nodeType="clickEffect">
                                  <p:stCondLst>
                                    <p:cond delay="0"/>
                                  </p:stCondLst>
                                  <p:childTnLst>
                                    <p:set>
                                      <p:cBhvr>
                                        <p:cTn id="39" dur="1" fill="hold">
                                          <p:stCondLst>
                                            <p:cond delay="0"/>
                                          </p:stCondLst>
                                        </p:cTn>
                                        <p:tgtEl>
                                          <p:spTgt spid="89092">
                                            <p:txEl>
                                              <p:pRg st="9" end="9"/>
                                            </p:txEl>
                                          </p:spTgt>
                                        </p:tgtEl>
                                        <p:attrNameLst>
                                          <p:attrName>style.visibility</p:attrName>
                                        </p:attrNameLst>
                                      </p:cBhvr>
                                      <p:to>
                                        <p:strVal val="visible"/>
                                      </p:to>
                                    </p:set>
                                    <p:anim calcmode="lin" valueType="num">
                                      <p:cBhvr>
                                        <p:cTn id="40" dur="500" fill="hold"/>
                                        <p:tgtEl>
                                          <p:spTgt spid="89092">
                                            <p:txEl>
                                              <p:pRg st="9" end="9"/>
                                            </p:txEl>
                                          </p:spTgt>
                                        </p:tgtEl>
                                        <p:attrNameLst>
                                          <p:attrName>ppt_w</p:attrName>
                                        </p:attrNameLst>
                                      </p:cBhvr>
                                      <p:tavLst>
                                        <p:tav tm="0">
                                          <p:val>
                                            <p:fltVal val="0"/>
                                          </p:val>
                                        </p:tav>
                                        <p:tav tm="100000">
                                          <p:val>
                                            <p:strVal val="#ppt_w"/>
                                          </p:val>
                                        </p:tav>
                                      </p:tavLst>
                                    </p:anim>
                                    <p:anim calcmode="lin" valueType="num">
                                      <p:cBhvr>
                                        <p:cTn id="41" dur="500" fill="hold"/>
                                        <p:tgtEl>
                                          <p:spTgt spid="89092">
                                            <p:txEl>
                                              <p:pRg st="9" end="9"/>
                                            </p:txEl>
                                          </p:spTgt>
                                        </p:tgtEl>
                                        <p:attrNameLst>
                                          <p:attrName>ppt_h</p:attrName>
                                        </p:attrNameLst>
                                      </p:cBhvr>
                                      <p:tavLst>
                                        <p:tav tm="0">
                                          <p:val>
                                            <p:fltVal val="0"/>
                                          </p:val>
                                        </p:tav>
                                        <p:tav tm="100000">
                                          <p:val>
                                            <p:strVal val="#ppt_h"/>
                                          </p:val>
                                        </p:tav>
                                      </p:tavLst>
                                    </p:anim>
                                    <p:animEffect transition="in" filter="fade">
                                      <p:cBhvr>
                                        <p:cTn id="42" dur="500"/>
                                        <p:tgtEl>
                                          <p:spTgt spid="89092">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0" fill="hold" nodeType="clickEffect">
                                  <p:stCondLst>
                                    <p:cond delay="0"/>
                                  </p:stCondLst>
                                  <p:childTnLst>
                                    <p:set>
                                      <p:cBhvr>
                                        <p:cTn id="46" dur="1" fill="hold">
                                          <p:stCondLst>
                                            <p:cond delay="0"/>
                                          </p:stCondLst>
                                        </p:cTn>
                                        <p:tgtEl>
                                          <p:spTgt spid="89092">
                                            <p:txEl>
                                              <p:pRg st="10" end="10"/>
                                            </p:txEl>
                                          </p:spTgt>
                                        </p:tgtEl>
                                        <p:attrNameLst>
                                          <p:attrName>style.visibility</p:attrName>
                                        </p:attrNameLst>
                                      </p:cBhvr>
                                      <p:to>
                                        <p:strVal val="visible"/>
                                      </p:to>
                                    </p:set>
                                    <p:anim calcmode="lin" valueType="num">
                                      <p:cBhvr>
                                        <p:cTn id="47" dur="500" fill="hold"/>
                                        <p:tgtEl>
                                          <p:spTgt spid="89092">
                                            <p:txEl>
                                              <p:pRg st="10" end="10"/>
                                            </p:txEl>
                                          </p:spTgt>
                                        </p:tgtEl>
                                        <p:attrNameLst>
                                          <p:attrName>ppt_w</p:attrName>
                                        </p:attrNameLst>
                                      </p:cBhvr>
                                      <p:tavLst>
                                        <p:tav tm="0">
                                          <p:val>
                                            <p:fltVal val="0"/>
                                          </p:val>
                                        </p:tav>
                                        <p:tav tm="100000">
                                          <p:val>
                                            <p:strVal val="#ppt_w"/>
                                          </p:val>
                                        </p:tav>
                                      </p:tavLst>
                                    </p:anim>
                                    <p:anim calcmode="lin" valueType="num">
                                      <p:cBhvr>
                                        <p:cTn id="48" dur="500" fill="hold"/>
                                        <p:tgtEl>
                                          <p:spTgt spid="89092">
                                            <p:txEl>
                                              <p:pRg st="10" end="10"/>
                                            </p:txEl>
                                          </p:spTgt>
                                        </p:tgtEl>
                                        <p:attrNameLst>
                                          <p:attrName>ppt_h</p:attrName>
                                        </p:attrNameLst>
                                      </p:cBhvr>
                                      <p:tavLst>
                                        <p:tav tm="0">
                                          <p:val>
                                            <p:fltVal val="0"/>
                                          </p:val>
                                        </p:tav>
                                        <p:tav tm="100000">
                                          <p:val>
                                            <p:strVal val="#ppt_h"/>
                                          </p:val>
                                        </p:tav>
                                      </p:tavLst>
                                    </p:anim>
                                    <p:animEffect transition="in" filter="fade">
                                      <p:cBhvr>
                                        <p:cTn id="49" dur="500"/>
                                        <p:tgtEl>
                                          <p:spTgt spid="89092">
                                            <p:txEl>
                                              <p:pRg st="10" end="1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0" fill="hold" nodeType="clickEffect">
                                  <p:stCondLst>
                                    <p:cond delay="0"/>
                                  </p:stCondLst>
                                  <p:childTnLst>
                                    <p:set>
                                      <p:cBhvr>
                                        <p:cTn id="53" dur="1" fill="hold">
                                          <p:stCondLst>
                                            <p:cond delay="0"/>
                                          </p:stCondLst>
                                        </p:cTn>
                                        <p:tgtEl>
                                          <p:spTgt spid="89092">
                                            <p:txEl>
                                              <p:pRg st="11" end="11"/>
                                            </p:txEl>
                                          </p:spTgt>
                                        </p:tgtEl>
                                        <p:attrNameLst>
                                          <p:attrName>style.visibility</p:attrName>
                                        </p:attrNameLst>
                                      </p:cBhvr>
                                      <p:to>
                                        <p:strVal val="visible"/>
                                      </p:to>
                                    </p:set>
                                    <p:anim calcmode="lin" valueType="num">
                                      <p:cBhvr>
                                        <p:cTn id="54" dur="500" fill="hold"/>
                                        <p:tgtEl>
                                          <p:spTgt spid="89092">
                                            <p:txEl>
                                              <p:pRg st="11" end="11"/>
                                            </p:txEl>
                                          </p:spTgt>
                                        </p:tgtEl>
                                        <p:attrNameLst>
                                          <p:attrName>ppt_w</p:attrName>
                                        </p:attrNameLst>
                                      </p:cBhvr>
                                      <p:tavLst>
                                        <p:tav tm="0">
                                          <p:val>
                                            <p:fltVal val="0"/>
                                          </p:val>
                                        </p:tav>
                                        <p:tav tm="100000">
                                          <p:val>
                                            <p:strVal val="#ppt_w"/>
                                          </p:val>
                                        </p:tav>
                                      </p:tavLst>
                                    </p:anim>
                                    <p:anim calcmode="lin" valueType="num">
                                      <p:cBhvr>
                                        <p:cTn id="55" dur="500" fill="hold"/>
                                        <p:tgtEl>
                                          <p:spTgt spid="89092">
                                            <p:txEl>
                                              <p:pRg st="11" end="11"/>
                                            </p:txEl>
                                          </p:spTgt>
                                        </p:tgtEl>
                                        <p:attrNameLst>
                                          <p:attrName>ppt_h</p:attrName>
                                        </p:attrNameLst>
                                      </p:cBhvr>
                                      <p:tavLst>
                                        <p:tav tm="0">
                                          <p:val>
                                            <p:fltVal val="0"/>
                                          </p:val>
                                        </p:tav>
                                        <p:tav tm="100000">
                                          <p:val>
                                            <p:strVal val="#ppt_h"/>
                                          </p:val>
                                        </p:tav>
                                      </p:tavLst>
                                    </p:anim>
                                    <p:animEffect transition="in" filter="fade">
                                      <p:cBhvr>
                                        <p:cTn id="56" dur="500"/>
                                        <p:tgtEl>
                                          <p:spTgt spid="89092">
                                            <p:txEl>
                                              <p:pRg st="11" end="1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0" fill="hold" nodeType="clickEffect">
                                  <p:stCondLst>
                                    <p:cond delay="0"/>
                                  </p:stCondLst>
                                  <p:childTnLst>
                                    <p:set>
                                      <p:cBhvr>
                                        <p:cTn id="60" dur="1" fill="hold">
                                          <p:stCondLst>
                                            <p:cond delay="0"/>
                                          </p:stCondLst>
                                        </p:cTn>
                                        <p:tgtEl>
                                          <p:spTgt spid="89092">
                                            <p:txEl>
                                              <p:pRg st="12" end="12"/>
                                            </p:txEl>
                                          </p:spTgt>
                                        </p:tgtEl>
                                        <p:attrNameLst>
                                          <p:attrName>style.visibility</p:attrName>
                                        </p:attrNameLst>
                                      </p:cBhvr>
                                      <p:to>
                                        <p:strVal val="visible"/>
                                      </p:to>
                                    </p:set>
                                    <p:anim calcmode="lin" valueType="num">
                                      <p:cBhvr>
                                        <p:cTn id="61" dur="500" fill="hold"/>
                                        <p:tgtEl>
                                          <p:spTgt spid="89092">
                                            <p:txEl>
                                              <p:pRg st="12" end="12"/>
                                            </p:txEl>
                                          </p:spTgt>
                                        </p:tgtEl>
                                        <p:attrNameLst>
                                          <p:attrName>ppt_w</p:attrName>
                                        </p:attrNameLst>
                                      </p:cBhvr>
                                      <p:tavLst>
                                        <p:tav tm="0">
                                          <p:val>
                                            <p:fltVal val="0"/>
                                          </p:val>
                                        </p:tav>
                                        <p:tav tm="100000">
                                          <p:val>
                                            <p:strVal val="#ppt_w"/>
                                          </p:val>
                                        </p:tav>
                                      </p:tavLst>
                                    </p:anim>
                                    <p:anim calcmode="lin" valueType="num">
                                      <p:cBhvr>
                                        <p:cTn id="62" dur="500" fill="hold"/>
                                        <p:tgtEl>
                                          <p:spTgt spid="89092">
                                            <p:txEl>
                                              <p:pRg st="12" end="12"/>
                                            </p:txEl>
                                          </p:spTgt>
                                        </p:tgtEl>
                                        <p:attrNameLst>
                                          <p:attrName>ppt_h</p:attrName>
                                        </p:attrNameLst>
                                      </p:cBhvr>
                                      <p:tavLst>
                                        <p:tav tm="0">
                                          <p:val>
                                            <p:fltVal val="0"/>
                                          </p:val>
                                        </p:tav>
                                        <p:tav tm="100000">
                                          <p:val>
                                            <p:strVal val="#ppt_h"/>
                                          </p:val>
                                        </p:tav>
                                      </p:tavLst>
                                    </p:anim>
                                    <p:animEffect transition="in" filter="fade">
                                      <p:cBhvr>
                                        <p:cTn id="63" dur="500"/>
                                        <p:tgtEl>
                                          <p:spTgt spid="8909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Espace réservé du numéro de diapositive 3"/>
          <p:cNvSpPr>
            <a:spLocks noGrp="1"/>
          </p:cNvSpPr>
          <p:nvPr>
            <p:ph type="sldNum" sz="quarter" idx="10"/>
          </p:nvPr>
        </p:nvSpPr>
        <p:spPr>
          <a:noFill/>
        </p:spPr>
        <p:txBody>
          <a:bodyPr/>
          <a:lstStyle/>
          <a:p>
            <a:pPr defTabSz="1073150"/>
            <a:fld id="{6D7ECBD7-88C2-4769-A8A1-37BA32080CCF}" type="slidenum">
              <a:rPr lang="fr-BE" smtClean="0"/>
              <a:pPr defTabSz="1073150"/>
              <a:t>153</a:t>
            </a:fld>
            <a:endParaRPr lang="fr-BE"/>
          </a:p>
        </p:txBody>
      </p:sp>
      <p:sp>
        <p:nvSpPr>
          <p:cNvPr id="5" name="Rectangle 2"/>
          <p:cNvSpPr>
            <a:spLocks noGrp="1" noChangeArrowheads="1"/>
          </p:cNvSpPr>
          <p:nvPr>
            <p:ph type="title"/>
          </p:nvPr>
        </p:nvSpPr>
        <p:spPr>
          <a:xfrm>
            <a:off x="1828800" y="126239"/>
            <a:ext cx="8458200" cy="985774"/>
          </a:xfrm>
        </p:spPr>
        <p:txBody>
          <a:bodyPr lIns="100004" tIns="49208" rIns="100004" bIns="49208"/>
          <a:lstStyle/>
          <a:p>
            <a:pPr>
              <a:defRPr/>
            </a:pPr>
            <a:r>
              <a:rPr lang="fr-BE" sz="3600">
                <a:solidFill>
                  <a:schemeClr val="accent4"/>
                </a:solidFill>
              </a:rPr>
              <a:t>Allumage conventionnel</a:t>
            </a:r>
            <a:br>
              <a:rPr lang="fr-BE" sz="3600">
                <a:solidFill>
                  <a:schemeClr val="accent4"/>
                </a:solidFill>
              </a:rPr>
            </a:br>
            <a:r>
              <a:rPr lang="fr-BE" sz="3600">
                <a:solidFill>
                  <a:schemeClr val="accent4"/>
                </a:solidFill>
              </a:rPr>
              <a:t>Diagnostic moteur</a:t>
            </a:r>
          </a:p>
        </p:txBody>
      </p:sp>
      <p:pic>
        <p:nvPicPr>
          <p:cNvPr id="4" name="Image 3" descr="Allumage 1011.jpg"/>
          <p:cNvPicPr>
            <a:picLocks noChangeAspect="1"/>
          </p:cNvPicPr>
          <p:nvPr/>
        </p:nvPicPr>
        <p:blipFill>
          <a:blip r:embed="rId3" cstate="print"/>
          <a:stretch>
            <a:fillRect/>
          </a:stretch>
        </p:blipFill>
        <p:spPr>
          <a:xfrm>
            <a:off x="285716" y="1547797"/>
            <a:ext cx="4929222" cy="5373575"/>
          </a:xfrm>
          <a:prstGeom prst="rect">
            <a:avLst/>
          </a:prstGeom>
        </p:spPr>
      </p:pic>
      <p:pic>
        <p:nvPicPr>
          <p:cNvPr id="6" name="Image 5" descr="Allumage 1012.jpg"/>
          <p:cNvPicPr>
            <a:picLocks noChangeAspect="1"/>
          </p:cNvPicPr>
          <p:nvPr/>
        </p:nvPicPr>
        <p:blipFill>
          <a:blip r:embed="rId4" cstate="print"/>
          <a:stretch>
            <a:fillRect/>
          </a:stretch>
        </p:blipFill>
        <p:spPr>
          <a:xfrm>
            <a:off x="5190776" y="1762112"/>
            <a:ext cx="4875644" cy="4643470"/>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Espace réservé du numéro de diapositive 3"/>
          <p:cNvSpPr>
            <a:spLocks noGrp="1"/>
          </p:cNvSpPr>
          <p:nvPr>
            <p:ph type="sldNum" sz="quarter" idx="10"/>
          </p:nvPr>
        </p:nvSpPr>
        <p:spPr>
          <a:noFill/>
        </p:spPr>
        <p:txBody>
          <a:bodyPr/>
          <a:lstStyle/>
          <a:p>
            <a:pPr defTabSz="1073150"/>
            <a:fld id="{6D7ECBD7-88C2-4769-A8A1-37BA32080CCF}" type="slidenum">
              <a:rPr lang="fr-BE" smtClean="0"/>
              <a:pPr defTabSz="1073150"/>
              <a:t>154</a:t>
            </a:fld>
            <a:endParaRPr lang="fr-BE"/>
          </a:p>
        </p:txBody>
      </p:sp>
      <p:sp>
        <p:nvSpPr>
          <p:cNvPr id="5" name="Rectangle 2"/>
          <p:cNvSpPr>
            <a:spLocks noGrp="1" noChangeArrowheads="1"/>
          </p:cNvSpPr>
          <p:nvPr>
            <p:ph type="title"/>
          </p:nvPr>
        </p:nvSpPr>
        <p:spPr>
          <a:xfrm>
            <a:off x="1828800" y="126239"/>
            <a:ext cx="8458200" cy="985774"/>
          </a:xfrm>
        </p:spPr>
        <p:txBody>
          <a:bodyPr lIns="100004" tIns="49208" rIns="100004" bIns="49208"/>
          <a:lstStyle/>
          <a:p>
            <a:pPr>
              <a:defRPr/>
            </a:pPr>
            <a:r>
              <a:rPr lang="fr-BE" sz="3600">
                <a:solidFill>
                  <a:schemeClr val="accent4"/>
                </a:solidFill>
              </a:rPr>
              <a:t>Allumage conventionnel</a:t>
            </a:r>
            <a:br>
              <a:rPr lang="fr-BE" sz="3600">
                <a:solidFill>
                  <a:schemeClr val="accent4"/>
                </a:solidFill>
              </a:rPr>
            </a:br>
            <a:r>
              <a:rPr lang="fr-BE" sz="3600">
                <a:solidFill>
                  <a:schemeClr val="accent4"/>
                </a:solidFill>
              </a:rPr>
              <a:t>Diagnostic moteur</a:t>
            </a:r>
          </a:p>
        </p:txBody>
      </p:sp>
      <p:pic>
        <p:nvPicPr>
          <p:cNvPr id="4" name="Image 3" descr="Allumage 1013.jpg"/>
          <p:cNvPicPr>
            <a:picLocks noChangeAspect="1"/>
          </p:cNvPicPr>
          <p:nvPr/>
        </p:nvPicPr>
        <p:blipFill>
          <a:blip r:embed="rId3" cstate="print"/>
          <a:stretch>
            <a:fillRect/>
          </a:stretch>
        </p:blipFill>
        <p:spPr>
          <a:xfrm>
            <a:off x="285716" y="1476359"/>
            <a:ext cx="6000792" cy="5675071"/>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Espace réservé du numéro de diapositive 3"/>
          <p:cNvSpPr>
            <a:spLocks noGrp="1"/>
          </p:cNvSpPr>
          <p:nvPr>
            <p:ph type="sldNum" sz="quarter" idx="10"/>
          </p:nvPr>
        </p:nvSpPr>
        <p:spPr>
          <a:noFill/>
        </p:spPr>
        <p:txBody>
          <a:bodyPr/>
          <a:lstStyle/>
          <a:p>
            <a:pPr defTabSz="1073150"/>
            <a:fld id="{6D7ECBD7-88C2-4769-A8A1-37BA32080CCF}" type="slidenum">
              <a:rPr lang="fr-BE" smtClean="0"/>
              <a:pPr defTabSz="1073150"/>
              <a:t>155</a:t>
            </a:fld>
            <a:endParaRPr lang="fr-BE"/>
          </a:p>
        </p:txBody>
      </p:sp>
      <p:sp>
        <p:nvSpPr>
          <p:cNvPr id="5" name="Rectangle 2"/>
          <p:cNvSpPr>
            <a:spLocks noGrp="1" noChangeArrowheads="1"/>
          </p:cNvSpPr>
          <p:nvPr>
            <p:ph type="title"/>
          </p:nvPr>
        </p:nvSpPr>
        <p:spPr>
          <a:xfrm>
            <a:off x="1828800" y="126239"/>
            <a:ext cx="8458200" cy="985774"/>
          </a:xfrm>
        </p:spPr>
        <p:txBody>
          <a:bodyPr lIns="100004" tIns="49208" rIns="100004" bIns="49208"/>
          <a:lstStyle/>
          <a:p>
            <a:pPr>
              <a:defRPr/>
            </a:pPr>
            <a:r>
              <a:rPr lang="fr-BE" sz="3600">
                <a:solidFill>
                  <a:schemeClr val="accent4"/>
                </a:solidFill>
              </a:rPr>
              <a:t>Allumage conventionnel</a:t>
            </a:r>
            <a:br>
              <a:rPr lang="fr-BE" sz="3600">
                <a:solidFill>
                  <a:schemeClr val="accent4"/>
                </a:solidFill>
              </a:rPr>
            </a:br>
            <a:r>
              <a:rPr lang="fr-BE" sz="3600">
                <a:solidFill>
                  <a:schemeClr val="accent4"/>
                </a:solidFill>
              </a:rPr>
              <a:t>Diagnostic moteur</a:t>
            </a:r>
          </a:p>
        </p:txBody>
      </p:sp>
      <p:pic>
        <p:nvPicPr>
          <p:cNvPr id="6" name="Image 5" descr="Allumage 1015.jpg"/>
          <p:cNvPicPr>
            <a:picLocks noChangeAspect="1"/>
          </p:cNvPicPr>
          <p:nvPr/>
        </p:nvPicPr>
        <p:blipFill>
          <a:blip r:embed="rId3" cstate="print"/>
          <a:stretch>
            <a:fillRect/>
          </a:stretch>
        </p:blipFill>
        <p:spPr>
          <a:xfrm>
            <a:off x="272487" y="2405054"/>
            <a:ext cx="9657359" cy="3571900"/>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Espace réservé du numéro de diapositive 3"/>
          <p:cNvSpPr>
            <a:spLocks noGrp="1"/>
          </p:cNvSpPr>
          <p:nvPr>
            <p:ph type="sldNum" sz="quarter" idx="10"/>
          </p:nvPr>
        </p:nvSpPr>
        <p:spPr>
          <a:noFill/>
        </p:spPr>
        <p:txBody>
          <a:bodyPr/>
          <a:lstStyle/>
          <a:p>
            <a:pPr defTabSz="1073150"/>
            <a:fld id="{6D7ECBD7-88C2-4769-A8A1-37BA32080CCF}" type="slidenum">
              <a:rPr lang="fr-BE" smtClean="0"/>
              <a:pPr defTabSz="1073150"/>
              <a:t>156</a:t>
            </a:fld>
            <a:endParaRPr lang="fr-BE"/>
          </a:p>
        </p:txBody>
      </p:sp>
      <p:sp>
        <p:nvSpPr>
          <p:cNvPr id="5" name="Rectangle 2"/>
          <p:cNvSpPr>
            <a:spLocks noGrp="1" noChangeArrowheads="1"/>
          </p:cNvSpPr>
          <p:nvPr>
            <p:ph type="title"/>
          </p:nvPr>
        </p:nvSpPr>
        <p:spPr>
          <a:xfrm>
            <a:off x="1828800" y="126239"/>
            <a:ext cx="8458200" cy="985774"/>
          </a:xfrm>
        </p:spPr>
        <p:txBody>
          <a:bodyPr lIns="100004" tIns="49208" rIns="100004" bIns="49208"/>
          <a:lstStyle/>
          <a:p>
            <a:pPr>
              <a:defRPr/>
            </a:pPr>
            <a:r>
              <a:rPr lang="fr-BE" sz="3600">
                <a:solidFill>
                  <a:schemeClr val="accent4"/>
                </a:solidFill>
              </a:rPr>
              <a:t>Allumage conventionnel</a:t>
            </a:r>
            <a:br>
              <a:rPr lang="fr-BE" sz="3600">
                <a:solidFill>
                  <a:schemeClr val="accent4"/>
                </a:solidFill>
              </a:rPr>
            </a:br>
            <a:r>
              <a:rPr lang="fr-BE" sz="3600">
                <a:solidFill>
                  <a:schemeClr val="accent4"/>
                </a:solidFill>
              </a:rPr>
              <a:t>Diagnostic moteur</a:t>
            </a:r>
          </a:p>
        </p:txBody>
      </p:sp>
      <p:pic>
        <p:nvPicPr>
          <p:cNvPr id="7" name="Image 6" descr="Allumage 1016.jpg"/>
          <p:cNvPicPr>
            <a:picLocks noChangeAspect="1"/>
          </p:cNvPicPr>
          <p:nvPr/>
        </p:nvPicPr>
        <p:blipFill>
          <a:blip r:embed="rId3" cstate="print"/>
          <a:stretch>
            <a:fillRect/>
          </a:stretch>
        </p:blipFill>
        <p:spPr>
          <a:xfrm>
            <a:off x="285716" y="2548156"/>
            <a:ext cx="9644130" cy="3285922"/>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Espace réservé du numéro de diapositive 3"/>
          <p:cNvSpPr>
            <a:spLocks noGrp="1"/>
          </p:cNvSpPr>
          <p:nvPr>
            <p:ph type="sldNum" sz="quarter" idx="10"/>
          </p:nvPr>
        </p:nvSpPr>
        <p:spPr>
          <a:noFill/>
        </p:spPr>
        <p:txBody>
          <a:bodyPr/>
          <a:lstStyle/>
          <a:p>
            <a:pPr defTabSz="1073150"/>
            <a:fld id="{6D7ECBD7-88C2-4769-A8A1-37BA32080CCF}" type="slidenum">
              <a:rPr lang="fr-BE" smtClean="0"/>
              <a:pPr defTabSz="1073150"/>
              <a:t>157</a:t>
            </a:fld>
            <a:endParaRPr lang="fr-BE"/>
          </a:p>
        </p:txBody>
      </p:sp>
      <p:sp>
        <p:nvSpPr>
          <p:cNvPr id="5" name="Rectangle 2"/>
          <p:cNvSpPr>
            <a:spLocks noGrp="1" noChangeArrowheads="1"/>
          </p:cNvSpPr>
          <p:nvPr>
            <p:ph type="title"/>
          </p:nvPr>
        </p:nvSpPr>
        <p:spPr>
          <a:xfrm>
            <a:off x="1828800" y="126239"/>
            <a:ext cx="8458200" cy="985774"/>
          </a:xfrm>
        </p:spPr>
        <p:txBody>
          <a:bodyPr lIns="100004" tIns="49208" rIns="100004" bIns="49208"/>
          <a:lstStyle/>
          <a:p>
            <a:pPr>
              <a:defRPr/>
            </a:pPr>
            <a:r>
              <a:rPr lang="fr-BE" sz="3600">
                <a:solidFill>
                  <a:schemeClr val="accent4"/>
                </a:solidFill>
              </a:rPr>
              <a:t>Allumage conventionnel</a:t>
            </a:r>
            <a:br>
              <a:rPr lang="fr-BE" sz="3600">
                <a:solidFill>
                  <a:schemeClr val="accent4"/>
                </a:solidFill>
              </a:rPr>
            </a:br>
            <a:r>
              <a:rPr lang="fr-BE" sz="3600">
                <a:solidFill>
                  <a:schemeClr val="accent4"/>
                </a:solidFill>
              </a:rPr>
              <a:t>Diagnostic moteur</a:t>
            </a:r>
          </a:p>
        </p:txBody>
      </p:sp>
      <p:pic>
        <p:nvPicPr>
          <p:cNvPr id="4" name="Image 3" descr="Allumage 1017.jpg"/>
          <p:cNvPicPr>
            <a:picLocks noChangeAspect="1"/>
          </p:cNvPicPr>
          <p:nvPr/>
        </p:nvPicPr>
        <p:blipFill>
          <a:blip r:embed="rId3" cstate="print"/>
          <a:stretch>
            <a:fillRect/>
          </a:stretch>
        </p:blipFill>
        <p:spPr>
          <a:xfrm>
            <a:off x="1071534" y="1547798"/>
            <a:ext cx="8286808" cy="5631896"/>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Espace réservé du numéro de diapositive 3"/>
          <p:cNvSpPr>
            <a:spLocks noGrp="1"/>
          </p:cNvSpPr>
          <p:nvPr>
            <p:ph type="sldNum" sz="quarter" idx="10"/>
          </p:nvPr>
        </p:nvSpPr>
        <p:spPr>
          <a:noFill/>
        </p:spPr>
        <p:txBody>
          <a:bodyPr/>
          <a:lstStyle/>
          <a:p>
            <a:pPr defTabSz="1073150"/>
            <a:fld id="{6D7ECBD7-88C2-4769-A8A1-37BA32080CCF}" type="slidenum">
              <a:rPr lang="fr-BE" smtClean="0"/>
              <a:pPr defTabSz="1073150"/>
              <a:t>158</a:t>
            </a:fld>
            <a:endParaRPr lang="fr-BE"/>
          </a:p>
        </p:txBody>
      </p:sp>
      <p:sp>
        <p:nvSpPr>
          <p:cNvPr id="5" name="Rectangle 2"/>
          <p:cNvSpPr>
            <a:spLocks noGrp="1" noChangeArrowheads="1"/>
          </p:cNvSpPr>
          <p:nvPr>
            <p:ph type="title"/>
          </p:nvPr>
        </p:nvSpPr>
        <p:spPr>
          <a:xfrm>
            <a:off x="1828800" y="126239"/>
            <a:ext cx="8458200" cy="985774"/>
          </a:xfrm>
        </p:spPr>
        <p:txBody>
          <a:bodyPr lIns="100004" tIns="49208" rIns="100004" bIns="49208"/>
          <a:lstStyle/>
          <a:p>
            <a:pPr>
              <a:defRPr/>
            </a:pPr>
            <a:r>
              <a:rPr lang="fr-BE" sz="3600">
                <a:solidFill>
                  <a:schemeClr val="accent4"/>
                </a:solidFill>
              </a:rPr>
              <a:t>Allumage conventionnel</a:t>
            </a:r>
            <a:br>
              <a:rPr lang="fr-BE" sz="3600">
                <a:solidFill>
                  <a:schemeClr val="accent4"/>
                </a:solidFill>
              </a:rPr>
            </a:br>
            <a:r>
              <a:rPr lang="fr-BE" sz="3600">
                <a:solidFill>
                  <a:schemeClr val="accent4"/>
                </a:solidFill>
              </a:rPr>
              <a:t>Diagnostic moteur</a:t>
            </a:r>
          </a:p>
        </p:txBody>
      </p:sp>
      <p:pic>
        <p:nvPicPr>
          <p:cNvPr id="4" name="Image 3" descr="Allumage 1018.jpg"/>
          <p:cNvPicPr>
            <a:picLocks noChangeAspect="1"/>
          </p:cNvPicPr>
          <p:nvPr/>
        </p:nvPicPr>
        <p:blipFill>
          <a:blip r:embed="rId3" cstate="print"/>
          <a:stretch>
            <a:fillRect/>
          </a:stretch>
        </p:blipFill>
        <p:spPr>
          <a:xfrm>
            <a:off x="428591" y="1620966"/>
            <a:ext cx="4989875" cy="5284682"/>
          </a:xfrm>
          <a:prstGeom prst="rect">
            <a:avLst/>
          </a:prstGeom>
        </p:spPr>
      </p:pic>
      <p:pic>
        <p:nvPicPr>
          <p:cNvPr id="6" name="Image 5" descr="Allumage 1019.jpg"/>
          <p:cNvPicPr>
            <a:picLocks noChangeAspect="1"/>
          </p:cNvPicPr>
          <p:nvPr/>
        </p:nvPicPr>
        <p:blipFill>
          <a:blip r:embed="rId4" cstate="print"/>
          <a:stretch>
            <a:fillRect/>
          </a:stretch>
        </p:blipFill>
        <p:spPr>
          <a:xfrm>
            <a:off x="5650424" y="1904988"/>
            <a:ext cx="4279422" cy="2286016"/>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Espace réservé du numéro de diapositive 3"/>
          <p:cNvSpPr>
            <a:spLocks noGrp="1"/>
          </p:cNvSpPr>
          <p:nvPr>
            <p:ph type="sldNum" sz="quarter" idx="10"/>
          </p:nvPr>
        </p:nvSpPr>
        <p:spPr>
          <a:noFill/>
        </p:spPr>
        <p:txBody>
          <a:bodyPr/>
          <a:lstStyle/>
          <a:p>
            <a:pPr defTabSz="1073150"/>
            <a:fld id="{6D7ECBD7-88C2-4769-A8A1-37BA32080CCF}" type="slidenum">
              <a:rPr lang="fr-BE" smtClean="0"/>
              <a:pPr defTabSz="1073150"/>
              <a:t>159</a:t>
            </a:fld>
            <a:endParaRPr lang="fr-BE"/>
          </a:p>
        </p:txBody>
      </p:sp>
      <p:sp>
        <p:nvSpPr>
          <p:cNvPr id="5" name="Rectangle 2"/>
          <p:cNvSpPr>
            <a:spLocks noGrp="1" noChangeArrowheads="1"/>
          </p:cNvSpPr>
          <p:nvPr>
            <p:ph type="title"/>
          </p:nvPr>
        </p:nvSpPr>
        <p:spPr>
          <a:xfrm>
            <a:off x="1828800" y="126239"/>
            <a:ext cx="8458200" cy="985774"/>
          </a:xfrm>
        </p:spPr>
        <p:txBody>
          <a:bodyPr lIns="100004" tIns="49208" rIns="100004" bIns="49208"/>
          <a:lstStyle/>
          <a:p>
            <a:pPr>
              <a:defRPr/>
            </a:pPr>
            <a:r>
              <a:rPr lang="fr-BE" sz="3600">
                <a:solidFill>
                  <a:schemeClr val="accent4"/>
                </a:solidFill>
              </a:rPr>
              <a:t>Allumage</a:t>
            </a:r>
            <a:br>
              <a:rPr lang="fr-BE" sz="3600">
                <a:solidFill>
                  <a:schemeClr val="accent4"/>
                </a:solidFill>
              </a:rPr>
            </a:br>
            <a:r>
              <a:rPr lang="fr-BE" sz="3600">
                <a:solidFill>
                  <a:schemeClr val="accent4"/>
                </a:solidFill>
              </a:rPr>
              <a:t>Limiteur de régime</a:t>
            </a:r>
          </a:p>
        </p:txBody>
      </p:sp>
      <p:sp>
        <p:nvSpPr>
          <p:cNvPr id="7" name="ZoneTexte 6"/>
          <p:cNvSpPr txBox="1"/>
          <p:nvPr/>
        </p:nvSpPr>
        <p:spPr>
          <a:xfrm>
            <a:off x="500030" y="1476360"/>
            <a:ext cx="8572560" cy="2123658"/>
          </a:xfrm>
          <a:prstGeom prst="rect">
            <a:avLst/>
          </a:prstGeom>
          <a:noFill/>
        </p:spPr>
        <p:txBody>
          <a:bodyPr wrap="square" rtlCol="0">
            <a:spAutoFit/>
          </a:bodyPr>
          <a:lstStyle/>
          <a:p>
            <a:r>
              <a:rPr lang="fr-BE" sz="3600" b="1" u="sng">
                <a:effectLst>
                  <a:outerShdw blurRad="38100" dist="38100" dir="2700000" algn="tl">
                    <a:srgbClr val="000000">
                      <a:alpha val="43137"/>
                    </a:srgbClr>
                  </a:outerShdw>
                </a:effectLst>
              </a:rPr>
              <a:t>Mécanique</a:t>
            </a:r>
          </a:p>
          <a:p>
            <a:endParaRPr lang="fr-BE"/>
          </a:p>
          <a:p>
            <a:r>
              <a:rPr lang="fr-BE"/>
              <a:t>Masselottes + ressorts qui s’écartent par la force centrifuge</a:t>
            </a:r>
          </a:p>
          <a:p>
            <a:r>
              <a:rPr lang="fr-BE"/>
              <a:t>A hauts régimes, les masselottes basculent un interrupteur qui coupe l’allumage </a:t>
            </a:r>
          </a:p>
        </p:txBody>
      </p:sp>
      <p:sp>
        <p:nvSpPr>
          <p:cNvPr id="6" name="ZoneTexte 5"/>
          <p:cNvSpPr txBox="1"/>
          <p:nvPr/>
        </p:nvSpPr>
        <p:spPr>
          <a:xfrm>
            <a:off x="571468" y="3762376"/>
            <a:ext cx="8572560" cy="3046988"/>
          </a:xfrm>
          <a:prstGeom prst="rect">
            <a:avLst/>
          </a:prstGeom>
          <a:noFill/>
        </p:spPr>
        <p:txBody>
          <a:bodyPr wrap="square" rtlCol="0">
            <a:spAutoFit/>
          </a:bodyPr>
          <a:lstStyle/>
          <a:p>
            <a:r>
              <a:rPr lang="fr-BE" b="1">
                <a:effectLst>
                  <a:outerShdw blurRad="38100" dist="38100" dir="2700000" algn="tl">
                    <a:srgbClr val="000000">
                      <a:alpha val="43137"/>
                    </a:srgbClr>
                  </a:outerShdw>
                </a:effectLst>
              </a:rPr>
              <a:t>Avantage</a:t>
            </a:r>
          </a:p>
          <a:p>
            <a:pPr>
              <a:buFont typeface="Wingdings" pitchFamily="2" charset="2"/>
              <a:buChar char="Ø"/>
            </a:pPr>
            <a:r>
              <a:rPr lang="fr-BE"/>
              <a:t>Simplicité</a:t>
            </a:r>
          </a:p>
          <a:p>
            <a:endParaRPr lang="fr-BE"/>
          </a:p>
          <a:p>
            <a:r>
              <a:rPr lang="fr-BE" b="1">
                <a:effectLst>
                  <a:outerShdw blurRad="38100" dist="38100" dir="2700000" algn="tl">
                    <a:srgbClr val="000000">
                      <a:alpha val="43137"/>
                    </a:srgbClr>
                  </a:outerShdw>
                </a:effectLst>
              </a:rPr>
              <a:t>Inconvénients</a:t>
            </a:r>
          </a:p>
          <a:p>
            <a:pPr>
              <a:buFont typeface="Wingdings" pitchFamily="2" charset="2"/>
              <a:buChar char="Ø"/>
            </a:pPr>
            <a:r>
              <a:rPr lang="fr-BE"/>
              <a:t>Coupure brutale</a:t>
            </a:r>
          </a:p>
          <a:p>
            <a:pPr>
              <a:buFont typeface="Wingdings" pitchFamily="2" charset="2"/>
              <a:buChar char="Ø"/>
            </a:pPr>
            <a:r>
              <a:rPr lang="fr-BE"/>
              <a:t>Hystérésis</a:t>
            </a:r>
          </a:p>
          <a:p>
            <a:pPr>
              <a:buFont typeface="Wingdings" pitchFamily="2" charset="2"/>
              <a:buChar char="Ø"/>
            </a:pPr>
            <a:r>
              <a:rPr lang="fr-BE"/>
              <a:t>Pas précis, pas réglable</a:t>
            </a:r>
          </a:p>
          <a:p>
            <a:pPr>
              <a:buFont typeface="Wingdings" pitchFamily="2" charset="2"/>
              <a:buChar char="Ø"/>
            </a:pPr>
            <a:r>
              <a:rPr lang="fr-BE"/>
              <a:t>Se dégrade avec l’</a:t>
            </a:r>
            <a:r>
              <a:rPr lang="fr-BE" err="1"/>
              <a:t>age</a:t>
            </a:r>
            <a:r>
              <a:rPr lang="fr-BE"/>
              <a:t> des ressorts</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p:cTn id="13"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15" dur="500"/>
                                        <p:tgtEl>
                                          <p:spTgt spid="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nodeType="click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 calcmode="lin" valueType="num">
                                      <p:cBhvr>
                                        <p:cTn id="20"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21"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 calcmode="lin" valueType="num">
                                      <p:cBhvr>
                                        <p:cTn id="27"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8"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29" dur="500"/>
                                        <p:tgtEl>
                                          <p:spTgt spid="6">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0" fill="hold" nodeType="clickEffect">
                                  <p:stCondLst>
                                    <p:cond delay="0"/>
                                  </p:stCondLst>
                                  <p:childTnLst>
                                    <p:set>
                                      <p:cBhvr>
                                        <p:cTn id="33" dur="1" fill="hold">
                                          <p:stCondLst>
                                            <p:cond delay="0"/>
                                          </p:stCondLst>
                                        </p:cTn>
                                        <p:tgtEl>
                                          <p:spTgt spid="6">
                                            <p:txEl>
                                              <p:pRg st="4" end="4"/>
                                            </p:txEl>
                                          </p:spTgt>
                                        </p:tgtEl>
                                        <p:attrNameLst>
                                          <p:attrName>style.visibility</p:attrName>
                                        </p:attrNameLst>
                                      </p:cBhvr>
                                      <p:to>
                                        <p:strVal val="visible"/>
                                      </p:to>
                                    </p:set>
                                    <p:anim calcmode="lin" valueType="num">
                                      <p:cBhvr>
                                        <p:cTn id="34"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35" dur="500" fill="hold"/>
                                        <p:tgtEl>
                                          <p:spTgt spid="6">
                                            <p:txEl>
                                              <p:pRg st="4" end="4"/>
                                            </p:txEl>
                                          </p:spTgt>
                                        </p:tgtEl>
                                        <p:attrNameLst>
                                          <p:attrName>ppt_h</p:attrName>
                                        </p:attrNameLst>
                                      </p:cBhvr>
                                      <p:tavLst>
                                        <p:tav tm="0">
                                          <p:val>
                                            <p:fltVal val="0"/>
                                          </p:val>
                                        </p:tav>
                                        <p:tav tm="100000">
                                          <p:val>
                                            <p:strVal val="#ppt_h"/>
                                          </p:val>
                                        </p:tav>
                                      </p:tavLst>
                                    </p:anim>
                                    <p:animEffect transition="in" filter="fade">
                                      <p:cBhvr>
                                        <p:cTn id="36" dur="500"/>
                                        <p:tgtEl>
                                          <p:spTgt spid="6">
                                            <p:txEl>
                                              <p:pRg st="4" end="4"/>
                                            </p:txEl>
                                          </p:spTgt>
                                        </p:tgtEl>
                                      </p:cBhvr>
                                    </p:animEffect>
                                  </p:childTnLst>
                                </p:cTn>
                              </p:par>
                            </p:childTnLst>
                          </p:cTn>
                        </p:par>
                        <p:par>
                          <p:cTn id="37" fill="hold">
                            <p:stCondLst>
                              <p:cond delay="500"/>
                            </p:stCondLst>
                            <p:childTnLst>
                              <p:par>
                                <p:cTn id="38" presetID="53" presetClass="entr" presetSubtype="0" fill="hold" nodeType="afterEffect">
                                  <p:stCondLst>
                                    <p:cond delay="0"/>
                                  </p:stCondLst>
                                  <p:childTnLst>
                                    <p:set>
                                      <p:cBhvr>
                                        <p:cTn id="39" dur="1" fill="hold">
                                          <p:stCondLst>
                                            <p:cond delay="0"/>
                                          </p:stCondLst>
                                        </p:cTn>
                                        <p:tgtEl>
                                          <p:spTgt spid="6">
                                            <p:txEl>
                                              <p:pRg st="5" end="5"/>
                                            </p:txEl>
                                          </p:spTgt>
                                        </p:tgtEl>
                                        <p:attrNameLst>
                                          <p:attrName>style.visibility</p:attrName>
                                        </p:attrNameLst>
                                      </p:cBhvr>
                                      <p:to>
                                        <p:strVal val="visible"/>
                                      </p:to>
                                    </p:set>
                                    <p:anim calcmode="lin" valueType="num">
                                      <p:cBhvr>
                                        <p:cTn id="40" dur="500" fill="hold"/>
                                        <p:tgtEl>
                                          <p:spTgt spid="6">
                                            <p:txEl>
                                              <p:pRg st="5" end="5"/>
                                            </p:txEl>
                                          </p:spTgt>
                                        </p:tgtEl>
                                        <p:attrNameLst>
                                          <p:attrName>ppt_w</p:attrName>
                                        </p:attrNameLst>
                                      </p:cBhvr>
                                      <p:tavLst>
                                        <p:tav tm="0">
                                          <p:val>
                                            <p:fltVal val="0"/>
                                          </p:val>
                                        </p:tav>
                                        <p:tav tm="100000">
                                          <p:val>
                                            <p:strVal val="#ppt_w"/>
                                          </p:val>
                                        </p:tav>
                                      </p:tavLst>
                                    </p:anim>
                                    <p:anim calcmode="lin" valueType="num">
                                      <p:cBhvr>
                                        <p:cTn id="41" dur="500" fill="hold"/>
                                        <p:tgtEl>
                                          <p:spTgt spid="6">
                                            <p:txEl>
                                              <p:pRg st="5" end="5"/>
                                            </p:txEl>
                                          </p:spTgt>
                                        </p:tgtEl>
                                        <p:attrNameLst>
                                          <p:attrName>ppt_h</p:attrName>
                                        </p:attrNameLst>
                                      </p:cBhvr>
                                      <p:tavLst>
                                        <p:tav tm="0">
                                          <p:val>
                                            <p:fltVal val="0"/>
                                          </p:val>
                                        </p:tav>
                                        <p:tav tm="100000">
                                          <p:val>
                                            <p:strVal val="#ppt_h"/>
                                          </p:val>
                                        </p:tav>
                                      </p:tavLst>
                                    </p:anim>
                                    <p:animEffect transition="in" filter="fade">
                                      <p:cBhvr>
                                        <p:cTn id="42" dur="500"/>
                                        <p:tgtEl>
                                          <p:spTgt spid="6">
                                            <p:txEl>
                                              <p:pRg st="5" end="5"/>
                                            </p:txEl>
                                          </p:spTgt>
                                        </p:tgtEl>
                                      </p:cBhvr>
                                    </p:animEffect>
                                  </p:childTnLst>
                                </p:cTn>
                              </p:par>
                            </p:childTnLst>
                          </p:cTn>
                        </p:par>
                        <p:par>
                          <p:cTn id="43" fill="hold">
                            <p:stCondLst>
                              <p:cond delay="1000"/>
                            </p:stCondLst>
                            <p:childTnLst>
                              <p:par>
                                <p:cTn id="44" presetID="53" presetClass="entr" presetSubtype="0" fill="hold" nodeType="afterEffect">
                                  <p:stCondLst>
                                    <p:cond delay="0"/>
                                  </p:stCondLst>
                                  <p:childTnLst>
                                    <p:set>
                                      <p:cBhvr>
                                        <p:cTn id="45" dur="1" fill="hold">
                                          <p:stCondLst>
                                            <p:cond delay="0"/>
                                          </p:stCondLst>
                                        </p:cTn>
                                        <p:tgtEl>
                                          <p:spTgt spid="6">
                                            <p:txEl>
                                              <p:pRg st="6" end="6"/>
                                            </p:txEl>
                                          </p:spTgt>
                                        </p:tgtEl>
                                        <p:attrNameLst>
                                          <p:attrName>style.visibility</p:attrName>
                                        </p:attrNameLst>
                                      </p:cBhvr>
                                      <p:to>
                                        <p:strVal val="visible"/>
                                      </p:to>
                                    </p:set>
                                    <p:anim calcmode="lin" valueType="num">
                                      <p:cBhvr>
                                        <p:cTn id="46" dur="500" fill="hold"/>
                                        <p:tgtEl>
                                          <p:spTgt spid="6">
                                            <p:txEl>
                                              <p:pRg st="6" end="6"/>
                                            </p:txEl>
                                          </p:spTgt>
                                        </p:tgtEl>
                                        <p:attrNameLst>
                                          <p:attrName>ppt_w</p:attrName>
                                        </p:attrNameLst>
                                      </p:cBhvr>
                                      <p:tavLst>
                                        <p:tav tm="0">
                                          <p:val>
                                            <p:fltVal val="0"/>
                                          </p:val>
                                        </p:tav>
                                        <p:tav tm="100000">
                                          <p:val>
                                            <p:strVal val="#ppt_w"/>
                                          </p:val>
                                        </p:tav>
                                      </p:tavLst>
                                    </p:anim>
                                    <p:anim calcmode="lin" valueType="num">
                                      <p:cBhvr>
                                        <p:cTn id="47" dur="500" fill="hold"/>
                                        <p:tgtEl>
                                          <p:spTgt spid="6">
                                            <p:txEl>
                                              <p:pRg st="6" end="6"/>
                                            </p:txEl>
                                          </p:spTgt>
                                        </p:tgtEl>
                                        <p:attrNameLst>
                                          <p:attrName>ppt_h</p:attrName>
                                        </p:attrNameLst>
                                      </p:cBhvr>
                                      <p:tavLst>
                                        <p:tav tm="0">
                                          <p:val>
                                            <p:fltVal val="0"/>
                                          </p:val>
                                        </p:tav>
                                        <p:tav tm="100000">
                                          <p:val>
                                            <p:strVal val="#ppt_h"/>
                                          </p:val>
                                        </p:tav>
                                      </p:tavLst>
                                    </p:anim>
                                    <p:animEffect transition="in" filter="fade">
                                      <p:cBhvr>
                                        <p:cTn id="48" dur="500"/>
                                        <p:tgtEl>
                                          <p:spTgt spid="6">
                                            <p:txEl>
                                              <p:pRg st="6" end="6"/>
                                            </p:txEl>
                                          </p:spTgt>
                                        </p:tgtEl>
                                      </p:cBhvr>
                                    </p:animEffect>
                                  </p:childTnLst>
                                </p:cTn>
                              </p:par>
                            </p:childTnLst>
                          </p:cTn>
                        </p:par>
                        <p:par>
                          <p:cTn id="49" fill="hold">
                            <p:stCondLst>
                              <p:cond delay="1500"/>
                            </p:stCondLst>
                            <p:childTnLst>
                              <p:par>
                                <p:cTn id="50" presetID="53" presetClass="entr" presetSubtype="0" fill="hold" nodeType="afterEffect">
                                  <p:stCondLst>
                                    <p:cond delay="0"/>
                                  </p:stCondLst>
                                  <p:childTnLst>
                                    <p:set>
                                      <p:cBhvr>
                                        <p:cTn id="51" dur="1" fill="hold">
                                          <p:stCondLst>
                                            <p:cond delay="0"/>
                                          </p:stCondLst>
                                        </p:cTn>
                                        <p:tgtEl>
                                          <p:spTgt spid="6">
                                            <p:txEl>
                                              <p:pRg st="7" end="7"/>
                                            </p:txEl>
                                          </p:spTgt>
                                        </p:tgtEl>
                                        <p:attrNameLst>
                                          <p:attrName>style.visibility</p:attrName>
                                        </p:attrNameLst>
                                      </p:cBhvr>
                                      <p:to>
                                        <p:strVal val="visible"/>
                                      </p:to>
                                    </p:set>
                                    <p:anim calcmode="lin" valueType="num">
                                      <p:cBhvr>
                                        <p:cTn id="52" dur="500" fill="hold"/>
                                        <p:tgtEl>
                                          <p:spTgt spid="6">
                                            <p:txEl>
                                              <p:pRg st="7" end="7"/>
                                            </p:txEl>
                                          </p:spTgt>
                                        </p:tgtEl>
                                        <p:attrNameLst>
                                          <p:attrName>ppt_w</p:attrName>
                                        </p:attrNameLst>
                                      </p:cBhvr>
                                      <p:tavLst>
                                        <p:tav tm="0">
                                          <p:val>
                                            <p:fltVal val="0"/>
                                          </p:val>
                                        </p:tav>
                                        <p:tav tm="100000">
                                          <p:val>
                                            <p:strVal val="#ppt_w"/>
                                          </p:val>
                                        </p:tav>
                                      </p:tavLst>
                                    </p:anim>
                                    <p:anim calcmode="lin" valueType="num">
                                      <p:cBhvr>
                                        <p:cTn id="53" dur="500" fill="hold"/>
                                        <p:tgtEl>
                                          <p:spTgt spid="6">
                                            <p:txEl>
                                              <p:pRg st="7" end="7"/>
                                            </p:txEl>
                                          </p:spTgt>
                                        </p:tgtEl>
                                        <p:attrNameLst>
                                          <p:attrName>ppt_h</p:attrName>
                                        </p:attrNameLst>
                                      </p:cBhvr>
                                      <p:tavLst>
                                        <p:tav tm="0">
                                          <p:val>
                                            <p:fltVal val="0"/>
                                          </p:val>
                                        </p:tav>
                                        <p:tav tm="100000">
                                          <p:val>
                                            <p:strVal val="#ppt_h"/>
                                          </p:val>
                                        </p:tav>
                                      </p:tavLst>
                                    </p:anim>
                                    <p:animEffect transition="in" filter="fade">
                                      <p:cBhvr>
                                        <p:cTn id="54"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ce réservé du numéro de diapositive 3"/>
          <p:cNvSpPr>
            <a:spLocks noGrp="1"/>
          </p:cNvSpPr>
          <p:nvPr>
            <p:ph type="sldNum" sz="quarter" idx="10"/>
          </p:nvPr>
        </p:nvSpPr>
        <p:spPr>
          <a:noFill/>
        </p:spPr>
        <p:txBody>
          <a:bodyPr/>
          <a:lstStyle/>
          <a:p>
            <a:pPr defTabSz="1073150"/>
            <a:fld id="{5953B020-58E9-42C3-A90C-E5AA60739AFF}" type="slidenum">
              <a:rPr lang="fr-BE" smtClean="0"/>
              <a:pPr defTabSz="1073150"/>
              <a:t>16</a:t>
            </a:fld>
            <a:endParaRPr lang="fr-BE"/>
          </a:p>
        </p:txBody>
      </p:sp>
      <p:pic>
        <p:nvPicPr>
          <p:cNvPr id="20484" name="Picture 2"/>
          <p:cNvPicPr>
            <a:picLocks noChangeAspect="1" noChangeArrowheads="1"/>
          </p:cNvPicPr>
          <p:nvPr/>
        </p:nvPicPr>
        <p:blipFill>
          <a:blip r:embed="rId3" cstate="print"/>
          <a:srcRect/>
          <a:stretch>
            <a:fillRect/>
          </a:stretch>
        </p:blipFill>
        <p:spPr bwMode="auto">
          <a:xfrm>
            <a:off x="6096000" y="1262063"/>
            <a:ext cx="4191000" cy="5715000"/>
          </a:xfrm>
          <a:prstGeom prst="rect">
            <a:avLst/>
          </a:prstGeom>
          <a:noFill/>
          <a:ln w="12700">
            <a:noFill/>
            <a:miter lim="800000"/>
            <a:headEnd type="none" w="sm" len="sm"/>
            <a:tailEnd type="none" w="sm" len="sm"/>
          </a:ln>
        </p:spPr>
      </p:pic>
      <p:sp>
        <p:nvSpPr>
          <p:cNvPr id="20485" name="ZoneTexte 6"/>
          <p:cNvSpPr txBox="1">
            <a:spLocks noChangeArrowheads="1"/>
          </p:cNvSpPr>
          <p:nvPr/>
        </p:nvSpPr>
        <p:spPr bwMode="auto">
          <a:xfrm>
            <a:off x="142875" y="1262063"/>
            <a:ext cx="5929313" cy="5324535"/>
          </a:xfrm>
          <a:prstGeom prst="rect">
            <a:avLst/>
          </a:prstGeom>
          <a:noFill/>
          <a:ln w="9525">
            <a:noFill/>
            <a:miter lim="800000"/>
            <a:headEnd/>
            <a:tailEnd/>
          </a:ln>
        </p:spPr>
        <p:txBody>
          <a:bodyPr>
            <a:spAutoFit/>
          </a:bodyPr>
          <a:lstStyle/>
          <a:p>
            <a:pPr>
              <a:defRPr/>
            </a:pPr>
            <a:r>
              <a:rPr lang="fr-BE" b="1" u="sng">
                <a:effectLst>
                  <a:outerShdw blurRad="38100" dist="38100" dir="2700000" algn="tl">
                    <a:srgbClr val="000000">
                      <a:alpha val="43137"/>
                    </a:srgbClr>
                  </a:outerShdw>
                </a:effectLst>
              </a:rPr>
              <a:t>3</a:t>
            </a:r>
            <a:r>
              <a:rPr lang="fr-BE" b="1" u="sng" baseline="30000">
                <a:effectLst>
                  <a:outerShdw blurRad="38100" dist="38100" dir="2700000" algn="tl">
                    <a:srgbClr val="000000">
                      <a:alpha val="43137"/>
                    </a:srgbClr>
                  </a:outerShdw>
                </a:effectLst>
              </a:rPr>
              <a:t>ème</a:t>
            </a:r>
            <a:r>
              <a:rPr lang="fr-BE" b="1" u="sng">
                <a:effectLst>
                  <a:outerShdw blurRad="38100" dist="38100" dir="2700000" algn="tl">
                    <a:srgbClr val="000000">
                      <a:alpha val="43137"/>
                    </a:srgbClr>
                  </a:outerShdw>
                </a:effectLst>
              </a:rPr>
              <a:t> temps - Détente</a:t>
            </a:r>
          </a:p>
          <a:p>
            <a:pPr>
              <a:defRPr/>
            </a:pPr>
            <a:endParaRPr lang="fr-BE"/>
          </a:p>
          <a:p>
            <a:pPr marL="457200" indent="-457200">
              <a:buFont typeface="Wingdings" pitchFamily="2" charset="2"/>
              <a:buChar char="Ø"/>
              <a:defRPr/>
            </a:pPr>
            <a:r>
              <a:rPr lang="fr-BE"/>
              <a:t>Soupapes d’admission et d’échappement fermées</a:t>
            </a:r>
          </a:p>
          <a:p>
            <a:pPr marL="457200" indent="-457200">
              <a:buFont typeface="Wingdings" pitchFamily="2" charset="2"/>
              <a:buChar char="Ø"/>
              <a:defRPr/>
            </a:pPr>
            <a:endParaRPr lang="fr-BE"/>
          </a:p>
          <a:p>
            <a:pPr marL="457200" indent="-457200">
              <a:buFont typeface="Wingdings" pitchFamily="2" charset="2"/>
              <a:buChar char="Ø"/>
              <a:defRPr/>
            </a:pPr>
            <a:r>
              <a:rPr lang="fr-BE"/>
              <a:t>La forte pression éloigne le piston de la culasse</a:t>
            </a:r>
          </a:p>
          <a:p>
            <a:pPr marL="457200" indent="-457200">
              <a:buFont typeface="Wingdings" pitchFamily="2" charset="2"/>
              <a:buChar char="Ø"/>
              <a:defRPr/>
            </a:pPr>
            <a:endParaRPr lang="fr-BE"/>
          </a:p>
          <a:p>
            <a:pPr marL="457200" indent="-457200">
              <a:buFont typeface="Wingdings" pitchFamily="2" charset="2"/>
              <a:buChar char="Ø"/>
              <a:defRPr/>
            </a:pPr>
            <a:r>
              <a:rPr lang="fr-BE"/>
              <a:t>Fin de la combustion</a:t>
            </a:r>
          </a:p>
          <a:p>
            <a:pPr marL="457200" indent="-457200">
              <a:buFont typeface="Wingdings" pitchFamily="2" charset="2"/>
              <a:buChar char="Ø"/>
              <a:defRPr/>
            </a:pPr>
            <a:endParaRPr lang="fr-BE"/>
          </a:p>
          <a:p>
            <a:pPr marL="457200" indent="-457200">
              <a:buFont typeface="Wingdings" pitchFamily="2" charset="2"/>
              <a:buChar char="Ø"/>
              <a:defRPr/>
            </a:pPr>
            <a:r>
              <a:rPr lang="fr-BE"/>
              <a:t>Détente des gaz brulés</a:t>
            </a:r>
          </a:p>
          <a:p>
            <a:pPr marL="457200" indent="-457200">
              <a:buFont typeface="Wingdings" pitchFamily="2" charset="2"/>
              <a:buChar char="Ø"/>
              <a:defRPr/>
            </a:pPr>
            <a:endParaRPr lang="fr-BE"/>
          </a:p>
          <a:p>
            <a:pPr>
              <a:defRPr/>
            </a:pPr>
            <a:endParaRPr lang="fr-BE"/>
          </a:p>
          <a:p>
            <a:pPr>
              <a:defRPr/>
            </a:pPr>
            <a:r>
              <a:rPr lang="fr-BE" sz="2800" b="1" i="1">
                <a:effectLst>
                  <a:outerShdw blurRad="38100" dist="38100" dir="2700000" algn="tl">
                    <a:srgbClr val="000000">
                      <a:alpha val="43137"/>
                    </a:srgbClr>
                  </a:outerShdw>
                </a:effectLst>
              </a:rPr>
              <a:t>C’est le seul temps ‘moteur’ du cycle</a:t>
            </a:r>
          </a:p>
        </p:txBody>
      </p:sp>
      <p:sp>
        <p:nvSpPr>
          <p:cNvPr id="7" name="Rectangle 2"/>
          <p:cNvSpPr>
            <a:spLocks noGrp="1" noChangeArrowheads="1"/>
          </p:cNvSpPr>
          <p:nvPr>
            <p:ph type="title"/>
          </p:nvPr>
        </p:nvSpPr>
        <p:spPr>
          <a:xfrm>
            <a:off x="1828800" y="126239"/>
            <a:ext cx="8458200" cy="985774"/>
          </a:xfrm>
        </p:spPr>
        <p:txBody>
          <a:bodyPr lIns="100004" tIns="49208" rIns="100004" bIns="49208"/>
          <a:lstStyle/>
          <a:p>
            <a:pPr>
              <a:defRPr/>
            </a:pPr>
            <a:r>
              <a:rPr lang="fr-BE" sz="3600">
                <a:solidFill>
                  <a:schemeClr val="accent4"/>
                </a:solidFill>
              </a:rPr>
              <a:t>Rappel</a:t>
            </a:r>
            <a:br>
              <a:rPr lang="fr-BE" sz="3600">
                <a:solidFill>
                  <a:schemeClr val="accent4"/>
                </a:solidFill>
              </a:rPr>
            </a:br>
            <a:r>
              <a:rPr lang="fr-BE" sz="3600">
                <a:solidFill>
                  <a:schemeClr val="accent4"/>
                </a:solidFill>
              </a:rPr>
              <a:t>Fonctionnement du Moteur 4 Temps</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0" fill="hold" nodeType="afterEffect">
                                  <p:stCondLst>
                                    <p:cond delay="0"/>
                                  </p:stCondLst>
                                  <p:childTnLst>
                                    <p:set>
                                      <p:cBhvr>
                                        <p:cTn id="11" dur="1" fill="hold">
                                          <p:stCondLst>
                                            <p:cond delay="0"/>
                                          </p:stCondLst>
                                        </p:cTn>
                                        <p:tgtEl>
                                          <p:spTgt spid="20484"/>
                                        </p:tgtEl>
                                        <p:attrNameLst>
                                          <p:attrName>style.visibility</p:attrName>
                                        </p:attrNameLst>
                                      </p:cBhvr>
                                      <p:to>
                                        <p:strVal val="visible"/>
                                      </p:to>
                                    </p:set>
                                    <p:anim calcmode="lin" valueType="num">
                                      <p:cBhvr>
                                        <p:cTn id="12" dur="500" fill="hold"/>
                                        <p:tgtEl>
                                          <p:spTgt spid="20484"/>
                                        </p:tgtEl>
                                        <p:attrNameLst>
                                          <p:attrName>ppt_w</p:attrName>
                                        </p:attrNameLst>
                                      </p:cBhvr>
                                      <p:tavLst>
                                        <p:tav tm="0">
                                          <p:val>
                                            <p:fltVal val="0"/>
                                          </p:val>
                                        </p:tav>
                                        <p:tav tm="100000">
                                          <p:val>
                                            <p:strVal val="#ppt_w"/>
                                          </p:val>
                                        </p:tav>
                                      </p:tavLst>
                                    </p:anim>
                                    <p:anim calcmode="lin" valueType="num">
                                      <p:cBhvr>
                                        <p:cTn id="13" dur="500" fill="hold"/>
                                        <p:tgtEl>
                                          <p:spTgt spid="20484"/>
                                        </p:tgtEl>
                                        <p:attrNameLst>
                                          <p:attrName>ppt_h</p:attrName>
                                        </p:attrNameLst>
                                      </p:cBhvr>
                                      <p:tavLst>
                                        <p:tav tm="0">
                                          <p:val>
                                            <p:fltVal val="0"/>
                                          </p:val>
                                        </p:tav>
                                        <p:tav tm="100000">
                                          <p:val>
                                            <p:strVal val="#ppt_h"/>
                                          </p:val>
                                        </p:tav>
                                      </p:tavLst>
                                    </p:anim>
                                    <p:animEffect transition="in" filter="fade">
                                      <p:cBhvr>
                                        <p:cTn id="14" dur="500"/>
                                        <p:tgtEl>
                                          <p:spTgt spid="20484"/>
                                        </p:tgtEl>
                                      </p:cBhvr>
                                    </p:animEffect>
                                  </p:childTnLst>
                                </p:cTn>
                              </p:par>
                            </p:childTnLst>
                          </p:cTn>
                        </p:par>
                        <p:par>
                          <p:cTn id="15" fill="hold">
                            <p:stCondLst>
                              <p:cond delay="1000"/>
                            </p:stCondLst>
                            <p:childTnLst>
                              <p:par>
                                <p:cTn id="16" presetID="53" presetClass="entr" presetSubtype="0" fill="hold" nodeType="afterEffect">
                                  <p:stCondLst>
                                    <p:cond delay="0"/>
                                  </p:stCondLst>
                                  <p:childTnLst>
                                    <p:set>
                                      <p:cBhvr>
                                        <p:cTn id="17" dur="1" fill="hold">
                                          <p:stCondLst>
                                            <p:cond delay="0"/>
                                          </p:stCondLst>
                                        </p:cTn>
                                        <p:tgtEl>
                                          <p:spTgt spid="20485">
                                            <p:txEl>
                                              <p:pRg st="0" end="0"/>
                                            </p:txEl>
                                          </p:spTgt>
                                        </p:tgtEl>
                                        <p:attrNameLst>
                                          <p:attrName>style.visibility</p:attrName>
                                        </p:attrNameLst>
                                      </p:cBhvr>
                                      <p:to>
                                        <p:strVal val="visible"/>
                                      </p:to>
                                    </p:set>
                                    <p:anim calcmode="lin" valueType="num">
                                      <p:cBhvr>
                                        <p:cTn id="18" dur="500" fill="hold"/>
                                        <p:tgtEl>
                                          <p:spTgt spid="20485">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0485">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0485">
                                            <p:txEl>
                                              <p:pRg st="0" end="0"/>
                                            </p:txEl>
                                          </p:spTgt>
                                        </p:tgtEl>
                                      </p:cBhvr>
                                    </p:animEffect>
                                  </p:childTnLst>
                                </p:cTn>
                              </p:par>
                            </p:childTnLst>
                          </p:cTn>
                        </p:par>
                        <p:par>
                          <p:cTn id="21" fill="hold">
                            <p:stCondLst>
                              <p:cond delay="1500"/>
                            </p:stCondLst>
                            <p:childTnLst>
                              <p:par>
                                <p:cTn id="22" presetID="53" presetClass="entr" presetSubtype="0" fill="hold" nodeType="afterEffect">
                                  <p:stCondLst>
                                    <p:cond delay="0"/>
                                  </p:stCondLst>
                                  <p:childTnLst>
                                    <p:set>
                                      <p:cBhvr>
                                        <p:cTn id="23" dur="1" fill="hold">
                                          <p:stCondLst>
                                            <p:cond delay="0"/>
                                          </p:stCondLst>
                                        </p:cTn>
                                        <p:tgtEl>
                                          <p:spTgt spid="20485">
                                            <p:txEl>
                                              <p:pRg st="2" end="2"/>
                                            </p:txEl>
                                          </p:spTgt>
                                        </p:tgtEl>
                                        <p:attrNameLst>
                                          <p:attrName>style.visibility</p:attrName>
                                        </p:attrNameLst>
                                      </p:cBhvr>
                                      <p:to>
                                        <p:strVal val="visible"/>
                                      </p:to>
                                    </p:set>
                                    <p:anim calcmode="lin" valueType="num">
                                      <p:cBhvr>
                                        <p:cTn id="24" dur="500" fill="hold"/>
                                        <p:tgtEl>
                                          <p:spTgt spid="20485">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20485">
                                            <p:txEl>
                                              <p:pRg st="2" end="2"/>
                                            </p:txEl>
                                          </p:spTgt>
                                        </p:tgtEl>
                                        <p:attrNameLst>
                                          <p:attrName>ppt_h</p:attrName>
                                        </p:attrNameLst>
                                      </p:cBhvr>
                                      <p:tavLst>
                                        <p:tav tm="0">
                                          <p:val>
                                            <p:fltVal val="0"/>
                                          </p:val>
                                        </p:tav>
                                        <p:tav tm="100000">
                                          <p:val>
                                            <p:strVal val="#ppt_h"/>
                                          </p:val>
                                        </p:tav>
                                      </p:tavLst>
                                    </p:anim>
                                    <p:animEffect transition="in" filter="fade">
                                      <p:cBhvr>
                                        <p:cTn id="26" dur="500"/>
                                        <p:tgtEl>
                                          <p:spTgt spid="20485">
                                            <p:txEl>
                                              <p:pRg st="2" end="2"/>
                                            </p:txEl>
                                          </p:spTgt>
                                        </p:tgtEl>
                                      </p:cBhvr>
                                    </p:animEffect>
                                  </p:childTnLst>
                                </p:cTn>
                              </p:par>
                            </p:childTnLst>
                          </p:cTn>
                        </p:par>
                        <p:par>
                          <p:cTn id="27" fill="hold">
                            <p:stCondLst>
                              <p:cond delay="2000"/>
                            </p:stCondLst>
                            <p:childTnLst>
                              <p:par>
                                <p:cTn id="28" presetID="53" presetClass="entr" presetSubtype="0" fill="hold" nodeType="afterEffect">
                                  <p:stCondLst>
                                    <p:cond delay="0"/>
                                  </p:stCondLst>
                                  <p:childTnLst>
                                    <p:set>
                                      <p:cBhvr>
                                        <p:cTn id="29" dur="1" fill="hold">
                                          <p:stCondLst>
                                            <p:cond delay="0"/>
                                          </p:stCondLst>
                                        </p:cTn>
                                        <p:tgtEl>
                                          <p:spTgt spid="20485">
                                            <p:txEl>
                                              <p:pRg st="4" end="4"/>
                                            </p:txEl>
                                          </p:spTgt>
                                        </p:tgtEl>
                                        <p:attrNameLst>
                                          <p:attrName>style.visibility</p:attrName>
                                        </p:attrNameLst>
                                      </p:cBhvr>
                                      <p:to>
                                        <p:strVal val="visible"/>
                                      </p:to>
                                    </p:set>
                                    <p:anim calcmode="lin" valueType="num">
                                      <p:cBhvr>
                                        <p:cTn id="30" dur="500" fill="hold"/>
                                        <p:tgtEl>
                                          <p:spTgt spid="20485">
                                            <p:txEl>
                                              <p:pRg st="4" end="4"/>
                                            </p:txEl>
                                          </p:spTgt>
                                        </p:tgtEl>
                                        <p:attrNameLst>
                                          <p:attrName>ppt_w</p:attrName>
                                        </p:attrNameLst>
                                      </p:cBhvr>
                                      <p:tavLst>
                                        <p:tav tm="0">
                                          <p:val>
                                            <p:fltVal val="0"/>
                                          </p:val>
                                        </p:tav>
                                        <p:tav tm="100000">
                                          <p:val>
                                            <p:strVal val="#ppt_w"/>
                                          </p:val>
                                        </p:tav>
                                      </p:tavLst>
                                    </p:anim>
                                    <p:anim calcmode="lin" valueType="num">
                                      <p:cBhvr>
                                        <p:cTn id="31" dur="500" fill="hold"/>
                                        <p:tgtEl>
                                          <p:spTgt spid="20485">
                                            <p:txEl>
                                              <p:pRg st="4" end="4"/>
                                            </p:txEl>
                                          </p:spTgt>
                                        </p:tgtEl>
                                        <p:attrNameLst>
                                          <p:attrName>ppt_h</p:attrName>
                                        </p:attrNameLst>
                                      </p:cBhvr>
                                      <p:tavLst>
                                        <p:tav tm="0">
                                          <p:val>
                                            <p:fltVal val="0"/>
                                          </p:val>
                                        </p:tav>
                                        <p:tav tm="100000">
                                          <p:val>
                                            <p:strVal val="#ppt_h"/>
                                          </p:val>
                                        </p:tav>
                                      </p:tavLst>
                                    </p:anim>
                                    <p:animEffect transition="in" filter="fade">
                                      <p:cBhvr>
                                        <p:cTn id="32" dur="500"/>
                                        <p:tgtEl>
                                          <p:spTgt spid="20485">
                                            <p:txEl>
                                              <p:pRg st="4" end="4"/>
                                            </p:txEl>
                                          </p:spTgt>
                                        </p:tgtEl>
                                      </p:cBhvr>
                                    </p:animEffect>
                                  </p:childTnLst>
                                </p:cTn>
                              </p:par>
                            </p:childTnLst>
                          </p:cTn>
                        </p:par>
                        <p:par>
                          <p:cTn id="33" fill="hold">
                            <p:stCondLst>
                              <p:cond delay="2500"/>
                            </p:stCondLst>
                            <p:childTnLst>
                              <p:par>
                                <p:cTn id="34" presetID="53" presetClass="entr" presetSubtype="0" fill="hold" nodeType="afterEffect">
                                  <p:stCondLst>
                                    <p:cond delay="0"/>
                                  </p:stCondLst>
                                  <p:childTnLst>
                                    <p:set>
                                      <p:cBhvr>
                                        <p:cTn id="35" dur="1" fill="hold">
                                          <p:stCondLst>
                                            <p:cond delay="0"/>
                                          </p:stCondLst>
                                        </p:cTn>
                                        <p:tgtEl>
                                          <p:spTgt spid="20485">
                                            <p:txEl>
                                              <p:pRg st="6" end="6"/>
                                            </p:txEl>
                                          </p:spTgt>
                                        </p:tgtEl>
                                        <p:attrNameLst>
                                          <p:attrName>style.visibility</p:attrName>
                                        </p:attrNameLst>
                                      </p:cBhvr>
                                      <p:to>
                                        <p:strVal val="visible"/>
                                      </p:to>
                                    </p:set>
                                    <p:anim calcmode="lin" valueType="num">
                                      <p:cBhvr>
                                        <p:cTn id="36" dur="500" fill="hold"/>
                                        <p:tgtEl>
                                          <p:spTgt spid="20485">
                                            <p:txEl>
                                              <p:pRg st="6" end="6"/>
                                            </p:txEl>
                                          </p:spTgt>
                                        </p:tgtEl>
                                        <p:attrNameLst>
                                          <p:attrName>ppt_w</p:attrName>
                                        </p:attrNameLst>
                                      </p:cBhvr>
                                      <p:tavLst>
                                        <p:tav tm="0">
                                          <p:val>
                                            <p:fltVal val="0"/>
                                          </p:val>
                                        </p:tav>
                                        <p:tav tm="100000">
                                          <p:val>
                                            <p:strVal val="#ppt_w"/>
                                          </p:val>
                                        </p:tav>
                                      </p:tavLst>
                                    </p:anim>
                                    <p:anim calcmode="lin" valueType="num">
                                      <p:cBhvr>
                                        <p:cTn id="37" dur="500" fill="hold"/>
                                        <p:tgtEl>
                                          <p:spTgt spid="20485">
                                            <p:txEl>
                                              <p:pRg st="6" end="6"/>
                                            </p:txEl>
                                          </p:spTgt>
                                        </p:tgtEl>
                                        <p:attrNameLst>
                                          <p:attrName>ppt_h</p:attrName>
                                        </p:attrNameLst>
                                      </p:cBhvr>
                                      <p:tavLst>
                                        <p:tav tm="0">
                                          <p:val>
                                            <p:fltVal val="0"/>
                                          </p:val>
                                        </p:tav>
                                        <p:tav tm="100000">
                                          <p:val>
                                            <p:strVal val="#ppt_h"/>
                                          </p:val>
                                        </p:tav>
                                      </p:tavLst>
                                    </p:anim>
                                    <p:animEffect transition="in" filter="fade">
                                      <p:cBhvr>
                                        <p:cTn id="38" dur="500"/>
                                        <p:tgtEl>
                                          <p:spTgt spid="20485">
                                            <p:txEl>
                                              <p:pRg st="6" end="6"/>
                                            </p:txEl>
                                          </p:spTgt>
                                        </p:tgtEl>
                                      </p:cBhvr>
                                    </p:animEffect>
                                  </p:childTnLst>
                                </p:cTn>
                              </p:par>
                            </p:childTnLst>
                          </p:cTn>
                        </p:par>
                        <p:par>
                          <p:cTn id="39" fill="hold">
                            <p:stCondLst>
                              <p:cond delay="3000"/>
                            </p:stCondLst>
                            <p:childTnLst>
                              <p:par>
                                <p:cTn id="40" presetID="53" presetClass="entr" presetSubtype="0" fill="hold" nodeType="afterEffect">
                                  <p:stCondLst>
                                    <p:cond delay="0"/>
                                  </p:stCondLst>
                                  <p:childTnLst>
                                    <p:set>
                                      <p:cBhvr>
                                        <p:cTn id="41" dur="1" fill="hold">
                                          <p:stCondLst>
                                            <p:cond delay="0"/>
                                          </p:stCondLst>
                                        </p:cTn>
                                        <p:tgtEl>
                                          <p:spTgt spid="20485">
                                            <p:txEl>
                                              <p:pRg st="8" end="8"/>
                                            </p:txEl>
                                          </p:spTgt>
                                        </p:tgtEl>
                                        <p:attrNameLst>
                                          <p:attrName>style.visibility</p:attrName>
                                        </p:attrNameLst>
                                      </p:cBhvr>
                                      <p:to>
                                        <p:strVal val="visible"/>
                                      </p:to>
                                    </p:set>
                                    <p:anim calcmode="lin" valueType="num">
                                      <p:cBhvr>
                                        <p:cTn id="42" dur="500" fill="hold"/>
                                        <p:tgtEl>
                                          <p:spTgt spid="20485">
                                            <p:txEl>
                                              <p:pRg st="8" end="8"/>
                                            </p:txEl>
                                          </p:spTgt>
                                        </p:tgtEl>
                                        <p:attrNameLst>
                                          <p:attrName>ppt_w</p:attrName>
                                        </p:attrNameLst>
                                      </p:cBhvr>
                                      <p:tavLst>
                                        <p:tav tm="0">
                                          <p:val>
                                            <p:fltVal val="0"/>
                                          </p:val>
                                        </p:tav>
                                        <p:tav tm="100000">
                                          <p:val>
                                            <p:strVal val="#ppt_w"/>
                                          </p:val>
                                        </p:tav>
                                      </p:tavLst>
                                    </p:anim>
                                    <p:anim calcmode="lin" valueType="num">
                                      <p:cBhvr>
                                        <p:cTn id="43" dur="500" fill="hold"/>
                                        <p:tgtEl>
                                          <p:spTgt spid="20485">
                                            <p:txEl>
                                              <p:pRg st="8" end="8"/>
                                            </p:txEl>
                                          </p:spTgt>
                                        </p:tgtEl>
                                        <p:attrNameLst>
                                          <p:attrName>ppt_h</p:attrName>
                                        </p:attrNameLst>
                                      </p:cBhvr>
                                      <p:tavLst>
                                        <p:tav tm="0">
                                          <p:val>
                                            <p:fltVal val="0"/>
                                          </p:val>
                                        </p:tav>
                                        <p:tav tm="100000">
                                          <p:val>
                                            <p:strVal val="#ppt_h"/>
                                          </p:val>
                                        </p:tav>
                                      </p:tavLst>
                                    </p:anim>
                                    <p:animEffect transition="in" filter="fade">
                                      <p:cBhvr>
                                        <p:cTn id="44" dur="500"/>
                                        <p:tgtEl>
                                          <p:spTgt spid="20485">
                                            <p:txEl>
                                              <p:pRg st="8" end="8"/>
                                            </p:txEl>
                                          </p:spTgt>
                                        </p:tgtEl>
                                      </p:cBhvr>
                                    </p:animEffect>
                                  </p:childTnLst>
                                </p:cTn>
                              </p:par>
                            </p:childTnLst>
                          </p:cTn>
                        </p:par>
                        <p:par>
                          <p:cTn id="45" fill="hold">
                            <p:stCondLst>
                              <p:cond delay="3500"/>
                            </p:stCondLst>
                            <p:childTnLst>
                              <p:par>
                                <p:cTn id="46" presetID="53" presetClass="entr" presetSubtype="0" fill="hold" nodeType="afterEffect">
                                  <p:stCondLst>
                                    <p:cond delay="0"/>
                                  </p:stCondLst>
                                  <p:childTnLst>
                                    <p:set>
                                      <p:cBhvr>
                                        <p:cTn id="47" dur="1" fill="hold">
                                          <p:stCondLst>
                                            <p:cond delay="0"/>
                                          </p:stCondLst>
                                        </p:cTn>
                                        <p:tgtEl>
                                          <p:spTgt spid="20485">
                                            <p:txEl>
                                              <p:pRg st="11" end="11"/>
                                            </p:txEl>
                                          </p:spTgt>
                                        </p:tgtEl>
                                        <p:attrNameLst>
                                          <p:attrName>style.visibility</p:attrName>
                                        </p:attrNameLst>
                                      </p:cBhvr>
                                      <p:to>
                                        <p:strVal val="visible"/>
                                      </p:to>
                                    </p:set>
                                    <p:anim calcmode="lin" valueType="num">
                                      <p:cBhvr>
                                        <p:cTn id="48" dur="500" fill="hold"/>
                                        <p:tgtEl>
                                          <p:spTgt spid="20485">
                                            <p:txEl>
                                              <p:pRg st="11" end="11"/>
                                            </p:txEl>
                                          </p:spTgt>
                                        </p:tgtEl>
                                        <p:attrNameLst>
                                          <p:attrName>ppt_w</p:attrName>
                                        </p:attrNameLst>
                                      </p:cBhvr>
                                      <p:tavLst>
                                        <p:tav tm="0">
                                          <p:val>
                                            <p:fltVal val="0"/>
                                          </p:val>
                                        </p:tav>
                                        <p:tav tm="100000">
                                          <p:val>
                                            <p:strVal val="#ppt_w"/>
                                          </p:val>
                                        </p:tav>
                                      </p:tavLst>
                                    </p:anim>
                                    <p:anim calcmode="lin" valueType="num">
                                      <p:cBhvr>
                                        <p:cTn id="49" dur="500" fill="hold"/>
                                        <p:tgtEl>
                                          <p:spTgt spid="20485">
                                            <p:txEl>
                                              <p:pRg st="11" end="11"/>
                                            </p:txEl>
                                          </p:spTgt>
                                        </p:tgtEl>
                                        <p:attrNameLst>
                                          <p:attrName>ppt_h</p:attrName>
                                        </p:attrNameLst>
                                      </p:cBhvr>
                                      <p:tavLst>
                                        <p:tav tm="0">
                                          <p:val>
                                            <p:fltVal val="0"/>
                                          </p:val>
                                        </p:tav>
                                        <p:tav tm="100000">
                                          <p:val>
                                            <p:strVal val="#ppt_h"/>
                                          </p:val>
                                        </p:tav>
                                      </p:tavLst>
                                    </p:anim>
                                    <p:animEffect transition="in" filter="fade">
                                      <p:cBhvr>
                                        <p:cTn id="50" dur="500"/>
                                        <p:tgtEl>
                                          <p:spTgt spid="2048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Espace réservé du numéro de diapositive 3"/>
          <p:cNvSpPr>
            <a:spLocks noGrp="1"/>
          </p:cNvSpPr>
          <p:nvPr>
            <p:ph type="sldNum" sz="quarter" idx="10"/>
          </p:nvPr>
        </p:nvSpPr>
        <p:spPr>
          <a:noFill/>
        </p:spPr>
        <p:txBody>
          <a:bodyPr/>
          <a:lstStyle/>
          <a:p>
            <a:pPr defTabSz="1073150"/>
            <a:fld id="{6D7ECBD7-88C2-4769-A8A1-37BA32080CCF}" type="slidenum">
              <a:rPr lang="fr-BE" smtClean="0"/>
              <a:pPr defTabSz="1073150"/>
              <a:t>160</a:t>
            </a:fld>
            <a:endParaRPr lang="fr-BE"/>
          </a:p>
        </p:txBody>
      </p:sp>
      <p:sp>
        <p:nvSpPr>
          <p:cNvPr id="5" name="Rectangle 2"/>
          <p:cNvSpPr>
            <a:spLocks noGrp="1" noChangeArrowheads="1"/>
          </p:cNvSpPr>
          <p:nvPr>
            <p:ph type="title"/>
          </p:nvPr>
        </p:nvSpPr>
        <p:spPr>
          <a:xfrm>
            <a:off x="1828800" y="126239"/>
            <a:ext cx="8458200" cy="985774"/>
          </a:xfrm>
        </p:spPr>
        <p:txBody>
          <a:bodyPr lIns="100004" tIns="49208" rIns="100004" bIns="49208"/>
          <a:lstStyle/>
          <a:p>
            <a:pPr>
              <a:defRPr/>
            </a:pPr>
            <a:r>
              <a:rPr lang="fr-BE" sz="3600">
                <a:solidFill>
                  <a:schemeClr val="accent4"/>
                </a:solidFill>
              </a:rPr>
              <a:t>Allumage</a:t>
            </a:r>
            <a:br>
              <a:rPr lang="fr-BE" sz="3600">
                <a:solidFill>
                  <a:schemeClr val="accent4"/>
                </a:solidFill>
              </a:rPr>
            </a:br>
            <a:r>
              <a:rPr lang="fr-BE" sz="3600">
                <a:solidFill>
                  <a:schemeClr val="accent4"/>
                </a:solidFill>
              </a:rPr>
              <a:t>Limiteur de régime</a:t>
            </a:r>
          </a:p>
        </p:txBody>
      </p:sp>
      <p:sp>
        <p:nvSpPr>
          <p:cNvPr id="7" name="ZoneTexte 6"/>
          <p:cNvSpPr txBox="1"/>
          <p:nvPr/>
        </p:nvSpPr>
        <p:spPr>
          <a:xfrm>
            <a:off x="500030" y="1476360"/>
            <a:ext cx="8572560" cy="2123658"/>
          </a:xfrm>
          <a:prstGeom prst="rect">
            <a:avLst/>
          </a:prstGeom>
          <a:noFill/>
        </p:spPr>
        <p:txBody>
          <a:bodyPr wrap="square" rtlCol="0">
            <a:spAutoFit/>
          </a:bodyPr>
          <a:lstStyle/>
          <a:p>
            <a:r>
              <a:rPr lang="fr-BE" sz="3600" b="1" u="sng">
                <a:effectLst>
                  <a:outerShdw blurRad="38100" dist="38100" dir="2700000" algn="tl">
                    <a:srgbClr val="000000">
                      <a:alpha val="43137"/>
                    </a:srgbClr>
                  </a:outerShdw>
                </a:effectLst>
              </a:rPr>
              <a:t>Electronique</a:t>
            </a:r>
          </a:p>
          <a:p>
            <a:endParaRPr lang="fr-BE"/>
          </a:p>
          <a:p>
            <a:r>
              <a:rPr lang="fr-BE"/>
              <a:t>Reçoit les impulsions électriques d’allumage et les comptabilise</a:t>
            </a:r>
          </a:p>
          <a:p>
            <a:r>
              <a:rPr lang="fr-BE"/>
              <a:t>Alarme visuelle et/ou sonore 200-500 RPM avant la limite</a:t>
            </a:r>
          </a:p>
          <a:p>
            <a:r>
              <a:rPr lang="fr-BE"/>
              <a:t>Limite le régime sans couper…</a:t>
            </a:r>
          </a:p>
        </p:txBody>
      </p:sp>
      <p:sp>
        <p:nvSpPr>
          <p:cNvPr id="6" name="ZoneTexte 5"/>
          <p:cNvSpPr txBox="1"/>
          <p:nvPr/>
        </p:nvSpPr>
        <p:spPr>
          <a:xfrm>
            <a:off x="571468" y="3762376"/>
            <a:ext cx="8572560" cy="3046988"/>
          </a:xfrm>
          <a:prstGeom prst="rect">
            <a:avLst/>
          </a:prstGeom>
          <a:noFill/>
        </p:spPr>
        <p:txBody>
          <a:bodyPr wrap="square" rtlCol="0">
            <a:spAutoFit/>
          </a:bodyPr>
          <a:lstStyle/>
          <a:p>
            <a:r>
              <a:rPr lang="fr-BE" b="1">
                <a:effectLst>
                  <a:outerShdw blurRad="38100" dist="38100" dir="2700000" algn="tl">
                    <a:srgbClr val="000000">
                      <a:alpha val="43137"/>
                    </a:srgbClr>
                  </a:outerShdw>
                </a:effectLst>
              </a:rPr>
              <a:t>Avantages</a:t>
            </a:r>
          </a:p>
          <a:p>
            <a:pPr>
              <a:buFont typeface="Wingdings" pitchFamily="2" charset="2"/>
              <a:buChar char="Ø"/>
            </a:pPr>
            <a:r>
              <a:rPr lang="fr-BE"/>
              <a:t>Précis</a:t>
            </a:r>
          </a:p>
          <a:p>
            <a:pPr>
              <a:buFont typeface="Wingdings" pitchFamily="2" charset="2"/>
              <a:buChar char="Ø"/>
            </a:pPr>
            <a:r>
              <a:rPr lang="fr-BE"/>
              <a:t>Averti avant de limiter le régime</a:t>
            </a:r>
          </a:p>
          <a:p>
            <a:pPr>
              <a:buFont typeface="Wingdings" pitchFamily="2" charset="2"/>
              <a:buChar char="Ø"/>
            </a:pPr>
            <a:r>
              <a:rPr lang="fr-BE"/>
              <a:t>Pas de trou d’allumage, pas de coupure, pas d’hystérésis</a:t>
            </a:r>
          </a:p>
          <a:p>
            <a:pPr>
              <a:buFont typeface="Wingdings" pitchFamily="2" charset="2"/>
              <a:buChar char="Ø"/>
            </a:pPr>
            <a:r>
              <a:rPr lang="fr-BE"/>
              <a:t>Réglage des niveaux d’alarme et de limitation</a:t>
            </a:r>
          </a:p>
          <a:p>
            <a:endParaRPr lang="fr-BE"/>
          </a:p>
          <a:p>
            <a:r>
              <a:rPr lang="fr-BE" b="1">
                <a:effectLst>
                  <a:outerShdw blurRad="38100" dist="38100" dir="2700000" algn="tl">
                    <a:srgbClr val="000000">
                      <a:alpha val="43137"/>
                    </a:srgbClr>
                  </a:outerShdw>
                </a:effectLst>
              </a:rPr>
              <a:t>Inconvénient</a:t>
            </a:r>
          </a:p>
          <a:p>
            <a:pPr>
              <a:buFont typeface="Wingdings" pitchFamily="2" charset="2"/>
              <a:buChar char="Ø"/>
            </a:pPr>
            <a:r>
              <a:rPr lang="fr-BE"/>
              <a:t>Plus complexe</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p:cTn id="13"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15" dur="500"/>
                                        <p:tgtEl>
                                          <p:spTgt spid="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nodeType="click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 calcmode="lin" valueType="num">
                                      <p:cBhvr>
                                        <p:cTn id="20"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21"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 calcmode="lin" valueType="num">
                                      <p:cBhvr>
                                        <p:cTn id="27" dur="500" fill="hold"/>
                                        <p:tgtEl>
                                          <p:spTgt spid="7">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7">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7">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0" fill="hold"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 calcmode="lin" valueType="num">
                                      <p:cBhvr>
                                        <p:cTn id="34"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35"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36" dur="500"/>
                                        <p:tgtEl>
                                          <p:spTgt spid="6">
                                            <p:txEl>
                                              <p:pRg st="1" end="1"/>
                                            </p:txEl>
                                          </p:spTgt>
                                        </p:tgtEl>
                                      </p:cBhvr>
                                    </p:animEffect>
                                  </p:childTnLst>
                                </p:cTn>
                              </p:par>
                            </p:childTnLst>
                          </p:cTn>
                        </p:par>
                        <p:par>
                          <p:cTn id="37" fill="hold">
                            <p:stCondLst>
                              <p:cond delay="500"/>
                            </p:stCondLst>
                            <p:childTnLst>
                              <p:par>
                                <p:cTn id="38" presetID="53" presetClass="entr" presetSubtype="0" fill="hold" nodeType="afterEffect">
                                  <p:stCondLst>
                                    <p:cond delay="0"/>
                                  </p:stCondLst>
                                  <p:childTnLst>
                                    <p:set>
                                      <p:cBhvr>
                                        <p:cTn id="39" dur="1" fill="hold">
                                          <p:stCondLst>
                                            <p:cond delay="0"/>
                                          </p:stCondLst>
                                        </p:cTn>
                                        <p:tgtEl>
                                          <p:spTgt spid="6">
                                            <p:txEl>
                                              <p:pRg st="2" end="2"/>
                                            </p:txEl>
                                          </p:spTgt>
                                        </p:tgtEl>
                                        <p:attrNameLst>
                                          <p:attrName>style.visibility</p:attrName>
                                        </p:attrNameLst>
                                      </p:cBhvr>
                                      <p:to>
                                        <p:strVal val="visible"/>
                                      </p:to>
                                    </p:set>
                                    <p:anim calcmode="lin" valueType="num">
                                      <p:cBhvr>
                                        <p:cTn id="40"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41"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42" dur="500"/>
                                        <p:tgtEl>
                                          <p:spTgt spid="6">
                                            <p:txEl>
                                              <p:pRg st="2" end="2"/>
                                            </p:txEl>
                                          </p:spTgt>
                                        </p:tgtEl>
                                      </p:cBhvr>
                                    </p:animEffect>
                                  </p:childTnLst>
                                </p:cTn>
                              </p:par>
                            </p:childTnLst>
                          </p:cTn>
                        </p:par>
                        <p:par>
                          <p:cTn id="43" fill="hold">
                            <p:stCondLst>
                              <p:cond delay="1000"/>
                            </p:stCondLst>
                            <p:childTnLst>
                              <p:par>
                                <p:cTn id="44" presetID="53" presetClass="entr" presetSubtype="0" fill="hold" nodeType="afterEffect">
                                  <p:stCondLst>
                                    <p:cond delay="0"/>
                                  </p:stCondLst>
                                  <p:childTnLst>
                                    <p:set>
                                      <p:cBhvr>
                                        <p:cTn id="45" dur="1" fill="hold">
                                          <p:stCondLst>
                                            <p:cond delay="0"/>
                                          </p:stCondLst>
                                        </p:cTn>
                                        <p:tgtEl>
                                          <p:spTgt spid="6">
                                            <p:txEl>
                                              <p:pRg st="3" end="3"/>
                                            </p:txEl>
                                          </p:spTgt>
                                        </p:tgtEl>
                                        <p:attrNameLst>
                                          <p:attrName>style.visibility</p:attrName>
                                        </p:attrNameLst>
                                      </p:cBhvr>
                                      <p:to>
                                        <p:strVal val="visible"/>
                                      </p:to>
                                    </p:set>
                                    <p:anim calcmode="lin" valueType="num">
                                      <p:cBhvr>
                                        <p:cTn id="46"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47" dur="5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48" dur="500"/>
                                        <p:tgtEl>
                                          <p:spTgt spid="6">
                                            <p:txEl>
                                              <p:pRg st="3" end="3"/>
                                            </p:txEl>
                                          </p:spTgt>
                                        </p:tgtEl>
                                      </p:cBhvr>
                                    </p:animEffect>
                                  </p:childTnLst>
                                </p:cTn>
                              </p:par>
                            </p:childTnLst>
                          </p:cTn>
                        </p:par>
                        <p:par>
                          <p:cTn id="49" fill="hold">
                            <p:stCondLst>
                              <p:cond delay="1500"/>
                            </p:stCondLst>
                            <p:childTnLst>
                              <p:par>
                                <p:cTn id="50" presetID="53" presetClass="entr" presetSubtype="0" fill="hold" nodeType="afterEffect">
                                  <p:stCondLst>
                                    <p:cond delay="0"/>
                                  </p:stCondLst>
                                  <p:childTnLst>
                                    <p:set>
                                      <p:cBhvr>
                                        <p:cTn id="51" dur="1" fill="hold">
                                          <p:stCondLst>
                                            <p:cond delay="0"/>
                                          </p:stCondLst>
                                        </p:cTn>
                                        <p:tgtEl>
                                          <p:spTgt spid="6">
                                            <p:txEl>
                                              <p:pRg st="4" end="4"/>
                                            </p:txEl>
                                          </p:spTgt>
                                        </p:tgtEl>
                                        <p:attrNameLst>
                                          <p:attrName>style.visibility</p:attrName>
                                        </p:attrNameLst>
                                      </p:cBhvr>
                                      <p:to>
                                        <p:strVal val="visible"/>
                                      </p:to>
                                    </p:set>
                                    <p:anim calcmode="lin" valueType="num">
                                      <p:cBhvr>
                                        <p:cTn id="52"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53" dur="500" fill="hold"/>
                                        <p:tgtEl>
                                          <p:spTgt spid="6">
                                            <p:txEl>
                                              <p:pRg st="4" end="4"/>
                                            </p:txEl>
                                          </p:spTgt>
                                        </p:tgtEl>
                                        <p:attrNameLst>
                                          <p:attrName>ppt_h</p:attrName>
                                        </p:attrNameLst>
                                      </p:cBhvr>
                                      <p:tavLst>
                                        <p:tav tm="0">
                                          <p:val>
                                            <p:fltVal val="0"/>
                                          </p:val>
                                        </p:tav>
                                        <p:tav tm="100000">
                                          <p:val>
                                            <p:strVal val="#ppt_h"/>
                                          </p:val>
                                        </p:tav>
                                      </p:tavLst>
                                    </p:anim>
                                    <p:animEffect transition="in" filter="fade">
                                      <p:cBhvr>
                                        <p:cTn id="54" dur="500"/>
                                        <p:tgtEl>
                                          <p:spTgt spid="6">
                                            <p:txEl>
                                              <p:pRg st="4" end="4"/>
                                            </p:txEl>
                                          </p:spTgt>
                                        </p:tgtEl>
                                      </p:cBhvr>
                                    </p:animEffect>
                                  </p:childTnLst>
                                </p:cTn>
                              </p:par>
                            </p:childTnLst>
                          </p:cTn>
                        </p:par>
                        <p:par>
                          <p:cTn id="55" fill="hold">
                            <p:stCondLst>
                              <p:cond delay="2000"/>
                            </p:stCondLst>
                            <p:childTnLst>
                              <p:par>
                                <p:cTn id="56" presetID="53" presetClass="entr" presetSubtype="0" fill="hold" nodeType="afterEffect">
                                  <p:stCondLst>
                                    <p:cond delay="0"/>
                                  </p:stCondLst>
                                  <p:childTnLst>
                                    <p:set>
                                      <p:cBhvr>
                                        <p:cTn id="57" dur="1" fill="hold">
                                          <p:stCondLst>
                                            <p:cond delay="0"/>
                                          </p:stCondLst>
                                        </p:cTn>
                                        <p:tgtEl>
                                          <p:spTgt spid="6">
                                            <p:txEl>
                                              <p:pRg st="7" end="7"/>
                                            </p:txEl>
                                          </p:spTgt>
                                        </p:tgtEl>
                                        <p:attrNameLst>
                                          <p:attrName>style.visibility</p:attrName>
                                        </p:attrNameLst>
                                      </p:cBhvr>
                                      <p:to>
                                        <p:strVal val="visible"/>
                                      </p:to>
                                    </p:set>
                                    <p:anim calcmode="lin" valueType="num">
                                      <p:cBhvr>
                                        <p:cTn id="58" dur="500" fill="hold"/>
                                        <p:tgtEl>
                                          <p:spTgt spid="6">
                                            <p:txEl>
                                              <p:pRg st="7" end="7"/>
                                            </p:txEl>
                                          </p:spTgt>
                                        </p:tgtEl>
                                        <p:attrNameLst>
                                          <p:attrName>ppt_w</p:attrName>
                                        </p:attrNameLst>
                                      </p:cBhvr>
                                      <p:tavLst>
                                        <p:tav tm="0">
                                          <p:val>
                                            <p:fltVal val="0"/>
                                          </p:val>
                                        </p:tav>
                                        <p:tav tm="100000">
                                          <p:val>
                                            <p:strVal val="#ppt_w"/>
                                          </p:val>
                                        </p:tav>
                                      </p:tavLst>
                                    </p:anim>
                                    <p:anim calcmode="lin" valueType="num">
                                      <p:cBhvr>
                                        <p:cTn id="59" dur="500" fill="hold"/>
                                        <p:tgtEl>
                                          <p:spTgt spid="6">
                                            <p:txEl>
                                              <p:pRg st="7" end="7"/>
                                            </p:txEl>
                                          </p:spTgt>
                                        </p:tgtEl>
                                        <p:attrNameLst>
                                          <p:attrName>ppt_h</p:attrName>
                                        </p:attrNameLst>
                                      </p:cBhvr>
                                      <p:tavLst>
                                        <p:tav tm="0">
                                          <p:val>
                                            <p:fltVal val="0"/>
                                          </p:val>
                                        </p:tav>
                                        <p:tav tm="100000">
                                          <p:val>
                                            <p:strVal val="#ppt_h"/>
                                          </p:val>
                                        </p:tav>
                                      </p:tavLst>
                                    </p:anim>
                                    <p:animEffect transition="in" filter="fade">
                                      <p:cBhvr>
                                        <p:cTn id="60"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Espace réservé du numéro de diapositive 3"/>
          <p:cNvSpPr>
            <a:spLocks noGrp="1"/>
          </p:cNvSpPr>
          <p:nvPr>
            <p:ph type="sldNum" sz="quarter" idx="10"/>
          </p:nvPr>
        </p:nvSpPr>
        <p:spPr>
          <a:noFill/>
        </p:spPr>
        <p:txBody>
          <a:bodyPr/>
          <a:lstStyle/>
          <a:p>
            <a:pPr defTabSz="1073150"/>
            <a:fld id="{30262FAE-585C-4E07-949A-B28304035F66}" type="slidenum">
              <a:rPr lang="fr-BE" smtClean="0"/>
              <a:pPr defTabSz="1073150"/>
              <a:t>161</a:t>
            </a:fld>
            <a:endParaRPr lang="fr-BE"/>
          </a:p>
        </p:txBody>
      </p:sp>
      <p:sp>
        <p:nvSpPr>
          <p:cNvPr id="5" name="Rectangle 2"/>
          <p:cNvSpPr>
            <a:spLocks noGrp="1" noChangeArrowheads="1"/>
          </p:cNvSpPr>
          <p:nvPr>
            <p:ph type="title"/>
          </p:nvPr>
        </p:nvSpPr>
        <p:spPr>
          <a:xfrm>
            <a:off x="1828800" y="347663"/>
            <a:ext cx="8458200" cy="542925"/>
          </a:xfrm>
        </p:spPr>
        <p:txBody>
          <a:bodyPr lIns="100004" tIns="49208" rIns="100004" bIns="49208"/>
          <a:lstStyle/>
          <a:p>
            <a:pPr>
              <a:defRPr/>
            </a:pPr>
            <a:r>
              <a:rPr lang="fr-BE" sz="3600">
                <a:solidFill>
                  <a:schemeClr val="accent4"/>
                </a:solidFill>
              </a:rPr>
              <a:t>L’électronique au secours de l’allumage</a:t>
            </a:r>
          </a:p>
        </p:txBody>
      </p:sp>
      <p:sp>
        <p:nvSpPr>
          <p:cNvPr id="91140" name="ZoneTexte 5"/>
          <p:cNvSpPr txBox="1">
            <a:spLocks noChangeArrowheads="1"/>
          </p:cNvSpPr>
          <p:nvPr/>
        </p:nvSpPr>
        <p:spPr bwMode="auto">
          <a:xfrm>
            <a:off x="214313" y="1404938"/>
            <a:ext cx="9929812" cy="4154487"/>
          </a:xfrm>
          <a:prstGeom prst="rect">
            <a:avLst/>
          </a:prstGeom>
          <a:noFill/>
          <a:ln w="9525">
            <a:noFill/>
            <a:miter lim="800000"/>
            <a:headEnd/>
            <a:tailEnd/>
          </a:ln>
        </p:spPr>
        <p:txBody>
          <a:bodyPr>
            <a:spAutoFit/>
          </a:bodyPr>
          <a:lstStyle/>
          <a:p>
            <a:r>
              <a:rPr lang="fr-BE">
                <a:solidFill>
                  <a:srgbClr val="FF00FF"/>
                </a:solidFill>
              </a:rPr>
              <a:t>Jusqu’à la fin des années 50, dès qu’il y avait un problème d’allumage, le garagiste remplaçait systématiquement les bougies, les vis platinées et le condensateur.</a:t>
            </a:r>
          </a:p>
          <a:p>
            <a:endParaRPr lang="fr-BE">
              <a:solidFill>
                <a:srgbClr val="FF00FF"/>
              </a:solidFill>
            </a:endParaRPr>
          </a:p>
          <a:p>
            <a:r>
              <a:rPr lang="fr-BE">
                <a:solidFill>
                  <a:srgbClr val="FF00FF"/>
                </a:solidFill>
              </a:rPr>
              <a:t>Au début des années 60, lorsque l’électronique a été progressivement introduite dans les voitures (alternateur), ces mêmes garagistes prétendaient que les allumages électroniques trouaient les pistons. En fait l’électronique allait leur enlever une rente de situation…</a:t>
            </a:r>
          </a:p>
          <a:p>
            <a:endParaRPr lang="fr-BE">
              <a:solidFill>
                <a:srgbClr val="FF00FF"/>
              </a:solidFill>
            </a:endParaRPr>
          </a:p>
          <a:p>
            <a:r>
              <a:rPr lang="fr-BE">
                <a:solidFill>
                  <a:srgbClr val="FF00FF"/>
                </a:solidFill>
              </a:rPr>
              <a:t>Cette même attitude est réapparue fin des années 70 avec l’arrivée des fours à micro-ondes, soi-disant cancérigènes…</a:t>
            </a:r>
            <a:endParaRPr lang="fr-BE" b="1">
              <a:solidFill>
                <a:srgbClr val="FF00FF"/>
              </a:solidFill>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Espace réservé du numéro de diapositive 3"/>
          <p:cNvSpPr>
            <a:spLocks noGrp="1"/>
          </p:cNvSpPr>
          <p:nvPr>
            <p:ph type="sldNum" sz="quarter" idx="10"/>
          </p:nvPr>
        </p:nvSpPr>
        <p:spPr>
          <a:noFill/>
        </p:spPr>
        <p:txBody>
          <a:bodyPr/>
          <a:lstStyle/>
          <a:p>
            <a:pPr defTabSz="1073150"/>
            <a:fld id="{0B4434C0-77E8-4216-AA27-4AEA88809FEB}" type="slidenum">
              <a:rPr lang="fr-BE" smtClean="0"/>
              <a:pPr defTabSz="1073150"/>
              <a:t>162</a:t>
            </a:fld>
            <a:endParaRPr lang="fr-BE"/>
          </a:p>
        </p:txBody>
      </p:sp>
      <p:sp>
        <p:nvSpPr>
          <p:cNvPr id="5" name="Rectangle 2"/>
          <p:cNvSpPr>
            <a:spLocks noGrp="1" noChangeArrowheads="1"/>
          </p:cNvSpPr>
          <p:nvPr>
            <p:ph type="title"/>
          </p:nvPr>
        </p:nvSpPr>
        <p:spPr>
          <a:xfrm>
            <a:off x="1828800" y="347663"/>
            <a:ext cx="8458200" cy="542925"/>
          </a:xfrm>
        </p:spPr>
        <p:txBody>
          <a:bodyPr lIns="100004" tIns="49208" rIns="100004" bIns="49208"/>
          <a:lstStyle/>
          <a:p>
            <a:pPr>
              <a:defRPr/>
            </a:pPr>
            <a:r>
              <a:rPr lang="fr-BE" sz="3600">
                <a:solidFill>
                  <a:schemeClr val="accent4"/>
                </a:solidFill>
              </a:rPr>
              <a:t>L’électronique au secours de l’allumage</a:t>
            </a:r>
          </a:p>
        </p:txBody>
      </p:sp>
      <p:sp>
        <p:nvSpPr>
          <p:cNvPr id="91140" name="ZoneTexte 5"/>
          <p:cNvSpPr txBox="1">
            <a:spLocks noChangeArrowheads="1"/>
          </p:cNvSpPr>
          <p:nvPr/>
        </p:nvSpPr>
        <p:spPr bwMode="auto">
          <a:xfrm>
            <a:off x="214313" y="1404938"/>
            <a:ext cx="9929812" cy="461665"/>
          </a:xfrm>
          <a:prstGeom prst="rect">
            <a:avLst/>
          </a:prstGeom>
          <a:noFill/>
          <a:ln w="9525">
            <a:noFill/>
            <a:miter lim="800000"/>
            <a:headEnd/>
            <a:tailEnd/>
          </a:ln>
        </p:spPr>
        <p:txBody>
          <a:bodyPr>
            <a:spAutoFit/>
          </a:bodyPr>
          <a:lstStyle/>
          <a:p>
            <a:pPr>
              <a:defRPr/>
            </a:pPr>
            <a:r>
              <a:rPr lang="fr-BE"/>
              <a:t>Qu’est ce que l’électronique peut apporter dans l’allumage ?</a:t>
            </a:r>
            <a:endParaRPr lang="fr-BE" sz="3600" b="1">
              <a:effectLst>
                <a:outerShdw blurRad="38100" dist="38100" dir="2700000" algn="tl">
                  <a:srgbClr val="000000">
                    <a:alpha val="43137"/>
                  </a:srgbClr>
                </a:outerShdw>
              </a:effectLst>
            </a:endParaRPr>
          </a:p>
        </p:txBody>
      </p:sp>
      <p:sp>
        <p:nvSpPr>
          <p:cNvPr id="6" name="ZoneTexte 5"/>
          <p:cNvSpPr txBox="1"/>
          <p:nvPr/>
        </p:nvSpPr>
        <p:spPr>
          <a:xfrm>
            <a:off x="357154" y="2405054"/>
            <a:ext cx="9787006" cy="2800767"/>
          </a:xfrm>
          <a:prstGeom prst="rect">
            <a:avLst/>
          </a:prstGeom>
          <a:noFill/>
        </p:spPr>
        <p:txBody>
          <a:bodyPr wrap="square" rtlCol="0">
            <a:spAutoFit/>
          </a:bodyPr>
          <a:lstStyle/>
          <a:p>
            <a:pPr marL="742950" indent="-742950">
              <a:buFont typeface="Wingdings" pitchFamily="2" charset="2"/>
              <a:buChar char="q"/>
              <a:defRPr/>
            </a:pPr>
            <a:r>
              <a:rPr lang="fr-BE" sz="4000" b="1">
                <a:effectLst>
                  <a:outerShdw blurRad="38100" dist="38100" dir="2700000" algn="tl">
                    <a:srgbClr val="000000">
                      <a:alpha val="43137"/>
                    </a:srgbClr>
                  </a:outerShdw>
                </a:effectLst>
              </a:rPr>
              <a:t>Meilleure étincelle</a:t>
            </a:r>
          </a:p>
          <a:p>
            <a:pPr marL="742950" indent="-742950">
              <a:buFont typeface="Wingdings" pitchFamily="2" charset="2"/>
              <a:buChar char="q"/>
              <a:defRPr/>
            </a:pPr>
            <a:endParaRPr lang="fr-BE" sz="4000" b="1"/>
          </a:p>
          <a:p>
            <a:pPr marL="742950" indent="-742950">
              <a:buFont typeface="Wingdings" pitchFamily="2" charset="2"/>
              <a:buChar char="q"/>
              <a:defRPr/>
            </a:pPr>
            <a:r>
              <a:rPr lang="fr-BE" sz="4000" b="1">
                <a:effectLst>
                  <a:outerShdw blurRad="38100" dist="38100" dir="2700000" algn="tl">
                    <a:srgbClr val="000000">
                      <a:alpha val="43137"/>
                    </a:srgbClr>
                  </a:outerShdw>
                </a:effectLst>
              </a:rPr>
              <a:t>Meilleure précision</a:t>
            </a:r>
          </a:p>
          <a:p>
            <a:pPr marL="742950" indent="-742950">
              <a:buFont typeface="Wingdings" pitchFamily="2" charset="2"/>
              <a:buChar char="q"/>
              <a:defRPr/>
            </a:pPr>
            <a:endParaRPr lang="fr-BE" sz="2800" b="1">
              <a:effectLst>
                <a:outerShdw blurRad="38100" dist="38100" dir="2700000" algn="tl">
                  <a:srgbClr val="000000">
                    <a:alpha val="43137"/>
                  </a:srgbClr>
                </a:outerShdw>
              </a:effectLst>
            </a:endParaRPr>
          </a:p>
          <a:p>
            <a:pPr marL="742950" indent="-742950">
              <a:defRPr/>
            </a:pPr>
            <a:r>
              <a:rPr lang="fr-BE" sz="2800"/>
              <a:t>En bref: meilleur fonctionnement et meilleur rendement du moteur</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p:cTn id="13"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 calcmode="lin" valueType="num">
                                      <p:cBhvr>
                                        <p:cTn id="20"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 calcmode="lin" valueType="num">
                                      <p:cBhvr>
                                        <p:cTn id="27"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6">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Espace réservé du numéro de diapositive 3"/>
          <p:cNvSpPr>
            <a:spLocks noGrp="1"/>
          </p:cNvSpPr>
          <p:nvPr>
            <p:ph type="sldNum" sz="quarter" idx="10"/>
          </p:nvPr>
        </p:nvSpPr>
        <p:spPr>
          <a:noFill/>
        </p:spPr>
        <p:txBody>
          <a:bodyPr/>
          <a:lstStyle/>
          <a:p>
            <a:pPr defTabSz="1073150"/>
            <a:fld id="{0B4434C0-77E8-4216-AA27-4AEA88809FEB}" type="slidenum">
              <a:rPr lang="fr-BE" smtClean="0"/>
              <a:pPr defTabSz="1073150"/>
              <a:t>163</a:t>
            </a:fld>
            <a:endParaRPr lang="fr-BE"/>
          </a:p>
        </p:txBody>
      </p:sp>
      <p:sp>
        <p:nvSpPr>
          <p:cNvPr id="5" name="Rectangle 2"/>
          <p:cNvSpPr>
            <a:spLocks noGrp="1" noChangeArrowheads="1"/>
          </p:cNvSpPr>
          <p:nvPr>
            <p:ph type="title"/>
          </p:nvPr>
        </p:nvSpPr>
        <p:spPr>
          <a:xfrm>
            <a:off x="1828800" y="347663"/>
            <a:ext cx="8458200" cy="542925"/>
          </a:xfrm>
        </p:spPr>
        <p:txBody>
          <a:bodyPr lIns="100004" tIns="49208" rIns="100004" bIns="49208"/>
          <a:lstStyle/>
          <a:p>
            <a:pPr>
              <a:defRPr/>
            </a:pPr>
            <a:r>
              <a:rPr lang="fr-BE" sz="3600">
                <a:solidFill>
                  <a:schemeClr val="accent4"/>
                </a:solidFill>
              </a:rPr>
              <a:t>L’électronique au secours de l’allumage</a:t>
            </a:r>
          </a:p>
        </p:txBody>
      </p:sp>
      <p:sp>
        <p:nvSpPr>
          <p:cNvPr id="6" name="ZoneTexte 5"/>
          <p:cNvSpPr txBox="1"/>
          <p:nvPr/>
        </p:nvSpPr>
        <p:spPr>
          <a:xfrm>
            <a:off x="357154" y="2047864"/>
            <a:ext cx="9787006" cy="1015663"/>
          </a:xfrm>
          <a:prstGeom prst="rect">
            <a:avLst/>
          </a:prstGeom>
          <a:noFill/>
        </p:spPr>
        <p:txBody>
          <a:bodyPr wrap="square" rtlCol="0">
            <a:spAutoFit/>
          </a:bodyPr>
          <a:lstStyle/>
          <a:p>
            <a:pPr marL="742950" indent="-742950">
              <a:defRPr/>
            </a:pPr>
            <a:r>
              <a:rPr lang="fr-BE" sz="6000" b="1">
                <a:effectLst>
                  <a:outerShdw blurRad="38100" dist="38100" dir="2700000" algn="tl">
                    <a:srgbClr val="000000">
                      <a:alpha val="43137"/>
                    </a:srgbClr>
                  </a:outerShdw>
                </a:effectLst>
              </a:rPr>
              <a:t>Meilleure étincelle</a:t>
            </a:r>
            <a:endParaRPr lang="fr-BE" sz="6000"/>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Espace réservé du numéro de diapositive 3"/>
          <p:cNvSpPr>
            <a:spLocks noGrp="1"/>
          </p:cNvSpPr>
          <p:nvPr>
            <p:ph type="sldNum" sz="quarter" idx="10"/>
          </p:nvPr>
        </p:nvSpPr>
        <p:spPr>
          <a:noFill/>
        </p:spPr>
        <p:txBody>
          <a:bodyPr/>
          <a:lstStyle/>
          <a:p>
            <a:pPr defTabSz="1073150"/>
            <a:fld id="{3A96C963-07A4-49D5-8BF4-4F7F144A5E45}" type="slidenum">
              <a:rPr lang="fr-BE" smtClean="0"/>
              <a:pPr defTabSz="1073150"/>
              <a:t>164</a:t>
            </a:fld>
            <a:endParaRPr lang="fr-BE"/>
          </a:p>
        </p:txBody>
      </p:sp>
      <p:sp>
        <p:nvSpPr>
          <p:cNvPr id="93187" name="ZoneTexte 6"/>
          <p:cNvSpPr txBox="1">
            <a:spLocks noChangeArrowheads="1"/>
          </p:cNvSpPr>
          <p:nvPr/>
        </p:nvSpPr>
        <p:spPr bwMode="auto">
          <a:xfrm>
            <a:off x="5786442" y="1404938"/>
            <a:ext cx="4357682" cy="1200329"/>
          </a:xfrm>
          <a:prstGeom prst="rect">
            <a:avLst/>
          </a:prstGeom>
          <a:noFill/>
          <a:ln w="9525">
            <a:noFill/>
            <a:miter lim="800000"/>
            <a:headEnd/>
            <a:tailEnd/>
          </a:ln>
        </p:spPr>
        <p:txBody>
          <a:bodyPr wrap="square">
            <a:spAutoFit/>
          </a:bodyPr>
          <a:lstStyle/>
          <a:p>
            <a:r>
              <a:rPr lang="fr-BE" b="1">
                <a:effectLst>
                  <a:outerShdw blurRad="38100" dist="38100" dir="2700000" algn="tl">
                    <a:srgbClr val="000000">
                      <a:alpha val="43137"/>
                    </a:srgbClr>
                  </a:outerShdw>
                </a:effectLst>
              </a:rPr>
              <a:t>Le plus simple </a:t>
            </a:r>
            <a:r>
              <a:rPr lang="fr-BE"/>
              <a:t>: un transistor joue le rôle de rupteur au lieu des vis platinées</a:t>
            </a:r>
          </a:p>
        </p:txBody>
      </p:sp>
      <p:sp>
        <p:nvSpPr>
          <p:cNvPr id="10"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Electronique – Meilleure étincelle</a:t>
            </a:r>
            <a:br>
              <a:rPr lang="fr-BE" sz="3600">
                <a:solidFill>
                  <a:schemeClr val="accent4"/>
                </a:solidFill>
              </a:rPr>
            </a:br>
            <a:r>
              <a:rPr lang="fr-BE" sz="3600">
                <a:solidFill>
                  <a:schemeClr val="accent4"/>
                </a:solidFill>
              </a:rPr>
              <a:t>Assistance d’un transistor</a:t>
            </a:r>
          </a:p>
        </p:txBody>
      </p:sp>
      <p:pic>
        <p:nvPicPr>
          <p:cNvPr id="8" name="Image 7" descr="allumageruptransistorfp1.jpg"/>
          <p:cNvPicPr>
            <a:picLocks noChangeAspect="1"/>
          </p:cNvPicPr>
          <p:nvPr/>
        </p:nvPicPr>
        <p:blipFill>
          <a:blip r:embed="rId3" cstate="print"/>
          <a:stretch>
            <a:fillRect/>
          </a:stretch>
        </p:blipFill>
        <p:spPr>
          <a:xfrm>
            <a:off x="0" y="1262046"/>
            <a:ext cx="5584815" cy="5976954"/>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0" fill="hold" grpId="0" nodeType="afterEffect">
                                  <p:stCondLst>
                                    <p:cond delay="0"/>
                                  </p:stCondLst>
                                  <p:childTnLst>
                                    <p:set>
                                      <p:cBhvr>
                                        <p:cTn id="11" dur="1" fill="hold">
                                          <p:stCondLst>
                                            <p:cond delay="0"/>
                                          </p:stCondLst>
                                        </p:cTn>
                                        <p:tgtEl>
                                          <p:spTgt spid="93187"/>
                                        </p:tgtEl>
                                        <p:attrNameLst>
                                          <p:attrName>style.visibility</p:attrName>
                                        </p:attrNameLst>
                                      </p:cBhvr>
                                      <p:to>
                                        <p:strVal val="visible"/>
                                      </p:to>
                                    </p:set>
                                    <p:anim calcmode="lin" valueType="num">
                                      <p:cBhvr>
                                        <p:cTn id="12" dur="500" fill="hold"/>
                                        <p:tgtEl>
                                          <p:spTgt spid="93187"/>
                                        </p:tgtEl>
                                        <p:attrNameLst>
                                          <p:attrName>ppt_w</p:attrName>
                                        </p:attrNameLst>
                                      </p:cBhvr>
                                      <p:tavLst>
                                        <p:tav tm="0">
                                          <p:val>
                                            <p:fltVal val="0"/>
                                          </p:val>
                                        </p:tav>
                                        <p:tav tm="100000">
                                          <p:val>
                                            <p:strVal val="#ppt_w"/>
                                          </p:val>
                                        </p:tav>
                                      </p:tavLst>
                                    </p:anim>
                                    <p:anim calcmode="lin" valueType="num">
                                      <p:cBhvr>
                                        <p:cTn id="13" dur="500" fill="hold"/>
                                        <p:tgtEl>
                                          <p:spTgt spid="93187"/>
                                        </p:tgtEl>
                                        <p:attrNameLst>
                                          <p:attrName>ppt_h</p:attrName>
                                        </p:attrNameLst>
                                      </p:cBhvr>
                                      <p:tavLst>
                                        <p:tav tm="0">
                                          <p:val>
                                            <p:fltVal val="0"/>
                                          </p:val>
                                        </p:tav>
                                        <p:tav tm="100000">
                                          <p:val>
                                            <p:strVal val="#ppt_h"/>
                                          </p:val>
                                        </p:tav>
                                      </p:tavLst>
                                    </p:anim>
                                    <p:animEffect transition="in" filter="fade">
                                      <p:cBhvr>
                                        <p:cTn id="14" dur="500"/>
                                        <p:tgtEl>
                                          <p:spTgt spid="93187"/>
                                        </p:tgtEl>
                                      </p:cBhvr>
                                    </p:animEffect>
                                  </p:childTnLst>
                                </p:cTn>
                              </p:par>
                            </p:childTnLst>
                          </p:cTn>
                        </p:par>
                        <p:par>
                          <p:cTn id="15" fill="hold">
                            <p:stCondLst>
                              <p:cond delay="1000"/>
                            </p:stCondLst>
                            <p:childTnLst>
                              <p:par>
                                <p:cTn id="16" presetID="5" presetClass="entr" presetSubtype="1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p:bldP spid="10"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Espace réservé du numéro de diapositive 3"/>
          <p:cNvSpPr>
            <a:spLocks noGrp="1"/>
          </p:cNvSpPr>
          <p:nvPr>
            <p:ph type="sldNum" sz="quarter" idx="10"/>
          </p:nvPr>
        </p:nvSpPr>
        <p:spPr>
          <a:noFill/>
        </p:spPr>
        <p:txBody>
          <a:bodyPr/>
          <a:lstStyle/>
          <a:p>
            <a:pPr defTabSz="1073150"/>
            <a:fld id="{A9CA4787-A07B-46F7-AA67-BEDB4AD0EE6F}" type="slidenum">
              <a:rPr lang="fr-BE" smtClean="0"/>
              <a:pPr defTabSz="1073150"/>
              <a:t>165</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Electronique – Meilleure étincelle</a:t>
            </a:r>
            <a:br>
              <a:rPr lang="fr-BE" sz="3600">
                <a:solidFill>
                  <a:schemeClr val="accent4"/>
                </a:solidFill>
              </a:rPr>
            </a:br>
            <a:r>
              <a:rPr lang="fr-BE" sz="3600">
                <a:solidFill>
                  <a:schemeClr val="accent4"/>
                </a:solidFill>
              </a:rPr>
              <a:t>Assistance d’un transistor</a:t>
            </a:r>
          </a:p>
        </p:txBody>
      </p:sp>
      <p:sp>
        <p:nvSpPr>
          <p:cNvPr id="93188" name="ZoneTexte 6"/>
          <p:cNvSpPr txBox="1">
            <a:spLocks noChangeArrowheads="1"/>
          </p:cNvSpPr>
          <p:nvPr/>
        </p:nvSpPr>
        <p:spPr bwMode="auto">
          <a:xfrm>
            <a:off x="214313" y="1404938"/>
            <a:ext cx="9929812" cy="5324535"/>
          </a:xfrm>
          <a:prstGeom prst="rect">
            <a:avLst/>
          </a:prstGeom>
          <a:noFill/>
          <a:ln w="9525">
            <a:noFill/>
            <a:miter lim="800000"/>
            <a:headEnd/>
            <a:tailEnd/>
          </a:ln>
        </p:spPr>
        <p:txBody>
          <a:bodyPr>
            <a:spAutoFit/>
          </a:bodyPr>
          <a:lstStyle/>
          <a:p>
            <a:pPr>
              <a:defRPr/>
            </a:pPr>
            <a:r>
              <a:rPr lang="fr-BE" sz="2000" b="1">
                <a:effectLst>
                  <a:outerShdw blurRad="38100" dist="38100" dir="2700000" algn="tl">
                    <a:srgbClr val="000000">
                      <a:alpha val="43137"/>
                    </a:srgbClr>
                  </a:outerShdw>
                </a:effectLst>
              </a:rPr>
              <a:t>Avantages</a:t>
            </a:r>
            <a:br>
              <a:rPr lang="fr-BE" sz="2000" b="1">
                <a:effectLst>
                  <a:outerShdw blurRad="38100" dist="38100" dir="2700000" algn="tl">
                    <a:srgbClr val="000000">
                      <a:alpha val="43137"/>
                    </a:srgbClr>
                  </a:outerShdw>
                </a:effectLst>
              </a:rPr>
            </a:br>
            <a:endParaRPr lang="fr-BE" sz="2000" b="1">
              <a:effectLst>
                <a:outerShdw blurRad="38100" dist="38100" dir="2700000" algn="tl">
                  <a:srgbClr val="000000">
                    <a:alpha val="43137"/>
                  </a:srgbClr>
                </a:outerShdw>
              </a:effectLst>
            </a:endParaRPr>
          </a:p>
          <a:p>
            <a:pPr marL="914400" lvl="1" indent="-457200">
              <a:buFont typeface="Wingdings" pitchFamily="2" charset="2"/>
              <a:buChar char="Ø"/>
              <a:defRPr/>
            </a:pPr>
            <a:r>
              <a:rPr lang="fr-BE" sz="2000"/>
              <a:t>Simple, fiable, bon marché.</a:t>
            </a:r>
          </a:p>
          <a:p>
            <a:pPr marL="914400" lvl="1" indent="-457200">
              <a:buFont typeface="Wingdings" pitchFamily="2" charset="2"/>
              <a:buChar char="Ø"/>
              <a:defRPr/>
            </a:pPr>
            <a:r>
              <a:rPr lang="fr-BE" sz="2000"/>
              <a:t>Disponible en kit 6V, 12V et 24V (positif ou négatif à la masse)</a:t>
            </a:r>
          </a:p>
          <a:p>
            <a:pPr marL="914400" lvl="1" indent="-457200">
              <a:buFont typeface="Wingdings" pitchFamily="2" charset="2"/>
              <a:buChar char="Ø"/>
              <a:defRPr/>
            </a:pPr>
            <a:r>
              <a:rPr lang="fr-BE" sz="2000"/>
              <a:t>Facile à installer.</a:t>
            </a:r>
          </a:p>
          <a:p>
            <a:pPr marL="914400" lvl="1" indent="-457200">
              <a:buFont typeface="Wingdings" pitchFamily="2" charset="2"/>
              <a:buChar char="Ø"/>
              <a:defRPr/>
            </a:pPr>
            <a:r>
              <a:rPr lang="fr-BE" sz="2000"/>
              <a:t>On n’enlève rien de l’allumage classique et on garde les mêmes réglages.</a:t>
            </a:r>
          </a:p>
          <a:p>
            <a:pPr marL="914400" lvl="1" indent="-457200">
              <a:buFont typeface="Wingdings" pitchFamily="2" charset="2"/>
              <a:buChar char="Ø"/>
              <a:defRPr/>
            </a:pPr>
            <a:r>
              <a:rPr lang="fr-BE" sz="2000"/>
              <a:t>Meilleur démarrage.</a:t>
            </a:r>
          </a:p>
          <a:p>
            <a:pPr marL="914400" lvl="1" indent="-457200">
              <a:buFont typeface="Wingdings" pitchFamily="2" charset="2"/>
              <a:buChar char="Ø"/>
              <a:defRPr/>
            </a:pPr>
            <a:r>
              <a:rPr lang="fr-BE" sz="2000"/>
              <a:t>Possibilité de limiteur de régime électronique.</a:t>
            </a:r>
          </a:p>
          <a:p>
            <a:pPr marL="914400" lvl="1" indent="-457200">
              <a:buFont typeface="Wingdings" pitchFamily="2" charset="2"/>
              <a:buChar char="Ø"/>
              <a:defRPr/>
            </a:pPr>
            <a:r>
              <a:rPr lang="fr-BE" sz="2000"/>
              <a:t>Les vis platinées ne se ‘piquent’ plus et peuvent tenir 50.000 km.</a:t>
            </a:r>
          </a:p>
          <a:p>
            <a:pPr marL="914400" lvl="1" indent="-457200">
              <a:buFont typeface="Wingdings" pitchFamily="2" charset="2"/>
              <a:buChar char="Ø"/>
              <a:defRPr/>
            </a:pPr>
            <a:r>
              <a:rPr lang="fr-BE" sz="2000"/>
              <a:t>En cas de panne électronique, il est très facile de repasser à l’allumage classique si on a conservé la bobine d’origine.</a:t>
            </a:r>
          </a:p>
          <a:p>
            <a:pPr marL="914400" lvl="1" indent="-457200">
              <a:buFont typeface="Wingdings" pitchFamily="2" charset="2"/>
              <a:buChar char="Ø"/>
              <a:defRPr/>
            </a:pPr>
            <a:r>
              <a:rPr lang="fr-BE" sz="2000"/>
              <a:t>Installation possible d’une bobine ‘’rouge’’  à fort courant.</a:t>
            </a:r>
          </a:p>
          <a:p>
            <a:pPr marL="914400" lvl="1" indent="-457200">
              <a:buFont typeface="Wingdings" pitchFamily="2" charset="2"/>
              <a:buChar char="Ø"/>
              <a:defRPr/>
            </a:pPr>
            <a:endParaRPr lang="fr-BE" sz="2000"/>
          </a:p>
          <a:p>
            <a:pPr>
              <a:defRPr/>
            </a:pPr>
            <a:r>
              <a:rPr lang="fr-BE" sz="2000" b="1">
                <a:effectLst>
                  <a:outerShdw blurRad="38100" dist="38100" dir="2700000" algn="tl">
                    <a:srgbClr val="000000">
                      <a:alpha val="43137"/>
                    </a:srgbClr>
                  </a:outerShdw>
                </a:effectLst>
              </a:rPr>
              <a:t>Inconvénients</a:t>
            </a:r>
            <a:br>
              <a:rPr lang="fr-BE" sz="2000" b="1">
                <a:effectLst>
                  <a:outerShdw blurRad="38100" dist="38100" dir="2700000" algn="tl">
                    <a:srgbClr val="000000">
                      <a:alpha val="43137"/>
                    </a:srgbClr>
                  </a:outerShdw>
                </a:effectLst>
              </a:rPr>
            </a:br>
            <a:endParaRPr lang="fr-BE" sz="2000" b="1">
              <a:effectLst>
                <a:outerShdw blurRad="38100" dist="38100" dir="2700000" algn="tl">
                  <a:srgbClr val="000000">
                    <a:alpha val="43137"/>
                  </a:srgbClr>
                </a:outerShdw>
              </a:effectLst>
            </a:endParaRPr>
          </a:p>
          <a:p>
            <a:pPr marL="914400" lvl="1" indent="-457200">
              <a:buFont typeface="Wingdings" pitchFamily="2" charset="2"/>
              <a:buChar char="Ø"/>
              <a:defRPr/>
            </a:pPr>
            <a:r>
              <a:rPr lang="fr-BE" sz="2000"/>
              <a:t>Pas de miracle : le moteur fonctionnera un peu mieux mais ne deviendra pas une bête de course.</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0" fill="hold" nodeType="afterEffect">
                                  <p:stCondLst>
                                    <p:cond delay="0"/>
                                  </p:stCondLst>
                                  <p:childTnLst>
                                    <p:set>
                                      <p:cBhvr>
                                        <p:cTn id="11" dur="1" fill="hold">
                                          <p:stCondLst>
                                            <p:cond delay="0"/>
                                          </p:stCondLst>
                                        </p:cTn>
                                        <p:tgtEl>
                                          <p:spTgt spid="93188">
                                            <p:txEl>
                                              <p:pRg st="1" end="1"/>
                                            </p:txEl>
                                          </p:spTgt>
                                        </p:tgtEl>
                                        <p:attrNameLst>
                                          <p:attrName>style.visibility</p:attrName>
                                        </p:attrNameLst>
                                      </p:cBhvr>
                                      <p:to>
                                        <p:strVal val="visible"/>
                                      </p:to>
                                    </p:set>
                                    <p:anim calcmode="lin" valueType="num">
                                      <p:cBhvr>
                                        <p:cTn id="12" dur="500" fill="hold"/>
                                        <p:tgtEl>
                                          <p:spTgt spid="93188">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93188">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93188">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93188">
                                            <p:txEl>
                                              <p:pRg st="2" end="2"/>
                                            </p:txEl>
                                          </p:spTgt>
                                        </p:tgtEl>
                                        <p:attrNameLst>
                                          <p:attrName>style.visibility</p:attrName>
                                        </p:attrNameLst>
                                      </p:cBhvr>
                                      <p:to>
                                        <p:strVal val="visible"/>
                                      </p:to>
                                    </p:set>
                                    <p:anim calcmode="lin" valueType="num">
                                      <p:cBhvr>
                                        <p:cTn id="19" dur="500" fill="hold"/>
                                        <p:tgtEl>
                                          <p:spTgt spid="93188">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93188">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93188">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nodeType="clickEffect">
                                  <p:stCondLst>
                                    <p:cond delay="0"/>
                                  </p:stCondLst>
                                  <p:childTnLst>
                                    <p:set>
                                      <p:cBhvr>
                                        <p:cTn id="25" dur="1" fill="hold">
                                          <p:stCondLst>
                                            <p:cond delay="0"/>
                                          </p:stCondLst>
                                        </p:cTn>
                                        <p:tgtEl>
                                          <p:spTgt spid="93188">
                                            <p:txEl>
                                              <p:pRg st="3" end="3"/>
                                            </p:txEl>
                                          </p:spTgt>
                                        </p:tgtEl>
                                        <p:attrNameLst>
                                          <p:attrName>style.visibility</p:attrName>
                                        </p:attrNameLst>
                                      </p:cBhvr>
                                      <p:to>
                                        <p:strVal val="visible"/>
                                      </p:to>
                                    </p:set>
                                    <p:anim calcmode="lin" valueType="num">
                                      <p:cBhvr>
                                        <p:cTn id="26" dur="500" fill="hold"/>
                                        <p:tgtEl>
                                          <p:spTgt spid="93188">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93188">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93188">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nodeType="clickEffect">
                                  <p:stCondLst>
                                    <p:cond delay="0"/>
                                  </p:stCondLst>
                                  <p:childTnLst>
                                    <p:set>
                                      <p:cBhvr>
                                        <p:cTn id="32" dur="1" fill="hold">
                                          <p:stCondLst>
                                            <p:cond delay="0"/>
                                          </p:stCondLst>
                                        </p:cTn>
                                        <p:tgtEl>
                                          <p:spTgt spid="93188">
                                            <p:txEl>
                                              <p:pRg st="4" end="4"/>
                                            </p:txEl>
                                          </p:spTgt>
                                        </p:tgtEl>
                                        <p:attrNameLst>
                                          <p:attrName>style.visibility</p:attrName>
                                        </p:attrNameLst>
                                      </p:cBhvr>
                                      <p:to>
                                        <p:strVal val="visible"/>
                                      </p:to>
                                    </p:set>
                                    <p:anim calcmode="lin" valueType="num">
                                      <p:cBhvr>
                                        <p:cTn id="33" dur="500" fill="hold"/>
                                        <p:tgtEl>
                                          <p:spTgt spid="93188">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93188">
                                            <p:txEl>
                                              <p:pRg st="4" end="4"/>
                                            </p:txEl>
                                          </p:spTgt>
                                        </p:tgtEl>
                                        <p:attrNameLst>
                                          <p:attrName>ppt_h</p:attrName>
                                        </p:attrNameLst>
                                      </p:cBhvr>
                                      <p:tavLst>
                                        <p:tav tm="0">
                                          <p:val>
                                            <p:fltVal val="0"/>
                                          </p:val>
                                        </p:tav>
                                        <p:tav tm="100000">
                                          <p:val>
                                            <p:strVal val="#ppt_h"/>
                                          </p:val>
                                        </p:tav>
                                      </p:tavLst>
                                    </p:anim>
                                    <p:animEffect transition="in" filter="fade">
                                      <p:cBhvr>
                                        <p:cTn id="35" dur="500"/>
                                        <p:tgtEl>
                                          <p:spTgt spid="93188">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0" fill="hold" nodeType="clickEffect">
                                  <p:stCondLst>
                                    <p:cond delay="0"/>
                                  </p:stCondLst>
                                  <p:childTnLst>
                                    <p:set>
                                      <p:cBhvr>
                                        <p:cTn id="39" dur="1" fill="hold">
                                          <p:stCondLst>
                                            <p:cond delay="0"/>
                                          </p:stCondLst>
                                        </p:cTn>
                                        <p:tgtEl>
                                          <p:spTgt spid="93188">
                                            <p:txEl>
                                              <p:pRg st="5" end="5"/>
                                            </p:txEl>
                                          </p:spTgt>
                                        </p:tgtEl>
                                        <p:attrNameLst>
                                          <p:attrName>style.visibility</p:attrName>
                                        </p:attrNameLst>
                                      </p:cBhvr>
                                      <p:to>
                                        <p:strVal val="visible"/>
                                      </p:to>
                                    </p:set>
                                    <p:anim calcmode="lin" valueType="num">
                                      <p:cBhvr>
                                        <p:cTn id="40" dur="500" fill="hold"/>
                                        <p:tgtEl>
                                          <p:spTgt spid="93188">
                                            <p:txEl>
                                              <p:pRg st="5" end="5"/>
                                            </p:txEl>
                                          </p:spTgt>
                                        </p:tgtEl>
                                        <p:attrNameLst>
                                          <p:attrName>ppt_w</p:attrName>
                                        </p:attrNameLst>
                                      </p:cBhvr>
                                      <p:tavLst>
                                        <p:tav tm="0">
                                          <p:val>
                                            <p:fltVal val="0"/>
                                          </p:val>
                                        </p:tav>
                                        <p:tav tm="100000">
                                          <p:val>
                                            <p:strVal val="#ppt_w"/>
                                          </p:val>
                                        </p:tav>
                                      </p:tavLst>
                                    </p:anim>
                                    <p:anim calcmode="lin" valueType="num">
                                      <p:cBhvr>
                                        <p:cTn id="41" dur="500" fill="hold"/>
                                        <p:tgtEl>
                                          <p:spTgt spid="93188">
                                            <p:txEl>
                                              <p:pRg st="5" end="5"/>
                                            </p:txEl>
                                          </p:spTgt>
                                        </p:tgtEl>
                                        <p:attrNameLst>
                                          <p:attrName>ppt_h</p:attrName>
                                        </p:attrNameLst>
                                      </p:cBhvr>
                                      <p:tavLst>
                                        <p:tav tm="0">
                                          <p:val>
                                            <p:fltVal val="0"/>
                                          </p:val>
                                        </p:tav>
                                        <p:tav tm="100000">
                                          <p:val>
                                            <p:strVal val="#ppt_h"/>
                                          </p:val>
                                        </p:tav>
                                      </p:tavLst>
                                    </p:anim>
                                    <p:animEffect transition="in" filter="fade">
                                      <p:cBhvr>
                                        <p:cTn id="42" dur="500"/>
                                        <p:tgtEl>
                                          <p:spTgt spid="93188">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0" fill="hold" nodeType="clickEffect">
                                  <p:stCondLst>
                                    <p:cond delay="0"/>
                                  </p:stCondLst>
                                  <p:childTnLst>
                                    <p:set>
                                      <p:cBhvr>
                                        <p:cTn id="46" dur="1" fill="hold">
                                          <p:stCondLst>
                                            <p:cond delay="0"/>
                                          </p:stCondLst>
                                        </p:cTn>
                                        <p:tgtEl>
                                          <p:spTgt spid="93188">
                                            <p:txEl>
                                              <p:pRg st="6" end="6"/>
                                            </p:txEl>
                                          </p:spTgt>
                                        </p:tgtEl>
                                        <p:attrNameLst>
                                          <p:attrName>style.visibility</p:attrName>
                                        </p:attrNameLst>
                                      </p:cBhvr>
                                      <p:to>
                                        <p:strVal val="visible"/>
                                      </p:to>
                                    </p:set>
                                    <p:anim calcmode="lin" valueType="num">
                                      <p:cBhvr>
                                        <p:cTn id="47" dur="500" fill="hold"/>
                                        <p:tgtEl>
                                          <p:spTgt spid="93188">
                                            <p:txEl>
                                              <p:pRg st="6" end="6"/>
                                            </p:txEl>
                                          </p:spTgt>
                                        </p:tgtEl>
                                        <p:attrNameLst>
                                          <p:attrName>ppt_w</p:attrName>
                                        </p:attrNameLst>
                                      </p:cBhvr>
                                      <p:tavLst>
                                        <p:tav tm="0">
                                          <p:val>
                                            <p:fltVal val="0"/>
                                          </p:val>
                                        </p:tav>
                                        <p:tav tm="100000">
                                          <p:val>
                                            <p:strVal val="#ppt_w"/>
                                          </p:val>
                                        </p:tav>
                                      </p:tavLst>
                                    </p:anim>
                                    <p:anim calcmode="lin" valueType="num">
                                      <p:cBhvr>
                                        <p:cTn id="48" dur="500" fill="hold"/>
                                        <p:tgtEl>
                                          <p:spTgt spid="93188">
                                            <p:txEl>
                                              <p:pRg st="6" end="6"/>
                                            </p:txEl>
                                          </p:spTgt>
                                        </p:tgtEl>
                                        <p:attrNameLst>
                                          <p:attrName>ppt_h</p:attrName>
                                        </p:attrNameLst>
                                      </p:cBhvr>
                                      <p:tavLst>
                                        <p:tav tm="0">
                                          <p:val>
                                            <p:fltVal val="0"/>
                                          </p:val>
                                        </p:tav>
                                        <p:tav tm="100000">
                                          <p:val>
                                            <p:strVal val="#ppt_h"/>
                                          </p:val>
                                        </p:tav>
                                      </p:tavLst>
                                    </p:anim>
                                    <p:animEffect transition="in" filter="fade">
                                      <p:cBhvr>
                                        <p:cTn id="49" dur="500"/>
                                        <p:tgtEl>
                                          <p:spTgt spid="93188">
                                            <p:txEl>
                                              <p:pRg st="6" end="6"/>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0" fill="hold" nodeType="clickEffect">
                                  <p:stCondLst>
                                    <p:cond delay="0"/>
                                  </p:stCondLst>
                                  <p:childTnLst>
                                    <p:set>
                                      <p:cBhvr>
                                        <p:cTn id="53" dur="1" fill="hold">
                                          <p:stCondLst>
                                            <p:cond delay="0"/>
                                          </p:stCondLst>
                                        </p:cTn>
                                        <p:tgtEl>
                                          <p:spTgt spid="93188">
                                            <p:txEl>
                                              <p:pRg st="7" end="7"/>
                                            </p:txEl>
                                          </p:spTgt>
                                        </p:tgtEl>
                                        <p:attrNameLst>
                                          <p:attrName>style.visibility</p:attrName>
                                        </p:attrNameLst>
                                      </p:cBhvr>
                                      <p:to>
                                        <p:strVal val="visible"/>
                                      </p:to>
                                    </p:set>
                                    <p:anim calcmode="lin" valueType="num">
                                      <p:cBhvr>
                                        <p:cTn id="54" dur="500" fill="hold"/>
                                        <p:tgtEl>
                                          <p:spTgt spid="93188">
                                            <p:txEl>
                                              <p:pRg st="7" end="7"/>
                                            </p:txEl>
                                          </p:spTgt>
                                        </p:tgtEl>
                                        <p:attrNameLst>
                                          <p:attrName>ppt_w</p:attrName>
                                        </p:attrNameLst>
                                      </p:cBhvr>
                                      <p:tavLst>
                                        <p:tav tm="0">
                                          <p:val>
                                            <p:fltVal val="0"/>
                                          </p:val>
                                        </p:tav>
                                        <p:tav tm="100000">
                                          <p:val>
                                            <p:strVal val="#ppt_w"/>
                                          </p:val>
                                        </p:tav>
                                      </p:tavLst>
                                    </p:anim>
                                    <p:anim calcmode="lin" valueType="num">
                                      <p:cBhvr>
                                        <p:cTn id="55" dur="500" fill="hold"/>
                                        <p:tgtEl>
                                          <p:spTgt spid="93188">
                                            <p:txEl>
                                              <p:pRg st="7" end="7"/>
                                            </p:txEl>
                                          </p:spTgt>
                                        </p:tgtEl>
                                        <p:attrNameLst>
                                          <p:attrName>ppt_h</p:attrName>
                                        </p:attrNameLst>
                                      </p:cBhvr>
                                      <p:tavLst>
                                        <p:tav tm="0">
                                          <p:val>
                                            <p:fltVal val="0"/>
                                          </p:val>
                                        </p:tav>
                                        <p:tav tm="100000">
                                          <p:val>
                                            <p:strVal val="#ppt_h"/>
                                          </p:val>
                                        </p:tav>
                                      </p:tavLst>
                                    </p:anim>
                                    <p:animEffect transition="in" filter="fade">
                                      <p:cBhvr>
                                        <p:cTn id="56" dur="500"/>
                                        <p:tgtEl>
                                          <p:spTgt spid="93188">
                                            <p:txEl>
                                              <p:pRg st="7" end="7"/>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0" fill="hold" nodeType="clickEffect">
                                  <p:stCondLst>
                                    <p:cond delay="0"/>
                                  </p:stCondLst>
                                  <p:childTnLst>
                                    <p:set>
                                      <p:cBhvr>
                                        <p:cTn id="60" dur="1" fill="hold">
                                          <p:stCondLst>
                                            <p:cond delay="0"/>
                                          </p:stCondLst>
                                        </p:cTn>
                                        <p:tgtEl>
                                          <p:spTgt spid="93188">
                                            <p:txEl>
                                              <p:pRg st="8" end="8"/>
                                            </p:txEl>
                                          </p:spTgt>
                                        </p:tgtEl>
                                        <p:attrNameLst>
                                          <p:attrName>style.visibility</p:attrName>
                                        </p:attrNameLst>
                                      </p:cBhvr>
                                      <p:to>
                                        <p:strVal val="visible"/>
                                      </p:to>
                                    </p:set>
                                    <p:anim calcmode="lin" valueType="num">
                                      <p:cBhvr>
                                        <p:cTn id="61" dur="500" fill="hold"/>
                                        <p:tgtEl>
                                          <p:spTgt spid="93188">
                                            <p:txEl>
                                              <p:pRg st="8" end="8"/>
                                            </p:txEl>
                                          </p:spTgt>
                                        </p:tgtEl>
                                        <p:attrNameLst>
                                          <p:attrName>ppt_w</p:attrName>
                                        </p:attrNameLst>
                                      </p:cBhvr>
                                      <p:tavLst>
                                        <p:tav tm="0">
                                          <p:val>
                                            <p:fltVal val="0"/>
                                          </p:val>
                                        </p:tav>
                                        <p:tav tm="100000">
                                          <p:val>
                                            <p:strVal val="#ppt_w"/>
                                          </p:val>
                                        </p:tav>
                                      </p:tavLst>
                                    </p:anim>
                                    <p:anim calcmode="lin" valueType="num">
                                      <p:cBhvr>
                                        <p:cTn id="62" dur="500" fill="hold"/>
                                        <p:tgtEl>
                                          <p:spTgt spid="93188">
                                            <p:txEl>
                                              <p:pRg st="8" end="8"/>
                                            </p:txEl>
                                          </p:spTgt>
                                        </p:tgtEl>
                                        <p:attrNameLst>
                                          <p:attrName>ppt_h</p:attrName>
                                        </p:attrNameLst>
                                      </p:cBhvr>
                                      <p:tavLst>
                                        <p:tav tm="0">
                                          <p:val>
                                            <p:fltVal val="0"/>
                                          </p:val>
                                        </p:tav>
                                        <p:tav tm="100000">
                                          <p:val>
                                            <p:strVal val="#ppt_h"/>
                                          </p:val>
                                        </p:tav>
                                      </p:tavLst>
                                    </p:anim>
                                    <p:animEffect transition="in" filter="fade">
                                      <p:cBhvr>
                                        <p:cTn id="63" dur="500"/>
                                        <p:tgtEl>
                                          <p:spTgt spid="93188">
                                            <p:txEl>
                                              <p:pRg st="8" end="8"/>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0" fill="hold" nodeType="clickEffect">
                                  <p:stCondLst>
                                    <p:cond delay="0"/>
                                  </p:stCondLst>
                                  <p:childTnLst>
                                    <p:set>
                                      <p:cBhvr>
                                        <p:cTn id="67" dur="1" fill="hold">
                                          <p:stCondLst>
                                            <p:cond delay="0"/>
                                          </p:stCondLst>
                                        </p:cTn>
                                        <p:tgtEl>
                                          <p:spTgt spid="93188">
                                            <p:txEl>
                                              <p:pRg st="9" end="9"/>
                                            </p:txEl>
                                          </p:spTgt>
                                        </p:tgtEl>
                                        <p:attrNameLst>
                                          <p:attrName>style.visibility</p:attrName>
                                        </p:attrNameLst>
                                      </p:cBhvr>
                                      <p:to>
                                        <p:strVal val="visible"/>
                                      </p:to>
                                    </p:set>
                                    <p:anim calcmode="lin" valueType="num">
                                      <p:cBhvr>
                                        <p:cTn id="68" dur="500" fill="hold"/>
                                        <p:tgtEl>
                                          <p:spTgt spid="93188">
                                            <p:txEl>
                                              <p:pRg st="9" end="9"/>
                                            </p:txEl>
                                          </p:spTgt>
                                        </p:tgtEl>
                                        <p:attrNameLst>
                                          <p:attrName>ppt_w</p:attrName>
                                        </p:attrNameLst>
                                      </p:cBhvr>
                                      <p:tavLst>
                                        <p:tav tm="0">
                                          <p:val>
                                            <p:fltVal val="0"/>
                                          </p:val>
                                        </p:tav>
                                        <p:tav tm="100000">
                                          <p:val>
                                            <p:strVal val="#ppt_w"/>
                                          </p:val>
                                        </p:tav>
                                      </p:tavLst>
                                    </p:anim>
                                    <p:anim calcmode="lin" valueType="num">
                                      <p:cBhvr>
                                        <p:cTn id="69" dur="500" fill="hold"/>
                                        <p:tgtEl>
                                          <p:spTgt spid="93188">
                                            <p:txEl>
                                              <p:pRg st="9" end="9"/>
                                            </p:txEl>
                                          </p:spTgt>
                                        </p:tgtEl>
                                        <p:attrNameLst>
                                          <p:attrName>ppt_h</p:attrName>
                                        </p:attrNameLst>
                                      </p:cBhvr>
                                      <p:tavLst>
                                        <p:tav tm="0">
                                          <p:val>
                                            <p:fltVal val="0"/>
                                          </p:val>
                                        </p:tav>
                                        <p:tav tm="100000">
                                          <p:val>
                                            <p:strVal val="#ppt_h"/>
                                          </p:val>
                                        </p:tav>
                                      </p:tavLst>
                                    </p:anim>
                                    <p:animEffect transition="in" filter="fade">
                                      <p:cBhvr>
                                        <p:cTn id="70" dur="500"/>
                                        <p:tgtEl>
                                          <p:spTgt spid="93188">
                                            <p:txEl>
                                              <p:pRg st="9" end="9"/>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0" fill="hold" nodeType="clickEffect">
                                  <p:stCondLst>
                                    <p:cond delay="0"/>
                                  </p:stCondLst>
                                  <p:childTnLst>
                                    <p:set>
                                      <p:cBhvr>
                                        <p:cTn id="74" dur="1" fill="hold">
                                          <p:stCondLst>
                                            <p:cond delay="0"/>
                                          </p:stCondLst>
                                        </p:cTn>
                                        <p:tgtEl>
                                          <p:spTgt spid="93188">
                                            <p:txEl>
                                              <p:pRg st="12" end="12"/>
                                            </p:txEl>
                                          </p:spTgt>
                                        </p:tgtEl>
                                        <p:attrNameLst>
                                          <p:attrName>style.visibility</p:attrName>
                                        </p:attrNameLst>
                                      </p:cBhvr>
                                      <p:to>
                                        <p:strVal val="visible"/>
                                      </p:to>
                                    </p:set>
                                    <p:anim calcmode="lin" valueType="num">
                                      <p:cBhvr>
                                        <p:cTn id="75" dur="500" fill="hold"/>
                                        <p:tgtEl>
                                          <p:spTgt spid="93188">
                                            <p:txEl>
                                              <p:pRg st="12" end="12"/>
                                            </p:txEl>
                                          </p:spTgt>
                                        </p:tgtEl>
                                        <p:attrNameLst>
                                          <p:attrName>ppt_w</p:attrName>
                                        </p:attrNameLst>
                                      </p:cBhvr>
                                      <p:tavLst>
                                        <p:tav tm="0">
                                          <p:val>
                                            <p:fltVal val="0"/>
                                          </p:val>
                                        </p:tav>
                                        <p:tav tm="100000">
                                          <p:val>
                                            <p:strVal val="#ppt_w"/>
                                          </p:val>
                                        </p:tav>
                                      </p:tavLst>
                                    </p:anim>
                                    <p:anim calcmode="lin" valueType="num">
                                      <p:cBhvr>
                                        <p:cTn id="76" dur="500" fill="hold"/>
                                        <p:tgtEl>
                                          <p:spTgt spid="93188">
                                            <p:txEl>
                                              <p:pRg st="12" end="12"/>
                                            </p:txEl>
                                          </p:spTgt>
                                        </p:tgtEl>
                                        <p:attrNameLst>
                                          <p:attrName>ppt_h</p:attrName>
                                        </p:attrNameLst>
                                      </p:cBhvr>
                                      <p:tavLst>
                                        <p:tav tm="0">
                                          <p:val>
                                            <p:fltVal val="0"/>
                                          </p:val>
                                        </p:tav>
                                        <p:tav tm="100000">
                                          <p:val>
                                            <p:strVal val="#ppt_h"/>
                                          </p:val>
                                        </p:tav>
                                      </p:tavLst>
                                    </p:anim>
                                    <p:animEffect transition="in" filter="fade">
                                      <p:cBhvr>
                                        <p:cTn id="77" dur="500"/>
                                        <p:tgtEl>
                                          <p:spTgt spid="9318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Espace réservé du numéro de diapositive 3"/>
          <p:cNvSpPr>
            <a:spLocks noGrp="1"/>
          </p:cNvSpPr>
          <p:nvPr>
            <p:ph type="sldNum" sz="quarter" idx="10"/>
          </p:nvPr>
        </p:nvSpPr>
        <p:spPr>
          <a:noFill/>
        </p:spPr>
        <p:txBody>
          <a:bodyPr/>
          <a:lstStyle/>
          <a:p>
            <a:pPr defTabSz="1073150"/>
            <a:fld id="{424C159C-6BDE-412F-B80D-8A0168BF59BB}" type="slidenum">
              <a:rPr lang="fr-BE" smtClean="0"/>
              <a:pPr defTabSz="1073150"/>
              <a:t>166</a:t>
            </a:fld>
            <a:endParaRPr lang="fr-BE"/>
          </a:p>
        </p:txBody>
      </p:sp>
      <p:sp>
        <p:nvSpPr>
          <p:cNvPr id="7"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Electronique – Meilleure étincelle</a:t>
            </a:r>
            <a:br>
              <a:rPr lang="fr-BE" sz="3600">
                <a:solidFill>
                  <a:schemeClr val="accent4"/>
                </a:solidFill>
              </a:rPr>
            </a:br>
            <a:r>
              <a:rPr lang="fr-BE" sz="3600">
                <a:solidFill>
                  <a:schemeClr val="accent4"/>
                </a:solidFill>
              </a:rPr>
              <a:t>Décharge de condensateur</a:t>
            </a:r>
          </a:p>
        </p:txBody>
      </p:sp>
      <p:sp>
        <p:nvSpPr>
          <p:cNvPr id="95236" name="ZoneTexte 6"/>
          <p:cNvSpPr txBox="1">
            <a:spLocks noChangeArrowheads="1"/>
          </p:cNvSpPr>
          <p:nvPr/>
        </p:nvSpPr>
        <p:spPr bwMode="auto">
          <a:xfrm>
            <a:off x="214313" y="1404938"/>
            <a:ext cx="9929812" cy="1200329"/>
          </a:xfrm>
          <a:prstGeom prst="rect">
            <a:avLst/>
          </a:prstGeom>
          <a:noFill/>
          <a:ln w="9525">
            <a:noFill/>
            <a:miter lim="800000"/>
            <a:headEnd/>
            <a:tailEnd/>
          </a:ln>
        </p:spPr>
        <p:txBody>
          <a:bodyPr>
            <a:spAutoFit/>
          </a:bodyPr>
          <a:lstStyle/>
          <a:p>
            <a:r>
              <a:rPr lang="fr-BE"/>
              <a:t>L’énergie est stockée dans un condensateur.</a:t>
            </a:r>
          </a:p>
          <a:p>
            <a:r>
              <a:rPr lang="fr-BE"/>
              <a:t>Il se décharge dans le primaire de la bobine au moment voulu.</a:t>
            </a:r>
          </a:p>
          <a:p>
            <a:r>
              <a:rPr lang="fr-BE"/>
              <a:t>Possibilité d’étincelles en rafale.</a:t>
            </a:r>
          </a:p>
        </p:txBody>
      </p:sp>
      <p:pic>
        <p:nvPicPr>
          <p:cNvPr id="8" name="Image 7" descr="Allumage CDI 009b.jpg"/>
          <p:cNvPicPr>
            <a:picLocks noChangeAspect="1"/>
          </p:cNvPicPr>
          <p:nvPr/>
        </p:nvPicPr>
        <p:blipFill>
          <a:blip r:embed="rId3" cstate="print"/>
          <a:stretch>
            <a:fillRect/>
          </a:stretch>
        </p:blipFill>
        <p:spPr>
          <a:xfrm>
            <a:off x="357153" y="2944368"/>
            <a:ext cx="9572693" cy="3344402"/>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95236">
                                            <p:txEl>
                                              <p:pRg st="0" end="0"/>
                                            </p:txEl>
                                          </p:spTgt>
                                        </p:tgtEl>
                                        <p:attrNameLst>
                                          <p:attrName>style.visibility</p:attrName>
                                        </p:attrNameLst>
                                      </p:cBhvr>
                                      <p:to>
                                        <p:strVal val="visible"/>
                                      </p:to>
                                    </p:set>
                                    <p:anim calcmode="lin" valueType="num">
                                      <p:cBhvr>
                                        <p:cTn id="17" dur="500" fill="hold"/>
                                        <p:tgtEl>
                                          <p:spTgt spid="95236">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95236">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9523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nodeType="clickEffect">
                                  <p:stCondLst>
                                    <p:cond delay="0"/>
                                  </p:stCondLst>
                                  <p:childTnLst>
                                    <p:set>
                                      <p:cBhvr>
                                        <p:cTn id="23" dur="1" fill="hold">
                                          <p:stCondLst>
                                            <p:cond delay="0"/>
                                          </p:stCondLst>
                                        </p:cTn>
                                        <p:tgtEl>
                                          <p:spTgt spid="95236">
                                            <p:txEl>
                                              <p:pRg st="1" end="1"/>
                                            </p:txEl>
                                          </p:spTgt>
                                        </p:tgtEl>
                                        <p:attrNameLst>
                                          <p:attrName>style.visibility</p:attrName>
                                        </p:attrNameLst>
                                      </p:cBhvr>
                                      <p:to>
                                        <p:strVal val="visible"/>
                                      </p:to>
                                    </p:set>
                                    <p:anim calcmode="lin" valueType="num">
                                      <p:cBhvr>
                                        <p:cTn id="24" dur="500" fill="hold"/>
                                        <p:tgtEl>
                                          <p:spTgt spid="95236">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95236">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95236">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nodeType="clickEffect">
                                  <p:stCondLst>
                                    <p:cond delay="0"/>
                                  </p:stCondLst>
                                  <p:childTnLst>
                                    <p:set>
                                      <p:cBhvr>
                                        <p:cTn id="30" dur="1" fill="hold">
                                          <p:stCondLst>
                                            <p:cond delay="0"/>
                                          </p:stCondLst>
                                        </p:cTn>
                                        <p:tgtEl>
                                          <p:spTgt spid="95236">
                                            <p:txEl>
                                              <p:pRg st="2" end="2"/>
                                            </p:txEl>
                                          </p:spTgt>
                                        </p:tgtEl>
                                        <p:attrNameLst>
                                          <p:attrName>style.visibility</p:attrName>
                                        </p:attrNameLst>
                                      </p:cBhvr>
                                      <p:to>
                                        <p:strVal val="visible"/>
                                      </p:to>
                                    </p:set>
                                    <p:anim calcmode="lin" valueType="num">
                                      <p:cBhvr>
                                        <p:cTn id="31" dur="500" fill="hold"/>
                                        <p:tgtEl>
                                          <p:spTgt spid="95236">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95236">
                                            <p:txEl>
                                              <p:pRg st="2" end="2"/>
                                            </p:txEl>
                                          </p:spTgt>
                                        </p:tgtEl>
                                        <p:attrNameLst>
                                          <p:attrName>ppt_h</p:attrName>
                                        </p:attrNameLst>
                                      </p:cBhvr>
                                      <p:tavLst>
                                        <p:tav tm="0">
                                          <p:val>
                                            <p:fltVal val="0"/>
                                          </p:val>
                                        </p:tav>
                                        <p:tav tm="100000">
                                          <p:val>
                                            <p:strVal val="#ppt_h"/>
                                          </p:val>
                                        </p:tav>
                                      </p:tavLst>
                                    </p:anim>
                                    <p:animEffect transition="in" filter="fade">
                                      <p:cBhvr>
                                        <p:cTn id="33" dur="500"/>
                                        <p:tgtEl>
                                          <p:spTgt spid="9523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Espace réservé du numéro de diapositive 3"/>
          <p:cNvSpPr>
            <a:spLocks noGrp="1"/>
          </p:cNvSpPr>
          <p:nvPr>
            <p:ph type="sldNum" sz="quarter" idx="10"/>
          </p:nvPr>
        </p:nvSpPr>
        <p:spPr>
          <a:noFill/>
        </p:spPr>
        <p:txBody>
          <a:bodyPr/>
          <a:lstStyle/>
          <a:p>
            <a:pPr defTabSz="1073150"/>
            <a:fld id="{424C159C-6BDE-412F-B80D-8A0168BF59BB}" type="slidenum">
              <a:rPr lang="fr-BE" smtClean="0"/>
              <a:pPr defTabSz="1073150"/>
              <a:t>167</a:t>
            </a:fld>
            <a:endParaRPr lang="fr-BE"/>
          </a:p>
        </p:txBody>
      </p:sp>
      <p:sp>
        <p:nvSpPr>
          <p:cNvPr id="7"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Electronique – Meilleure étincelle</a:t>
            </a:r>
            <a:br>
              <a:rPr lang="fr-BE" sz="3600">
                <a:solidFill>
                  <a:schemeClr val="accent4"/>
                </a:solidFill>
              </a:rPr>
            </a:br>
            <a:r>
              <a:rPr lang="fr-BE" sz="3600">
                <a:solidFill>
                  <a:schemeClr val="accent4"/>
                </a:solidFill>
              </a:rPr>
              <a:t>Décharge de condensateur</a:t>
            </a:r>
          </a:p>
        </p:txBody>
      </p:sp>
      <p:pic>
        <p:nvPicPr>
          <p:cNvPr id="6" name="Image 5" descr="Allumage Temps de montée 001c.jpg"/>
          <p:cNvPicPr>
            <a:picLocks noChangeAspect="1"/>
          </p:cNvPicPr>
          <p:nvPr/>
        </p:nvPicPr>
        <p:blipFill>
          <a:blip r:embed="rId3" cstate="print"/>
          <a:stretch>
            <a:fillRect/>
          </a:stretch>
        </p:blipFill>
        <p:spPr>
          <a:xfrm>
            <a:off x="1714476" y="1547798"/>
            <a:ext cx="6572296" cy="5410122"/>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Espace réservé du numéro de diapositive 3"/>
          <p:cNvSpPr>
            <a:spLocks noGrp="1"/>
          </p:cNvSpPr>
          <p:nvPr>
            <p:ph type="sldNum" sz="quarter" idx="10"/>
          </p:nvPr>
        </p:nvSpPr>
        <p:spPr>
          <a:noFill/>
        </p:spPr>
        <p:txBody>
          <a:bodyPr/>
          <a:lstStyle/>
          <a:p>
            <a:pPr defTabSz="1073150"/>
            <a:fld id="{FF18BEE8-CFC8-497C-9E0A-75A52DFE2DBE}" type="slidenum">
              <a:rPr lang="fr-BE" smtClean="0"/>
              <a:pPr defTabSz="1073150"/>
              <a:t>168</a:t>
            </a:fld>
            <a:endParaRPr lang="fr-BE"/>
          </a:p>
        </p:txBody>
      </p:sp>
      <p:sp>
        <p:nvSpPr>
          <p:cNvPr id="6"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Electronique – Meilleure étincelle</a:t>
            </a:r>
            <a:br>
              <a:rPr lang="fr-BE" sz="3600">
                <a:solidFill>
                  <a:schemeClr val="accent4"/>
                </a:solidFill>
              </a:rPr>
            </a:br>
            <a:r>
              <a:rPr lang="fr-BE" sz="3600">
                <a:solidFill>
                  <a:schemeClr val="accent4"/>
                </a:solidFill>
              </a:rPr>
              <a:t>Décharge de condensateur</a:t>
            </a:r>
          </a:p>
        </p:txBody>
      </p:sp>
      <p:pic>
        <p:nvPicPr>
          <p:cNvPr id="5" name="Image 4" descr="Allumage 002b.jpg"/>
          <p:cNvPicPr>
            <a:picLocks noChangeAspect="1"/>
          </p:cNvPicPr>
          <p:nvPr/>
        </p:nvPicPr>
        <p:blipFill>
          <a:blip r:embed="rId3" cstate="print"/>
          <a:stretch>
            <a:fillRect/>
          </a:stretch>
        </p:blipFill>
        <p:spPr>
          <a:xfrm>
            <a:off x="1357286" y="1554670"/>
            <a:ext cx="7500990" cy="5667992"/>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Espace réservé du numéro de diapositive 3"/>
          <p:cNvSpPr>
            <a:spLocks noGrp="1"/>
          </p:cNvSpPr>
          <p:nvPr>
            <p:ph type="sldNum" sz="quarter" idx="10"/>
          </p:nvPr>
        </p:nvSpPr>
        <p:spPr>
          <a:noFill/>
        </p:spPr>
        <p:txBody>
          <a:bodyPr/>
          <a:lstStyle/>
          <a:p>
            <a:pPr defTabSz="1073150"/>
            <a:fld id="{FF18BEE8-CFC8-497C-9E0A-75A52DFE2DBE}" type="slidenum">
              <a:rPr lang="fr-BE" smtClean="0"/>
              <a:pPr defTabSz="1073150"/>
              <a:t>169</a:t>
            </a:fld>
            <a:endParaRPr lang="fr-BE"/>
          </a:p>
        </p:txBody>
      </p:sp>
      <p:sp>
        <p:nvSpPr>
          <p:cNvPr id="6"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Electronique – Meilleure étincelle</a:t>
            </a:r>
            <a:br>
              <a:rPr lang="fr-BE" sz="3600">
                <a:solidFill>
                  <a:schemeClr val="accent4"/>
                </a:solidFill>
              </a:rPr>
            </a:br>
            <a:r>
              <a:rPr lang="fr-BE" sz="3600">
                <a:solidFill>
                  <a:schemeClr val="accent4"/>
                </a:solidFill>
              </a:rPr>
              <a:t>Décharge de condensateur</a:t>
            </a:r>
          </a:p>
        </p:txBody>
      </p:sp>
      <p:sp>
        <p:nvSpPr>
          <p:cNvPr id="7" name="ZoneTexte 6"/>
          <p:cNvSpPr txBox="1"/>
          <p:nvPr/>
        </p:nvSpPr>
        <p:spPr>
          <a:xfrm>
            <a:off x="428592" y="1476360"/>
            <a:ext cx="2928958" cy="461665"/>
          </a:xfrm>
          <a:prstGeom prst="rect">
            <a:avLst/>
          </a:prstGeom>
          <a:noFill/>
        </p:spPr>
        <p:txBody>
          <a:bodyPr wrap="square" rtlCol="0">
            <a:spAutoFit/>
          </a:bodyPr>
          <a:lstStyle/>
          <a:p>
            <a:r>
              <a:rPr lang="fr-BE" b="1">
                <a:effectLst>
                  <a:outerShdw blurRad="38100" dist="38100" dir="2700000" algn="tl">
                    <a:srgbClr val="000000">
                      <a:alpha val="43137"/>
                    </a:srgbClr>
                  </a:outerShdw>
                </a:effectLst>
              </a:rPr>
              <a:t>Mode ‘RAFALE’</a:t>
            </a:r>
          </a:p>
        </p:txBody>
      </p:sp>
      <p:pic>
        <p:nvPicPr>
          <p:cNvPr id="8" name="Image 7" descr="Allumage 002c.jpg"/>
          <p:cNvPicPr>
            <a:picLocks noChangeAspect="1"/>
          </p:cNvPicPr>
          <p:nvPr/>
        </p:nvPicPr>
        <p:blipFill>
          <a:blip r:embed="rId3" cstate="print"/>
          <a:stretch>
            <a:fillRect/>
          </a:stretch>
        </p:blipFill>
        <p:spPr>
          <a:xfrm>
            <a:off x="505192" y="2174365"/>
            <a:ext cx="9138902" cy="3231085"/>
          </a:xfrm>
          <a:prstGeom prst="rect">
            <a:avLst/>
          </a:prstGeom>
        </p:spPr>
      </p:pic>
      <p:sp>
        <p:nvSpPr>
          <p:cNvPr id="9" name="ZoneTexte 8"/>
          <p:cNvSpPr txBox="1"/>
          <p:nvPr/>
        </p:nvSpPr>
        <p:spPr>
          <a:xfrm>
            <a:off x="214278" y="5548326"/>
            <a:ext cx="10072722" cy="461665"/>
          </a:xfrm>
          <a:prstGeom prst="rect">
            <a:avLst/>
          </a:prstGeom>
          <a:noFill/>
        </p:spPr>
        <p:txBody>
          <a:bodyPr wrap="square" rtlCol="0">
            <a:spAutoFit/>
          </a:bodyPr>
          <a:lstStyle/>
          <a:p>
            <a:r>
              <a:rPr lang="fr-BE" b="1"/>
              <a:t>Même but que l’allumage double TWIN SPARK installé sur les Alfa Roméo</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ce réservé du numéro de diapositive 3"/>
          <p:cNvSpPr>
            <a:spLocks noGrp="1"/>
          </p:cNvSpPr>
          <p:nvPr>
            <p:ph type="sldNum" sz="quarter" idx="10"/>
          </p:nvPr>
        </p:nvSpPr>
        <p:spPr>
          <a:noFill/>
        </p:spPr>
        <p:txBody>
          <a:bodyPr/>
          <a:lstStyle/>
          <a:p>
            <a:pPr defTabSz="1073150"/>
            <a:fld id="{D8F4118A-7BE6-4D4F-B7B0-C6D19B417BDC}" type="slidenum">
              <a:rPr lang="fr-BE" smtClean="0"/>
              <a:pPr defTabSz="1073150"/>
              <a:t>17</a:t>
            </a:fld>
            <a:endParaRPr lang="fr-BE"/>
          </a:p>
        </p:txBody>
      </p:sp>
      <p:pic>
        <p:nvPicPr>
          <p:cNvPr id="21508" name="Picture 2"/>
          <p:cNvPicPr>
            <a:picLocks noChangeAspect="1" noChangeArrowheads="1"/>
          </p:cNvPicPr>
          <p:nvPr/>
        </p:nvPicPr>
        <p:blipFill>
          <a:blip r:embed="rId3" cstate="print"/>
          <a:srcRect/>
          <a:stretch>
            <a:fillRect/>
          </a:stretch>
        </p:blipFill>
        <p:spPr bwMode="auto">
          <a:xfrm>
            <a:off x="6096000" y="1262063"/>
            <a:ext cx="4191000" cy="5715000"/>
          </a:xfrm>
          <a:prstGeom prst="rect">
            <a:avLst/>
          </a:prstGeom>
          <a:noFill/>
          <a:ln w="12700">
            <a:noFill/>
            <a:miter lim="800000"/>
            <a:headEnd type="none" w="sm" len="sm"/>
            <a:tailEnd type="none" w="sm" len="sm"/>
          </a:ln>
        </p:spPr>
      </p:pic>
      <p:sp>
        <p:nvSpPr>
          <p:cNvPr id="21509" name="ZoneTexte 6"/>
          <p:cNvSpPr txBox="1">
            <a:spLocks noChangeArrowheads="1"/>
          </p:cNvSpPr>
          <p:nvPr/>
        </p:nvSpPr>
        <p:spPr bwMode="auto">
          <a:xfrm>
            <a:off x="142875" y="1262063"/>
            <a:ext cx="5929313" cy="2678112"/>
          </a:xfrm>
          <a:prstGeom prst="rect">
            <a:avLst/>
          </a:prstGeom>
          <a:noFill/>
          <a:ln w="9525">
            <a:noFill/>
            <a:miter lim="800000"/>
            <a:headEnd/>
            <a:tailEnd/>
          </a:ln>
        </p:spPr>
        <p:txBody>
          <a:bodyPr>
            <a:spAutoFit/>
          </a:bodyPr>
          <a:lstStyle/>
          <a:p>
            <a:pPr>
              <a:defRPr/>
            </a:pPr>
            <a:r>
              <a:rPr lang="fr-BE" b="1" u="sng">
                <a:effectLst>
                  <a:outerShdw blurRad="38100" dist="38100" dir="2700000" algn="tl">
                    <a:srgbClr val="000000">
                      <a:alpha val="43137"/>
                    </a:srgbClr>
                  </a:outerShdw>
                </a:effectLst>
              </a:rPr>
              <a:t>4</a:t>
            </a:r>
            <a:r>
              <a:rPr lang="fr-BE" b="1" u="sng" baseline="30000">
                <a:effectLst>
                  <a:outerShdw blurRad="38100" dist="38100" dir="2700000" algn="tl">
                    <a:srgbClr val="000000">
                      <a:alpha val="43137"/>
                    </a:srgbClr>
                  </a:outerShdw>
                </a:effectLst>
              </a:rPr>
              <a:t>ème</a:t>
            </a:r>
            <a:r>
              <a:rPr lang="fr-BE" b="1" u="sng">
                <a:effectLst>
                  <a:outerShdw blurRad="38100" dist="38100" dir="2700000" algn="tl">
                    <a:srgbClr val="000000">
                      <a:alpha val="43137"/>
                    </a:srgbClr>
                  </a:outerShdw>
                </a:effectLst>
              </a:rPr>
              <a:t> temps -Echappement</a:t>
            </a:r>
          </a:p>
          <a:p>
            <a:pPr>
              <a:defRPr/>
            </a:pPr>
            <a:endParaRPr lang="fr-BE"/>
          </a:p>
          <a:p>
            <a:pPr marL="457200" indent="-457200">
              <a:buFont typeface="Wingdings" pitchFamily="2" charset="2"/>
              <a:buChar char="Ø"/>
              <a:defRPr/>
            </a:pPr>
            <a:r>
              <a:rPr lang="fr-BE"/>
              <a:t>Soupape(s) d’échappement ouverte(s)</a:t>
            </a:r>
          </a:p>
          <a:p>
            <a:pPr marL="457200" indent="-457200">
              <a:buFont typeface="Wingdings" pitchFamily="2" charset="2"/>
              <a:buChar char="Ø"/>
              <a:defRPr/>
            </a:pPr>
            <a:endParaRPr lang="fr-BE"/>
          </a:p>
          <a:p>
            <a:pPr marL="457200" indent="-457200">
              <a:buFont typeface="Wingdings" pitchFamily="2" charset="2"/>
              <a:buChar char="Ø"/>
              <a:defRPr/>
            </a:pPr>
            <a:r>
              <a:rPr lang="fr-BE"/>
              <a:t>Le piston repart vers la culasse</a:t>
            </a:r>
          </a:p>
          <a:p>
            <a:pPr marL="457200" indent="-457200">
              <a:buFont typeface="Wingdings" pitchFamily="2" charset="2"/>
              <a:buChar char="Ø"/>
              <a:defRPr/>
            </a:pPr>
            <a:endParaRPr lang="fr-BE"/>
          </a:p>
          <a:p>
            <a:pPr marL="457200" indent="-457200">
              <a:buFont typeface="Wingdings" pitchFamily="2" charset="2"/>
              <a:buChar char="Ø"/>
              <a:defRPr/>
            </a:pPr>
            <a:r>
              <a:rPr lang="fr-BE"/>
              <a:t>Evacuation des gaz brulés</a:t>
            </a:r>
          </a:p>
        </p:txBody>
      </p:sp>
      <p:sp>
        <p:nvSpPr>
          <p:cNvPr id="7" name="Rectangle 2"/>
          <p:cNvSpPr>
            <a:spLocks noGrp="1" noChangeArrowheads="1"/>
          </p:cNvSpPr>
          <p:nvPr>
            <p:ph type="title"/>
          </p:nvPr>
        </p:nvSpPr>
        <p:spPr>
          <a:xfrm>
            <a:off x="1828800" y="126239"/>
            <a:ext cx="8458200" cy="985774"/>
          </a:xfrm>
        </p:spPr>
        <p:txBody>
          <a:bodyPr lIns="100004" tIns="49208" rIns="100004" bIns="49208"/>
          <a:lstStyle/>
          <a:p>
            <a:pPr>
              <a:defRPr/>
            </a:pPr>
            <a:r>
              <a:rPr lang="fr-BE" sz="3600">
                <a:solidFill>
                  <a:schemeClr val="accent4"/>
                </a:solidFill>
              </a:rPr>
              <a:t>Rappel</a:t>
            </a:r>
            <a:br>
              <a:rPr lang="fr-BE" sz="3600">
                <a:solidFill>
                  <a:schemeClr val="accent4"/>
                </a:solidFill>
              </a:rPr>
            </a:br>
            <a:r>
              <a:rPr lang="fr-BE" sz="3600">
                <a:solidFill>
                  <a:schemeClr val="accent4"/>
                </a:solidFill>
              </a:rPr>
              <a:t>Fonctionnement du Moteur 4 Temps</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0" fill="hold" nodeType="afterEffect">
                                  <p:stCondLst>
                                    <p:cond delay="0"/>
                                  </p:stCondLst>
                                  <p:childTnLst>
                                    <p:set>
                                      <p:cBhvr>
                                        <p:cTn id="11" dur="1" fill="hold">
                                          <p:stCondLst>
                                            <p:cond delay="0"/>
                                          </p:stCondLst>
                                        </p:cTn>
                                        <p:tgtEl>
                                          <p:spTgt spid="21508"/>
                                        </p:tgtEl>
                                        <p:attrNameLst>
                                          <p:attrName>style.visibility</p:attrName>
                                        </p:attrNameLst>
                                      </p:cBhvr>
                                      <p:to>
                                        <p:strVal val="visible"/>
                                      </p:to>
                                    </p:set>
                                    <p:anim calcmode="lin" valueType="num">
                                      <p:cBhvr>
                                        <p:cTn id="12" dur="500" fill="hold"/>
                                        <p:tgtEl>
                                          <p:spTgt spid="21508"/>
                                        </p:tgtEl>
                                        <p:attrNameLst>
                                          <p:attrName>ppt_w</p:attrName>
                                        </p:attrNameLst>
                                      </p:cBhvr>
                                      <p:tavLst>
                                        <p:tav tm="0">
                                          <p:val>
                                            <p:fltVal val="0"/>
                                          </p:val>
                                        </p:tav>
                                        <p:tav tm="100000">
                                          <p:val>
                                            <p:strVal val="#ppt_w"/>
                                          </p:val>
                                        </p:tav>
                                      </p:tavLst>
                                    </p:anim>
                                    <p:anim calcmode="lin" valueType="num">
                                      <p:cBhvr>
                                        <p:cTn id="13" dur="500" fill="hold"/>
                                        <p:tgtEl>
                                          <p:spTgt spid="21508"/>
                                        </p:tgtEl>
                                        <p:attrNameLst>
                                          <p:attrName>ppt_h</p:attrName>
                                        </p:attrNameLst>
                                      </p:cBhvr>
                                      <p:tavLst>
                                        <p:tav tm="0">
                                          <p:val>
                                            <p:fltVal val="0"/>
                                          </p:val>
                                        </p:tav>
                                        <p:tav tm="100000">
                                          <p:val>
                                            <p:strVal val="#ppt_h"/>
                                          </p:val>
                                        </p:tav>
                                      </p:tavLst>
                                    </p:anim>
                                    <p:animEffect transition="in" filter="fade">
                                      <p:cBhvr>
                                        <p:cTn id="14" dur="500"/>
                                        <p:tgtEl>
                                          <p:spTgt spid="21508"/>
                                        </p:tgtEl>
                                      </p:cBhvr>
                                    </p:animEffect>
                                  </p:childTnLst>
                                </p:cTn>
                              </p:par>
                            </p:childTnLst>
                          </p:cTn>
                        </p:par>
                        <p:par>
                          <p:cTn id="15" fill="hold">
                            <p:stCondLst>
                              <p:cond delay="1000"/>
                            </p:stCondLst>
                            <p:childTnLst>
                              <p:par>
                                <p:cTn id="16" presetID="53" presetClass="entr" presetSubtype="0" fill="hold" nodeType="afterEffect">
                                  <p:stCondLst>
                                    <p:cond delay="0"/>
                                  </p:stCondLst>
                                  <p:childTnLst>
                                    <p:set>
                                      <p:cBhvr>
                                        <p:cTn id="17" dur="1" fill="hold">
                                          <p:stCondLst>
                                            <p:cond delay="0"/>
                                          </p:stCondLst>
                                        </p:cTn>
                                        <p:tgtEl>
                                          <p:spTgt spid="21509">
                                            <p:txEl>
                                              <p:pRg st="0" end="0"/>
                                            </p:txEl>
                                          </p:spTgt>
                                        </p:tgtEl>
                                        <p:attrNameLst>
                                          <p:attrName>style.visibility</p:attrName>
                                        </p:attrNameLst>
                                      </p:cBhvr>
                                      <p:to>
                                        <p:strVal val="visible"/>
                                      </p:to>
                                    </p:set>
                                    <p:anim calcmode="lin" valueType="num">
                                      <p:cBhvr>
                                        <p:cTn id="18" dur="500" fill="hold"/>
                                        <p:tgtEl>
                                          <p:spTgt spid="21509">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1509">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1509">
                                            <p:txEl>
                                              <p:pRg st="0" end="0"/>
                                            </p:txEl>
                                          </p:spTgt>
                                        </p:tgtEl>
                                      </p:cBhvr>
                                    </p:animEffect>
                                  </p:childTnLst>
                                </p:cTn>
                              </p:par>
                            </p:childTnLst>
                          </p:cTn>
                        </p:par>
                        <p:par>
                          <p:cTn id="21" fill="hold">
                            <p:stCondLst>
                              <p:cond delay="1500"/>
                            </p:stCondLst>
                            <p:childTnLst>
                              <p:par>
                                <p:cTn id="22" presetID="53" presetClass="entr" presetSubtype="0" fill="hold" nodeType="afterEffect">
                                  <p:stCondLst>
                                    <p:cond delay="0"/>
                                  </p:stCondLst>
                                  <p:childTnLst>
                                    <p:set>
                                      <p:cBhvr>
                                        <p:cTn id="23" dur="1" fill="hold">
                                          <p:stCondLst>
                                            <p:cond delay="0"/>
                                          </p:stCondLst>
                                        </p:cTn>
                                        <p:tgtEl>
                                          <p:spTgt spid="21509">
                                            <p:txEl>
                                              <p:pRg st="2" end="2"/>
                                            </p:txEl>
                                          </p:spTgt>
                                        </p:tgtEl>
                                        <p:attrNameLst>
                                          <p:attrName>style.visibility</p:attrName>
                                        </p:attrNameLst>
                                      </p:cBhvr>
                                      <p:to>
                                        <p:strVal val="visible"/>
                                      </p:to>
                                    </p:set>
                                    <p:anim calcmode="lin" valueType="num">
                                      <p:cBhvr>
                                        <p:cTn id="24" dur="500" fill="hold"/>
                                        <p:tgtEl>
                                          <p:spTgt spid="21509">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21509">
                                            <p:txEl>
                                              <p:pRg st="2" end="2"/>
                                            </p:txEl>
                                          </p:spTgt>
                                        </p:tgtEl>
                                        <p:attrNameLst>
                                          <p:attrName>ppt_h</p:attrName>
                                        </p:attrNameLst>
                                      </p:cBhvr>
                                      <p:tavLst>
                                        <p:tav tm="0">
                                          <p:val>
                                            <p:fltVal val="0"/>
                                          </p:val>
                                        </p:tav>
                                        <p:tav tm="100000">
                                          <p:val>
                                            <p:strVal val="#ppt_h"/>
                                          </p:val>
                                        </p:tav>
                                      </p:tavLst>
                                    </p:anim>
                                    <p:animEffect transition="in" filter="fade">
                                      <p:cBhvr>
                                        <p:cTn id="26" dur="500"/>
                                        <p:tgtEl>
                                          <p:spTgt spid="21509">
                                            <p:txEl>
                                              <p:pRg st="2" end="2"/>
                                            </p:txEl>
                                          </p:spTgt>
                                        </p:tgtEl>
                                      </p:cBhvr>
                                    </p:animEffect>
                                  </p:childTnLst>
                                </p:cTn>
                              </p:par>
                            </p:childTnLst>
                          </p:cTn>
                        </p:par>
                        <p:par>
                          <p:cTn id="27" fill="hold">
                            <p:stCondLst>
                              <p:cond delay="2000"/>
                            </p:stCondLst>
                            <p:childTnLst>
                              <p:par>
                                <p:cTn id="28" presetID="53" presetClass="entr" presetSubtype="0" fill="hold" nodeType="afterEffect">
                                  <p:stCondLst>
                                    <p:cond delay="0"/>
                                  </p:stCondLst>
                                  <p:childTnLst>
                                    <p:set>
                                      <p:cBhvr>
                                        <p:cTn id="29" dur="1" fill="hold">
                                          <p:stCondLst>
                                            <p:cond delay="0"/>
                                          </p:stCondLst>
                                        </p:cTn>
                                        <p:tgtEl>
                                          <p:spTgt spid="21509">
                                            <p:txEl>
                                              <p:pRg st="4" end="4"/>
                                            </p:txEl>
                                          </p:spTgt>
                                        </p:tgtEl>
                                        <p:attrNameLst>
                                          <p:attrName>style.visibility</p:attrName>
                                        </p:attrNameLst>
                                      </p:cBhvr>
                                      <p:to>
                                        <p:strVal val="visible"/>
                                      </p:to>
                                    </p:set>
                                    <p:anim calcmode="lin" valueType="num">
                                      <p:cBhvr>
                                        <p:cTn id="30" dur="500" fill="hold"/>
                                        <p:tgtEl>
                                          <p:spTgt spid="21509">
                                            <p:txEl>
                                              <p:pRg st="4" end="4"/>
                                            </p:txEl>
                                          </p:spTgt>
                                        </p:tgtEl>
                                        <p:attrNameLst>
                                          <p:attrName>ppt_w</p:attrName>
                                        </p:attrNameLst>
                                      </p:cBhvr>
                                      <p:tavLst>
                                        <p:tav tm="0">
                                          <p:val>
                                            <p:fltVal val="0"/>
                                          </p:val>
                                        </p:tav>
                                        <p:tav tm="100000">
                                          <p:val>
                                            <p:strVal val="#ppt_w"/>
                                          </p:val>
                                        </p:tav>
                                      </p:tavLst>
                                    </p:anim>
                                    <p:anim calcmode="lin" valueType="num">
                                      <p:cBhvr>
                                        <p:cTn id="31" dur="500" fill="hold"/>
                                        <p:tgtEl>
                                          <p:spTgt spid="21509">
                                            <p:txEl>
                                              <p:pRg st="4" end="4"/>
                                            </p:txEl>
                                          </p:spTgt>
                                        </p:tgtEl>
                                        <p:attrNameLst>
                                          <p:attrName>ppt_h</p:attrName>
                                        </p:attrNameLst>
                                      </p:cBhvr>
                                      <p:tavLst>
                                        <p:tav tm="0">
                                          <p:val>
                                            <p:fltVal val="0"/>
                                          </p:val>
                                        </p:tav>
                                        <p:tav tm="100000">
                                          <p:val>
                                            <p:strVal val="#ppt_h"/>
                                          </p:val>
                                        </p:tav>
                                      </p:tavLst>
                                    </p:anim>
                                    <p:animEffect transition="in" filter="fade">
                                      <p:cBhvr>
                                        <p:cTn id="32" dur="500"/>
                                        <p:tgtEl>
                                          <p:spTgt spid="21509">
                                            <p:txEl>
                                              <p:pRg st="4" end="4"/>
                                            </p:txEl>
                                          </p:spTgt>
                                        </p:tgtEl>
                                      </p:cBhvr>
                                    </p:animEffect>
                                  </p:childTnLst>
                                </p:cTn>
                              </p:par>
                            </p:childTnLst>
                          </p:cTn>
                        </p:par>
                        <p:par>
                          <p:cTn id="33" fill="hold">
                            <p:stCondLst>
                              <p:cond delay="2500"/>
                            </p:stCondLst>
                            <p:childTnLst>
                              <p:par>
                                <p:cTn id="34" presetID="53" presetClass="entr" presetSubtype="0" fill="hold" nodeType="afterEffect">
                                  <p:stCondLst>
                                    <p:cond delay="0"/>
                                  </p:stCondLst>
                                  <p:childTnLst>
                                    <p:set>
                                      <p:cBhvr>
                                        <p:cTn id="35" dur="1" fill="hold">
                                          <p:stCondLst>
                                            <p:cond delay="0"/>
                                          </p:stCondLst>
                                        </p:cTn>
                                        <p:tgtEl>
                                          <p:spTgt spid="21509">
                                            <p:txEl>
                                              <p:pRg st="6" end="6"/>
                                            </p:txEl>
                                          </p:spTgt>
                                        </p:tgtEl>
                                        <p:attrNameLst>
                                          <p:attrName>style.visibility</p:attrName>
                                        </p:attrNameLst>
                                      </p:cBhvr>
                                      <p:to>
                                        <p:strVal val="visible"/>
                                      </p:to>
                                    </p:set>
                                    <p:anim calcmode="lin" valueType="num">
                                      <p:cBhvr>
                                        <p:cTn id="36" dur="500" fill="hold"/>
                                        <p:tgtEl>
                                          <p:spTgt spid="21509">
                                            <p:txEl>
                                              <p:pRg st="6" end="6"/>
                                            </p:txEl>
                                          </p:spTgt>
                                        </p:tgtEl>
                                        <p:attrNameLst>
                                          <p:attrName>ppt_w</p:attrName>
                                        </p:attrNameLst>
                                      </p:cBhvr>
                                      <p:tavLst>
                                        <p:tav tm="0">
                                          <p:val>
                                            <p:fltVal val="0"/>
                                          </p:val>
                                        </p:tav>
                                        <p:tav tm="100000">
                                          <p:val>
                                            <p:strVal val="#ppt_w"/>
                                          </p:val>
                                        </p:tav>
                                      </p:tavLst>
                                    </p:anim>
                                    <p:anim calcmode="lin" valueType="num">
                                      <p:cBhvr>
                                        <p:cTn id="37" dur="500" fill="hold"/>
                                        <p:tgtEl>
                                          <p:spTgt spid="21509">
                                            <p:txEl>
                                              <p:pRg st="6" end="6"/>
                                            </p:txEl>
                                          </p:spTgt>
                                        </p:tgtEl>
                                        <p:attrNameLst>
                                          <p:attrName>ppt_h</p:attrName>
                                        </p:attrNameLst>
                                      </p:cBhvr>
                                      <p:tavLst>
                                        <p:tav tm="0">
                                          <p:val>
                                            <p:fltVal val="0"/>
                                          </p:val>
                                        </p:tav>
                                        <p:tav tm="100000">
                                          <p:val>
                                            <p:strVal val="#ppt_h"/>
                                          </p:val>
                                        </p:tav>
                                      </p:tavLst>
                                    </p:anim>
                                    <p:animEffect transition="in" filter="fade">
                                      <p:cBhvr>
                                        <p:cTn id="38" dur="500"/>
                                        <p:tgtEl>
                                          <p:spTgt spid="2150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Espace réservé du numéro de diapositive 3"/>
          <p:cNvSpPr>
            <a:spLocks noGrp="1"/>
          </p:cNvSpPr>
          <p:nvPr>
            <p:ph type="sldNum" sz="quarter" idx="10"/>
          </p:nvPr>
        </p:nvSpPr>
        <p:spPr>
          <a:noFill/>
        </p:spPr>
        <p:txBody>
          <a:bodyPr/>
          <a:lstStyle/>
          <a:p>
            <a:pPr defTabSz="1073150"/>
            <a:fld id="{FF18BEE8-CFC8-497C-9E0A-75A52DFE2DBE}" type="slidenum">
              <a:rPr lang="fr-BE" smtClean="0"/>
              <a:pPr defTabSz="1073150"/>
              <a:t>170</a:t>
            </a:fld>
            <a:endParaRPr lang="fr-BE"/>
          </a:p>
        </p:txBody>
      </p:sp>
      <p:sp>
        <p:nvSpPr>
          <p:cNvPr id="95235" name="ZoneTexte 6"/>
          <p:cNvSpPr txBox="1">
            <a:spLocks noChangeArrowheads="1"/>
          </p:cNvSpPr>
          <p:nvPr/>
        </p:nvSpPr>
        <p:spPr bwMode="auto">
          <a:xfrm>
            <a:off x="214313" y="1404938"/>
            <a:ext cx="9929812" cy="5632311"/>
          </a:xfrm>
          <a:prstGeom prst="rect">
            <a:avLst/>
          </a:prstGeom>
          <a:noFill/>
          <a:ln w="9525">
            <a:noFill/>
            <a:miter lim="800000"/>
            <a:headEnd/>
            <a:tailEnd/>
          </a:ln>
        </p:spPr>
        <p:txBody>
          <a:bodyPr>
            <a:spAutoFit/>
          </a:bodyPr>
          <a:lstStyle/>
          <a:p>
            <a:pPr>
              <a:defRPr/>
            </a:pPr>
            <a:r>
              <a:rPr lang="fr-BE" sz="2000" b="1">
                <a:effectLst>
                  <a:outerShdw blurRad="38100" dist="38100" dir="2700000" algn="tl">
                    <a:srgbClr val="000000">
                      <a:alpha val="43137"/>
                    </a:srgbClr>
                  </a:outerShdw>
                </a:effectLst>
              </a:rPr>
              <a:t>Avantages</a:t>
            </a:r>
            <a:br>
              <a:rPr lang="fr-BE" sz="2000" b="1">
                <a:effectLst>
                  <a:outerShdw blurRad="38100" dist="38100" dir="2700000" algn="tl">
                    <a:srgbClr val="000000">
                      <a:alpha val="43137"/>
                    </a:srgbClr>
                  </a:outerShdw>
                </a:effectLst>
              </a:rPr>
            </a:br>
            <a:endParaRPr lang="fr-BE" sz="2000" b="1">
              <a:effectLst>
                <a:outerShdw blurRad="38100" dist="38100" dir="2700000" algn="tl">
                  <a:srgbClr val="000000">
                    <a:alpha val="43137"/>
                  </a:srgbClr>
                </a:outerShdw>
              </a:effectLst>
            </a:endParaRPr>
          </a:p>
          <a:p>
            <a:pPr>
              <a:defRPr/>
            </a:pPr>
            <a:r>
              <a:rPr lang="fr-BE" sz="2000"/>
              <a:t>Mêmes avantages que pour le système à transistor, plus….</a:t>
            </a:r>
          </a:p>
          <a:p>
            <a:pPr>
              <a:defRPr/>
            </a:pPr>
            <a:endParaRPr lang="fr-BE" sz="2000" b="1"/>
          </a:p>
          <a:p>
            <a:pPr marL="914400" lvl="1" indent="-457200">
              <a:buFont typeface="Wingdings" pitchFamily="2" charset="2"/>
              <a:buChar char="Ø"/>
              <a:defRPr/>
            </a:pPr>
            <a:r>
              <a:rPr lang="fr-BE" sz="2000"/>
              <a:t>Energie d’étincelle constante à tous les régimes, insensible à la tension de batterie.</a:t>
            </a:r>
          </a:p>
          <a:p>
            <a:pPr marL="914400" lvl="1" indent="-457200">
              <a:buFont typeface="Wingdings" pitchFamily="2" charset="2"/>
              <a:buChar char="Ø"/>
              <a:defRPr/>
            </a:pPr>
            <a:r>
              <a:rPr lang="fr-BE" sz="2000"/>
              <a:t>Etincelle très rapide et très énergétique.</a:t>
            </a:r>
          </a:p>
          <a:p>
            <a:pPr marL="914400" lvl="1" indent="-457200">
              <a:buFont typeface="Wingdings" pitchFamily="2" charset="2"/>
              <a:buChar char="Ø"/>
              <a:defRPr/>
            </a:pPr>
            <a:r>
              <a:rPr lang="fr-BE" sz="2000"/>
              <a:t>Etincelles multiples pour mieux brûler les mélanges ‘pauvres’.</a:t>
            </a:r>
          </a:p>
          <a:p>
            <a:pPr marL="914400" lvl="1" indent="-457200">
              <a:buFont typeface="Wingdings" pitchFamily="2" charset="2"/>
              <a:buChar char="Ø"/>
              <a:defRPr/>
            </a:pPr>
            <a:r>
              <a:rPr lang="fr-BE" sz="2000"/>
              <a:t>Insensible à l’encrassement des bougies et aux capacités parasites.</a:t>
            </a:r>
          </a:p>
          <a:p>
            <a:pPr marL="914400" lvl="1" indent="-457200">
              <a:buFont typeface="Wingdings" pitchFamily="2" charset="2"/>
              <a:buChar char="Ø"/>
              <a:defRPr/>
            </a:pPr>
            <a:r>
              <a:rPr lang="fr-BE" sz="2000"/>
              <a:t>Excellent pour les moteurs 2 Temps ou pour les moteurs 4T d’avant 1980-90.</a:t>
            </a:r>
          </a:p>
          <a:p>
            <a:pPr marL="914400" lvl="1" indent="-457200">
              <a:buFont typeface="Wingdings" pitchFamily="2" charset="2"/>
              <a:buChar char="Ø"/>
              <a:defRPr/>
            </a:pPr>
            <a:r>
              <a:rPr lang="fr-BE" sz="2000"/>
              <a:t>Démarrages remarquables et bien meilleur fonctionnement à tous les régimes.</a:t>
            </a:r>
          </a:p>
          <a:p>
            <a:pPr marL="914400" lvl="1" indent="-457200">
              <a:buFont typeface="Wingdings" pitchFamily="2" charset="2"/>
              <a:buChar char="Ø"/>
              <a:defRPr/>
            </a:pPr>
            <a:r>
              <a:rPr lang="fr-BE" sz="2000"/>
              <a:t>Moteur plus nerveux…</a:t>
            </a:r>
          </a:p>
          <a:p>
            <a:pPr marL="914400" lvl="1" indent="-457200">
              <a:buFont typeface="Wingdings" pitchFamily="2" charset="2"/>
              <a:buChar char="Ø"/>
              <a:defRPr/>
            </a:pPr>
            <a:r>
              <a:rPr lang="fr-BE" sz="2000"/>
              <a:t>Ne craint pas l’humidité.</a:t>
            </a:r>
          </a:p>
          <a:p>
            <a:pPr marL="914400" lvl="1" indent="-457200">
              <a:buFont typeface="Wingdings" pitchFamily="2" charset="2"/>
              <a:buChar char="Ø"/>
              <a:defRPr/>
            </a:pPr>
            <a:r>
              <a:rPr lang="fr-BE" sz="2000"/>
              <a:t>Disponible en kit en kit 6V, 12V et 24V (positif ou négatif à la masse).</a:t>
            </a:r>
          </a:p>
          <a:p>
            <a:pPr>
              <a:defRPr/>
            </a:pPr>
            <a:endParaRPr lang="fr-BE" sz="2000"/>
          </a:p>
          <a:p>
            <a:pPr>
              <a:defRPr/>
            </a:pPr>
            <a:r>
              <a:rPr lang="fr-BE" sz="2000" b="1">
                <a:effectLst>
                  <a:outerShdw blurRad="38100" dist="38100" dir="2700000" algn="tl">
                    <a:srgbClr val="000000">
                      <a:alpha val="43137"/>
                    </a:srgbClr>
                  </a:outerShdw>
                </a:effectLst>
              </a:rPr>
              <a:t>Inconvénients</a:t>
            </a:r>
            <a:br>
              <a:rPr lang="fr-BE" sz="2000" b="1">
                <a:effectLst>
                  <a:outerShdw blurRad="38100" dist="38100" dir="2700000" algn="tl">
                    <a:srgbClr val="000000">
                      <a:alpha val="43137"/>
                    </a:srgbClr>
                  </a:outerShdw>
                </a:effectLst>
              </a:rPr>
            </a:br>
            <a:endParaRPr lang="fr-BE" sz="2000" b="1">
              <a:effectLst>
                <a:outerShdw blurRad="38100" dist="38100" dir="2700000" algn="tl">
                  <a:srgbClr val="000000">
                    <a:alpha val="43137"/>
                  </a:srgbClr>
                </a:outerShdw>
              </a:effectLst>
            </a:endParaRPr>
          </a:p>
          <a:p>
            <a:pPr marL="914400" lvl="1" indent="-457200">
              <a:buFont typeface="Wingdings" pitchFamily="2" charset="2"/>
              <a:buChar char="Ø"/>
              <a:defRPr/>
            </a:pPr>
            <a:r>
              <a:rPr lang="fr-BE" sz="2000"/>
              <a:t>Complexité du système – plus de risque de pannes</a:t>
            </a:r>
          </a:p>
          <a:p>
            <a:pPr marL="914400" lvl="1" indent="-457200">
              <a:buFont typeface="Wingdings" pitchFamily="2" charset="2"/>
              <a:buChar char="Ø"/>
              <a:defRPr/>
            </a:pPr>
            <a:r>
              <a:rPr lang="fr-BE" sz="2000"/>
              <a:t>On l’entend dans l’autoradio..</a:t>
            </a:r>
          </a:p>
        </p:txBody>
      </p:sp>
      <p:sp>
        <p:nvSpPr>
          <p:cNvPr id="6"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Electronique – Meilleure étincelle</a:t>
            </a:r>
            <a:br>
              <a:rPr lang="fr-BE" sz="3600">
                <a:solidFill>
                  <a:schemeClr val="accent4"/>
                </a:solidFill>
              </a:rPr>
            </a:br>
            <a:r>
              <a:rPr lang="fr-BE" sz="3600">
                <a:solidFill>
                  <a:schemeClr val="accent4"/>
                </a:solidFill>
              </a:rPr>
              <a:t>Décharge de condensateur</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0" fill="hold" nodeType="afterEffect">
                                  <p:stCondLst>
                                    <p:cond delay="0"/>
                                  </p:stCondLst>
                                  <p:childTnLst>
                                    <p:set>
                                      <p:cBhvr>
                                        <p:cTn id="11" dur="1" fill="hold">
                                          <p:stCondLst>
                                            <p:cond delay="0"/>
                                          </p:stCondLst>
                                        </p:cTn>
                                        <p:tgtEl>
                                          <p:spTgt spid="95235">
                                            <p:txEl>
                                              <p:pRg st="1" end="1"/>
                                            </p:txEl>
                                          </p:spTgt>
                                        </p:tgtEl>
                                        <p:attrNameLst>
                                          <p:attrName>style.visibility</p:attrName>
                                        </p:attrNameLst>
                                      </p:cBhvr>
                                      <p:to>
                                        <p:strVal val="visible"/>
                                      </p:to>
                                    </p:set>
                                    <p:anim calcmode="lin" valueType="num">
                                      <p:cBhvr>
                                        <p:cTn id="12" dur="500" fill="hold"/>
                                        <p:tgtEl>
                                          <p:spTgt spid="95235">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95235">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9523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95235">
                                            <p:txEl>
                                              <p:pRg st="3" end="3"/>
                                            </p:txEl>
                                          </p:spTgt>
                                        </p:tgtEl>
                                        <p:attrNameLst>
                                          <p:attrName>style.visibility</p:attrName>
                                        </p:attrNameLst>
                                      </p:cBhvr>
                                      <p:to>
                                        <p:strVal val="visible"/>
                                      </p:to>
                                    </p:set>
                                    <p:anim calcmode="lin" valueType="num">
                                      <p:cBhvr>
                                        <p:cTn id="19" dur="500" fill="hold"/>
                                        <p:tgtEl>
                                          <p:spTgt spid="95235">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95235">
                                            <p:txEl>
                                              <p:pRg st="3" end="3"/>
                                            </p:txEl>
                                          </p:spTgt>
                                        </p:tgtEl>
                                        <p:attrNameLst>
                                          <p:attrName>ppt_h</p:attrName>
                                        </p:attrNameLst>
                                      </p:cBhvr>
                                      <p:tavLst>
                                        <p:tav tm="0">
                                          <p:val>
                                            <p:fltVal val="0"/>
                                          </p:val>
                                        </p:tav>
                                        <p:tav tm="100000">
                                          <p:val>
                                            <p:strVal val="#ppt_h"/>
                                          </p:val>
                                        </p:tav>
                                      </p:tavLst>
                                    </p:anim>
                                    <p:animEffect transition="in" filter="fade">
                                      <p:cBhvr>
                                        <p:cTn id="21" dur="500"/>
                                        <p:tgtEl>
                                          <p:spTgt spid="95235">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nodeType="clickEffect">
                                  <p:stCondLst>
                                    <p:cond delay="0"/>
                                  </p:stCondLst>
                                  <p:childTnLst>
                                    <p:set>
                                      <p:cBhvr>
                                        <p:cTn id="25" dur="1" fill="hold">
                                          <p:stCondLst>
                                            <p:cond delay="0"/>
                                          </p:stCondLst>
                                        </p:cTn>
                                        <p:tgtEl>
                                          <p:spTgt spid="95235">
                                            <p:txEl>
                                              <p:pRg st="4" end="4"/>
                                            </p:txEl>
                                          </p:spTgt>
                                        </p:tgtEl>
                                        <p:attrNameLst>
                                          <p:attrName>style.visibility</p:attrName>
                                        </p:attrNameLst>
                                      </p:cBhvr>
                                      <p:to>
                                        <p:strVal val="visible"/>
                                      </p:to>
                                    </p:set>
                                    <p:anim calcmode="lin" valueType="num">
                                      <p:cBhvr>
                                        <p:cTn id="26" dur="500" fill="hold"/>
                                        <p:tgtEl>
                                          <p:spTgt spid="95235">
                                            <p:txEl>
                                              <p:pRg st="4" end="4"/>
                                            </p:txEl>
                                          </p:spTgt>
                                        </p:tgtEl>
                                        <p:attrNameLst>
                                          <p:attrName>ppt_w</p:attrName>
                                        </p:attrNameLst>
                                      </p:cBhvr>
                                      <p:tavLst>
                                        <p:tav tm="0">
                                          <p:val>
                                            <p:fltVal val="0"/>
                                          </p:val>
                                        </p:tav>
                                        <p:tav tm="100000">
                                          <p:val>
                                            <p:strVal val="#ppt_w"/>
                                          </p:val>
                                        </p:tav>
                                      </p:tavLst>
                                    </p:anim>
                                    <p:anim calcmode="lin" valueType="num">
                                      <p:cBhvr>
                                        <p:cTn id="27" dur="500" fill="hold"/>
                                        <p:tgtEl>
                                          <p:spTgt spid="95235">
                                            <p:txEl>
                                              <p:pRg st="4" end="4"/>
                                            </p:txEl>
                                          </p:spTgt>
                                        </p:tgtEl>
                                        <p:attrNameLst>
                                          <p:attrName>ppt_h</p:attrName>
                                        </p:attrNameLst>
                                      </p:cBhvr>
                                      <p:tavLst>
                                        <p:tav tm="0">
                                          <p:val>
                                            <p:fltVal val="0"/>
                                          </p:val>
                                        </p:tav>
                                        <p:tav tm="100000">
                                          <p:val>
                                            <p:strVal val="#ppt_h"/>
                                          </p:val>
                                        </p:tav>
                                      </p:tavLst>
                                    </p:anim>
                                    <p:animEffect transition="in" filter="fade">
                                      <p:cBhvr>
                                        <p:cTn id="28" dur="500"/>
                                        <p:tgtEl>
                                          <p:spTgt spid="95235">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nodeType="clickEffect">
                                  <p:stCondLst>
                                    <p:cond delay="0"/>
                                  </p:stCondLst>
                                  <p:childTnLst>
                                    <p:set>
                                      <p:cBhvr>
                                        <p:cTn id="32" dur="1" fill="hold">
                                          <p:stCondLst>
                                            <p:cond delay="0"/>
                                          </p:stCondLst>
                                        </p:cTn>
                                        <p:tgtEl>
                                          <p:spTgt spid="95235">
                                            <p:txEl>
                                              <p:pRg st="5" end="5"/>
                                            </p:txEl>
                                          </p:spTgt>
                                        </p:tgtEl>
                                        <p:attrNameLst>
                                          <p:attrName>style.visibility</p:attrName>
                                        </p:attrNameLst>
                                      </p:cBhvr>
                                      <p:to>
                                        <p:strVal val="visible"/>
                                      </p:to>
                                    </p:set>
                                    <p:anim calcmode="lin" valueType="num">
                                      <p:cBhvr>
                                        <p:cTn id="33" dur="500" fill="hold"/>
                                        <p:tgtEl>
                                          <p:spTgt spid="95235">
                                            <p:txEl>
                                              <p:pRg st="5" end="5"/>
                                            </p:txEl>
                                          </p:spTgt>
                                        </p:tgtEl>
                                        <p:attrNameLst>
                                          <p:attrName>ppt_w</p:attrName>
                                        </p:attrNameLst>
                                      </p:cBhvr>
                                      <p:tavLst>
                                        <p:tav tm="0">
                                          <p:val>
                                            <p:fltVal val="0"/>
                                          </p:val>
                                        </p:tav>
                                        <p:tav tm="100000">
                                          <p:val>
                                            <p:strVal val="#ppt_w"/>
                                          </p:val>
                                        </p:tav>
                                      </p:tavLst>
                                    </p:anim>
                                    <p:anim calcmode="lin" valueType="num">
                                      <p:cBhvr>
                                        <p:cTn id="34" dur="500" fill="hold"/>
                                        <p:tgtEl>
                                          <p:spTgt spid="95235">
                                            <p:txEl>
                                              <p:pRg st="5" end="5"/>
                                            </p:txEl>
                                          </p:spTgt>
                                        </p:tgtEl>
                                        <p:attrNameLst>
                                          <p:attrName>ppt_h</p:attrName>
                                        </p:attrNameLst>
                                      </p:cBhvr>
                                      <p:tavLst>
                                        <p:tav tm="0">
                                          <p:val>
                                            <p:fltVal val="0"/>
                                          </p:val>
                                        </p:tav>
                                        <p:tav tm="100000">
                                          <p:val>
                                            <p:strVal val="#ppt_h"/>
                                          </p:val>
                                        </p:tav>
                                      </p:tavLst>
                                    </p:anim>
                                    <p:animEffect transition="in" filter="fade">
                                      <p:cBhvr>
                                        <p:cTn id="35" dur="500"/>
                                        <p:tgtEl>
                                          <p:spTgt spid="95235">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0" fill="hold" nodeType="clickEffect">
                                  <p:stCondLst>
                                    <p:cond delay="0"/>
                                  </p:stCondLst>
                                  <p:childTnLst>
                                    <p:set>
                                      <p:cBhvr>
                                        <p:cTn id="39" dur="1" fill="hold">
                                          <p:stCondLst>
                                            <p:cond delay="0"/>
                                          </p:stCondLst>
                                        </p:cTn>
                                        <p:tgtEl>
                                          <p:spTgt spid="95235">
                                            <p:txEl>
                                              <p:pRg st="6" end="6"/>
                                            </p:txEl>
                                          </p:spTgt>
                                        </p:tgtEl>
                                        <p:attrNameLst>
                                          <p:attrName>style.visibility</p:attrName>
                                        </p:attrNameLst>
                                      </p:cBhvr>
                                      <p:to>
                                        <p:strVal val="visible"/>
                                      </p:to>
                                    </p:set>
                                    <p:anim calcmode="lin" valueType="num">
                                      <p:cBhvr>
                                        <p:cTn id="40" dur="500" fill="hold"/>
                                        <p:tgtEl>
                                          <p:spTgt spid="95235">
                                            <p:txEl>
                                              <p:pRg st="6" end="6"/>
                                            </p:txEl>
                                          </p:spTgt>
                                        </p:tgtEl>
                                        <p:attrNameLst>
                                          <p:attrName>ppt_w</p:attrName>
                                        </p:attrNameLst>
                                      </p:cBhvr>
                                      <p:tavLst>
                                        <p:tav tm="0">
                                          <p:val>
                                            <p:fltVal val="0"/>
                                          </p:val>
                                        </p:tav>
                                        <p:tav tm="100000">
                                          <p:val>
                                            <p:strVal val="#ppt_w"/>
                                          </p:val>
                                        </p:tav>
                                      </p:tavLst>
                                    </p:anim>
                                    <p:anim calcmode="lin" valueType="num">
                                      <p:cBhvr>
                                        <p:cTn id="41" dur="500" fill="hold"/>
                                        <p:tgtEl>
                                          <p:spTgt spid="95235">
                                            <p:txEl>
                                              <p:pRg st="6" end="6"/>
                                            </p:txEl>
                                          </p:spTgt>
                                        </p:tgtEl>
                                        <p:attrNameLst>
                                          <p:attrName>ppt_h</p:attrName>
                                        </p:attrNameLst>
                                      </p:cBhvr>
                                      <p:tavLst>
                                        <p:tav tm="0">
                                          <p:val>
                                            <p:fltVal val="0"/>
                                          </p:val>
                                        </p:tav>
                                        <p:tav tm="100000">
                                          <p:val>
                                            <p:strVal val="#ppt_h"/>
                                          </p:val>
                                        </p:tav>
                                      </p:tavLst>
                                    </p:anim>
                                    <p:animEffect transition="in" filter="fade">
                                      <p:cBhvr>
                                        <p:cTn id="42" dur="500"/>
                                        <p:tgtEl>
                                          <p:spTgt spid="9523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0" fill="hold" nodeType="clickEffect">
                                  <p:stCondLst>
                                    <p:cond delay="0"/>
                                  </p:stCondLst>
                                  <p:childTnLst>
                                    <p:set>
                                      <p:cBhvr>
                                        <p:cTn id="46" dur="1" fill="hold">
                                          <p:stCondLst>
                                            <p:cond delay="0"/>
                                          </p:stCondLst>
                                        </p:cTn>
                                        <p:tgtEl>
                                          <p:spTgt spid="95235">
                                            <p:txEl>
                                              <p:pRg st="7" end="7"/>
                                            </p:txEl>
                                          </p:spTgt>
                                        </p:tgtEl>
                                        <p:attrNameLst>
                                          <p:attrName>style.visibility</p:attrName>
                                        </p:attrNameLst>
                                      </p:cBhvr>
                                      <p:to>
                                        <p:strVal val="visible"/>
                                      </p:to>
                                    </p:set>
                                    <p:anim calcmode="lin" valueType="num">
                                      <p:cBhvr>
                                        <p:cTn id="47" dur="500" fill="hold"/>
                                        <p:tgtEl>
                                          <p:spTgt spid="95235">
                                            <p:txEl>
                                              <p:pRg st="7" end="7"/>
                                            </p:txEl>
                                          </p:spTgt>
                                        </p:tgtEl>
                                        <p:attrNameLst>
                                          <p:attrName>ppt_w</p:attrName>
                                        </p:attrNameLst>
                                      </p:cBhvr>
                                      <p:tavLst>
                                        <p:tav tm="0">
                                          <p:val>
                                            <p:fltVal val="0"/>
                                          </p:val>
                                        </p:tav>
                                        <p:tav tm="100000">
                                          <p:val>
                                            <p:strVal val="#ppt_w"/>
                                          </p:val>
                                        </p:tav>
                                      </p:tavLst>
                                    </p:anim>
                                    <p:anim calcmode="lin" valueType="num">
                                      <p:cBhvr>
                                        <p:cTn id="48" dur="500" fill="hold"/>
                                        <p:tgtEl>
                                          <p:spTgt spid="95235">
                                            <p:txEl>
                                              <p:pRg st="7" end="7"/>
                                            </p:txEl>
                                          </p:spTgt>
                                        </p:tgtEl>
                                        <p:attrNameLst>
                                          <p:attrName>ppt_h</p:attrName>
                                        </p:attrNameLst>
                                      </p:cBhvr>
                                      <p:tavLst>
                                        <p:tav tm="0">
                                          <p:val>
                                            <p:fltVal val="0"/>
                                          </p:val>
                                        </p:tav>
                                        <p:tav tm="100000">
                                          <p:val>
                                            <p:strVal val="#ppt_h"/>
                                          </p:val>
                                        </p:tav>
                                      </p:tavLst>
                                    </p:anim>
                                    <p:animEffect transition="in" filter="fade">
                                      <p:cBhvr>
                                        <p:cTn id="49" dur="500"/>
                                        <p:tgtEl>
                                          <p:spTgt spid="95235">
                                            <p:txEl>
                                              <p:pRg st="7" end="7"/>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0" fill="hold" nodeType="clickEffect">
                                  <p:stCondLst>
                                    <p:cond delay="0"/>
                                  </p:stCondLst>
                                  <p:childTnLst>
                                    <p:set>
                                      <p:cBhvr>
                                        <p:cTn id="53" dur="1" fill="hold">
                                          <p:stCondLst>
                                            <p:cond delay="0"/>
                                          </p:stCondLst>
                                        </p:cTn>
                                        <p:tgtEl>
                                          <p:spTgt spid="95235">
                                            <p:txEl>
                                              <p:pRg st="8" end="8"/>
                                            </p:txEl>
                                          </p:spTgt>
                                        </p:tgtEl>
                                        <p:attrNameLst>
                                          <p:attrName>style.visibility</p:attrName>
                                        </p:attrNameLst>
                                      </p:cBhvr>
                                      <p:to>
                                        <p:strVal val="visible"/>
                                      </p:to>
                                    </p:set>
                                    <p:anim calcmode="lin" valueType="num">
                                      <p:cBhvr>
                                        <p:cTn id="54" dur="500" fill="hold"/>
                                        <p:tgtEl>
                                          <p:spTgt spid="95235">
                                            <p:txEl>
                                              <p:pRg st="8" end="8"/>
                                            </p:txEl>
                                          </p:spTgt>
                                        </p:tgtEl>
                                        <p:attrNameLst>
                                          <p:attrName>ppt_w</p:attrName>
                                        </p:attrNameLst>
                                      </p:cBhvr>
                                      <p:tavLst>
                                        <p:tav tm="0">
                                          <p:val>
                                            <p:fltVal val="0"/>
                                          </p:val>
                                        </p:tav>
                                        <p:tav tm="100000">
                                          <p:val>
                                            <p:strVal val="#ppt_w"/>
                                          </p:val>
                                        </p:tav>
                                      </p:tavLst>
                                    </p:anim>
                                    <p:anim calcmode="lin" valueType="num">
                                      <p:cBhvr>
                                        <p:cTn id="55" dur="500" fill="hold"/>
                                        <p:tgtEl>
                                          <p:spTgt spid="95235">
                                            <p:txEl>
                                              <p:pRg st="8" end="8"/>
                                            </p:txEl>
                                          </p:spTgt>
                                        </p:tgtEl>
                                        <p:attrNameLst>
                                          <p:attrName>ppt_h</p:attrName>
                                        </p:attrNameLst>
                                      </p:cBhvr>
                                      <p:tavLst>
                                        <p:tav tm="0">
                                          <p:val>
                                            <p:fltVal val="0"/>
                                          </p:val>
                                        </p:tav>
                                        <p:tav tm="100000">
                                          <p:val>
                                            <p:strVal val="#ppt_h"/>
                                          </p:val>
                                        </p:tav>
                                      </p:tavLst>
                                    </p:anim>
                                    <p:animEffect transition="in" filter="fade">
                                      <p:cBhvr>
                                        <p:cTn id="56" dur="500"/>
                                        <p:tgtEl>
                                          <p:spTgt spid="95235">
                                            <p:txEl>
                                              <p:pRg st="8" end="8"/>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0" fill="hold" nodeType="clickEffect">
                                  <p:stCondLst>
                                    <p:cond delay="0"/>
                                  </p:stCondLst>
                                  <p:childTnLst>
                                    <p:set>
                                      <p:cBhvr>
                                        <p:cTn id="60" dur="1" fill="hold">
                                          <p:stCondLst>
                                            <p:cond delay="0"/>
                                          </p:stCondLst>
                                        </p:cTn>
                                        <p:tgtEl>
                                          <p:spTgt spid="95235">
                                            <p:txEl>
                                              <p:pRg st="9" end="9"/>
                                            </p:txEl>
                                          </p:spTgt>
                                        </p:tgtEl>
                                        <p:attrNameLst>
                                          <p:attrName>style.visibility</p:attrName>
                                        </p:attrNameLst>
                                      </p:cBhvr>
                                      <p:to>
                                        <p:strVal val="visible"/>
                                      </p:to>
                                    </p:set>
                                    <p:anim calcmode="lin" valueType="num">
                                      <p:cBhvr>
                                        <p:cTn id="61" dur="500" fill="hold"/>
                                        <p:tgtEl>
                                          <p:spTgt spid="95235">
                                            <p:txEl>
                                              <p:pRg st="9" end="9"/>
                                            </p:txEl>
                                          </p:spTgt>
                                        </p:tgtEl>
                                        <p:attrNameLst>
                                          <p:attrName>ppt_w</p:attrName>
                                        </p:attrNameLst>
                                      </p:cBhvr>
                                      <p:tavLst>
                                        <p:tav tm="0">
                                          <p:val>
                                            <p:fltVal val="0"/>
                                          </p:val>
                                        </p:tav>
                                        <p:tav tm="100000">
                                          <p:val>
                                            <p:strVal val="#ppt_w"/>
                                          </p:val>
                                        </p:tav>
                                      </p:tavLst>
                                    </p:anim>
                                    <p:anim calcmode="lin" valueType="num">
                                      <p:cBhvr>
                                        <p:cTn id="62" dur="500" fill="hold"/>
                                        <p:tgtEl>
                                          <p:spTgt spid="95235">
                                            <p:txEl>
                                              <p:pRg st="9" end="9"/>
                                            </p:txEl>
                                          </p:spTgt>
                                        </p:tgtEl>
                                        <p:attrNameLst>
                                          <p:attrName>ppt_h</p:attrName>
                                        </p:attrNameLst>
                                      </p:cBhvr>
                                      <p:tavLst>
                                        <p:tav tm="0">
                                          <p:val>
                                            <p:fltVal val="0"/>
                                          </p:val>
                                        </p:tav>
                                        <p:tav tm="100000">
                                          <p:val>
                                            <p:strVal val="#ppt_h"/>
                                          </p:val>
                                        </p:tav>
                                      </p:tavLst>
                                    </p:anim>
                                    <p:animEffect transition="in" filter="fade">
                                      <p:cBhvr>
                                        <p:cTn id="63" dur="500"/>
                                        <p:tgtEl>
                                          <p:spTgt spid="95235">
                                            <p:txEl>
                                              <p:pRg st="9" end="9"/>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0" fill="hold" nodeType="clickEffect">
                                  <p:stCondLst>
                                    <p:cond delay="0"/>
                                  </p:stCondLst>
                                  <p:childTnLst>
                                    <p:set>
                                      <p:cBhvr>
                                        <p:cTn id="67" dur="1" fill="hold">
                                          <p:stCondLst>
                                            <p:cond delay="0"/>
                                          </p:stCondLst>
                                        </p:cTn>
                                        <p:tgtEl>
                                          <p:spTgt spid="95235">
                                            <p:txEl>
                                              <p:pRg st="10" end="10"/>
                                            </p:txEl>
                                          </p:spTgt>
                                        </p:tgtEl>
                                        <p:attrNameLst>
                                          <p:attrName>style.visibility</p:attrName>
                                        </p:attrNameLst>
                                      </p:cBhvr>
                                      <p:to>
                                        <p:strVal val="visible"/>
                                      </p:to>
                                    </p:set>
                                    <p:anim calcmode="lin" valueType="num">
                                      <p:cBhvr>
                                        <p:cTn id="68" dur="500" fill="hold"/>
                                        <p:tgtEl>
                                          <p:spTgt spid="95235">
                                            <p:txEl>
                                              <p:pRg st="10" end="10"/>
                                            </p:txEl>
                                          </p:spTgt>
                                        </p:tgtEl>
                                        <p:attrNameLst>
                                          <p:attrName>ppt_w</p:attrName>
                                        </p:attrNameLst>
                                      </p:cBhvr>
                                      <p:tavLst>
                                        <p:tav tm="0">
                                          <p:val>
                                            <p:fltVal val="0"/>
                                          </p:val>
                                        </p:tav>
                                        <p:tav tm="100000">
                                          <p:val>
                                            <p:strVal val="#ppt_w"/>
                                          </p:val>
                                        </p:tav>
                                      </p:tavLst>
                                    </p:anim>
                                    <p:anim calcmode="lin" valueType="num">
                                      <p:cBhvr>
                                        <p:cTn id="69" dur="500" fill="hold"/>
                                        <p:tgtEl>
                                          <p:spTgt spid="95235">
                                            <p:txEl>
                                              <p:pRg st="10" end="10"/>
                                            </p:txEl>
                                          </p:spTgt>
                                        </p:tgtEl>
                                        <p:attrNameLst>
                                          <p:attrName>ppt_h</p:attrName>
                                        </p:attrNameLst>
                                      </p:cBhvr>
                                      <p:tavLst>
                                        <p:tav tm="0">
                                          <p:val>
                                            <p:fltVal val="0"/>
                                          </p:val>
                                        </p:tav>
                                        <p:tav tm="100000">
                                          <p:val>
                                            <p:strVal val="#ppt_h"/>
                                          </p:val>
                                        </p:tav>
                                      </p:tavLst>
                                    </p:anim>
                                    <p:animEffect transition="in" filter="fade">
                                      <p:cBhvr>
                                        <p:cTn id="70" dur="500"/>
                                        <p:tgtEl>
                                          <p:spTgt spid="95235">
                                            <p:txEl>
                                              <p:pRg st="10" end="10"/>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0" fill="hold" nodeType="clickEffect">
                                  <p:stCondLst>
                                    <p:cond delay="0"/>
                                  </p:stCondLst>
                                  <p:childTnLst>
                                    <p:set>
                                      <p:cBhvr>
                                        <p:cTn id="74" dur="1" fill="hold">
                                          <p:stCondLst>
                                            <p:cond delay="0"/>
                                          </p:stCondLst>
                                        </p:cTn>
                                        <p:tgtEl>
                                          <p:spTgt spid="95235">
                                            <p:txEl>
                                              <p:pRg st="11" end="11"/>
                                            </p:txEl>
                                          </p:spTgt>
                                        </p:tgtEl>
                                        <p:attrNameLst>
                                          <p:attrName>style.visibility</p:attrName>
                                        </p:attrNameLst>
                                      </p:cBhvr>
                                      <p:to>
                                        <p:strVal val="visible"/>
                                      </p:to>
                                    </p:set>
                                    <p:anim calcmode="lin" valueType="num">
                                      <p:cBhvr>
                                        <p:cTn id="75" dur="500" fill="hold"/>
                                        <p:tgtEl>
                                          <p:spTgt spid="95235">
                                            <p:txEl>
                                              <p:pRg st="11" end="11"/>
                                            </p:txEl>
                                          </p:spTgt>
                                        </p:tgtEl>
                                        <p:attrNameLst>
                                          <p:attrName>ppt_w</p:attrName>
                                        </p:attrNameLst>
                                      </p:cBhvr>
                                      <p:tavLst>
                                        <p:tav tm="0">
                                          <p:val>
                                            <p:fltVal val="0"/>
                                          </p:val>
                                        </p:tav>
                                        <p:tav tm="100000">
                                          <p:val>
                                            <p:strVal val="#ppt_w"/>
                                          </p:val>
                                        </p:tav>
                                      </p:tavLst>
                                    </p:anim>
                                    <p:anim calcmode="lin" valueType="num">
                                      <p:cBhvr>
                                        <p:cTn id="76" dur="500" fill="hold"/>
                                        <p:tgtEl>
                                          <p:spTgt spid="95235">
                                            <p:txEl>
                                              <p:pRg st="11" end="11"/>
                                            </p:txEl>
                                          </p:spTgt>
                                        </p:tgtEl>
                                        <p:attrNameLst>
                                          <p:attrName>ppt_h</p:attrName>
                                        </p:attrNameLst>
                                      </p:cBhvr>
                                      <p:tavLst>
                                        <p:tav tm="0">
                                          <p:val>
                                            <p:fltVal val="0"/>
                                          </p:val>
                                        </p:tav>
                                        <p:tav tm="100000">
                                          <p:val>
                                            <p:strVal val="#ppt_h"/>
                                          </p:val>
                                        </p:tav>
                                      </p:tavLst>
                                    </p:anim>
                                    <p:animEffect transition="in" filter="fade">
                                      <p:cBhvr>
                                        <p:cTn id="77" dur="500"/>
                                        <p:tgtEl>
                                          <p:spTgt spid="95235">
                                            <p:txEl>
                                              <p:pRg st="11" end="1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0" fill="hold" nodeType="clickEffect">
                                  <p:stCondLst>
                                    <p:cond delay="0"/>
                                  </p:stCondLst>
                                  <p:childTnLst>
                                    <p:set>
                                      <p:cBhvr>
                                        <p:cTn id="81" dur="1" fill="hold">
                                          <p:stCondLst>
                                            <p:cond delay="0"/>
                                          </p:stCondLst>
                                        </p:cTn>
                                        <p:tgtEl>
                                          <p:spTgt spid="95235">
                                            <p:txEl>
                                              <p:pRg st="14" end="14"/>
                                            </p:txEl>
                                          </p:spTgt>
                                        </p:tgtEl>
                                        <p:attrNameLst>
                                          <p:attrName>style.visibility</p:attrName>
                                        </p:attrNameLst>
                                      </p:cBhvr>
                                      <p:to>
                                        <p:strVal val="visible"/>
                                      </p:to>
                                    </p:set>
                                    <p:anim calcmode="lin" valueType="num">
                                      <p:cBhvr>
                                        <p:cTn id="82" dur="500" fill="hold"/>
                                        <p:tgtEl>
                                          <p:spTgt spid="95235">
                                            <p:txEl>
                                              <p:pRg st="14" end="14"/>
                                            </p:txEl>
                                          </p:spTgt>
                                        </p:tgtEl>
                                        <p:attrNameLst>
                                          <p:attrName>ppt_w</p:attrName>
                                        </p:attrNameLst>
                                      </p:cBhvr>
                                      <p:tavLst>
                                        <p:tav tm="0">
                                          <p:val>
                                            <p:fltVal val="0"/>
                                          </p:val>
                                        </p:tav>
                                        <p:tav tm="100000">
                                          <p:val>
                                            <p:strVal val="#ppt_w"/>
                                          </p:val>
                                        </p:tav>
                                      </p:tavLst>
                                    </p:anim>
                                    <p:anim calcmode="lin" valueType="num">
                                      <p:cBhvr>
                                        <p:cTn id="83" dur="500" fill="hold"/>
                                        <p:tgtEl>
                                          <p:spTgt spid="95235">
                                            <p:txEl>
                                              <p:pRg st="14" end="14"/>
                                            </p:txEl>
                                          </p:spTgt>
                                        </p:tgtEl>
                                        <p:attrNameLst>
                                          <p:attrName>ppt_h</p:attrName>
                                        </p:attrNameLst>
                                      </p:cBhvr>
                                      <p:tavLst>
                                        <p:tav tm="0">
                                          <p:val>
                                            <p:fltVal val="0"/>
                                          </p:val>
                                        </p:tav>
                                        <p:tav tm="100000">
                                          <p:val>
                                            <p:strVal val="#ppt_h"/>
                                          </p:val>
                                        </p:tav>
                                      </p:tavLst>
                                    </p:anim>
                                    <p:animEffect transition="in" filter="fade">
                                      <p:cBhvr>
                                        <p:cTn id="84" dur="500"/>
                                        <p:tgtEl>
                                          <p:spTgt spid="95235">
                                            <p:txEl>
                                              <p:pRg st="14" end="14"/>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0" fill="hold" nodeType="clickEffect">
                                  <p:stCondLst>
                                    <p:cond delay="0"/>
                                  </p:stCondLst>
                                  <p:childTnLst>
                                    <p:set>
                                      <p:cBhvr>
                                        <p:cTn id="88" dur="1" fill="hold">
                                          <p:stCondLst>
                                            <p:cond delay="0"/>
                                          </p:stCondLst>
                                        </p:cTn>
                                        <p:tgtEl>
                                          <p:spTgt spid="95235">
                                            <p:txEl>
                                              <p:pRg st="15" end="15"/>
                                            </p:txEl>
                                          </p:spTgt>
                                        </p:tgtEl>
                                        <p:attrNameLst>
                                          <p:attrName>style.visibility</p:attrName>
                                        </p:attrNameLst>
                                      </p:cBhvr>
                                      <p:to>
                                        <p:strVal val="visible"/>
                                      </p:to>
                                    </p:set>
                                    <p:anim calcmode="lin" valueType="num">
                                      <p:cBhvr>
                                        <p:cTn id="89" dur="500" fill="hold"/>
                                        <p:tgtEl>
                                          <p:spTgt spid="95235">
                                            <p:txEl>
                                              <p:pRg st="15" end="15"/>
                                            </p:txEl>
                                          </p:spTgt>
                                        </p:tgtEl>
                                        <p:attrNameLst>
                                          <p:attrName>ppt_w</p:attrName>
                                        </p:attrNameLst>
                                      </p:cBhvr>
                                      <p:tavLst>
                                        <p:tav tm="0">
                                          <p:val>
                                            <p:fltVal val="0"/>
                                          </p:val>
                                        </p:tav>
                                        <p:tav tm="100000">
                                          <p:val>
                                            <p:strVal val="#ppt_w"/>
                                          </p:val>
                                        </p:tav>
                                      </p:tavLst>
                                    </p:anim>
                                    <p:anim calcmode="lin" valueType="num">
                                      <p:cBhvr>
                                        <p:cTn id="90" dur="500" fill="hold"/>
                                        <p:tgtEl>
                                          <p:spTgt spid="95235">
                                            <p:txEl>
                                              <p:pRg st="15" end="15"/>
                                            </p:txEl>
                                          </p:spTgt>
                                        </p:tgtEl>
                                        <p:attrNameLst>
                                          <p:attrName>ppt_h</p:attrName>
                                        </p:attrNameLst>
                                      </p:cBhvr>
                                      <p:tavLst>
                                        <p:tav tm="0">
                                          <p:val>
                                            <p:fltVal val="0"/>
                                          </p:val>
                                        </p:tav>
                                        <p:tav tm="100000">
                                          <p:val>
                                            <p:strVal val="#ppt_h"/>
                                          </p:val>
                                        </p:tav>
                                      </p:tavLst>
                                    </p:anim>
                                    <p:animEffect transition="in" filter="fade">
                                      <p:cBhvr>
                                        <p:cTn id="91" dur="500"/>
                                        <p:tgtEl>
                                          <p:spTgt spid="95235">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u numéro de diapositive 3"/>
          <p:cNvSpPr>
            <a:spLocks noGrp="1"/>
          </p:cNvSpPr>
          <p:nvPr>
            <p:ph type="sldNum" sz="quarter" idx="10"/>
          </p:nvPr>
        </p:nvSpPr>
        <p:spPr>
          <a:noFill/>
        </p:spPr>
        <p:txBody>
          <a:bodyPr/>
          <a:lstStyle/>
          <a:p>
            <a:pPr defTabSz="1073150"/>
            <a:fld id="{0A9D6E6A-D0F8-4E11-B206-C0ACA6F54E1F}" type="slidenum">
              <a:rPr lang="fr-BE" smtClean="0"/>
              <a:pPr defTabSz="1073150"/>
              <a:t>171</a:t>
            </a:fld>
            <a:endParaRPr lang="fr-BE"/>
          </a:p>
        </p:txBody>
      </p:sp>
      <p:sp>
        <p:nvSpPr>
          <p:cNvPr id="6"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Electronique – Meilleure étincelle</a:t>
            </a:r>
            <a:br>
              <a:rPr lang="fr-BE" sz="3600">
                <a:solidFill>
                  <a:schemeClr val="accent4"/>
                </a:solidFill>
              </a:rPr>
            </a:br>
            <a:r>
              <a:rPr lang="fr-BE" sz="3600">
                <a:solidFill>
                  <a:schemeClr val="accent4"/>
                </a:solidFill>
              </a:rPr>
              <a:t>Plasma – Bobine spéciale</a:t>
            </a:r>
          </a:p>
        </p:txBody>
      </p:sp>
      <p:pic>
        <p:nvPicPr>
          <p:cNvPr id="100356" name="Image 3" descr="Plasma 03.jpg"/>
          <p:cNvPicPr>
            <a:picLocks noChangeAspect="1"/>
          </p:cNvPicPr>
          <p:nvPr/>
        </p:nvPicPr>
        <p:blipFill>
          <a:blip r:embed="rId3" cstate="print"/>
          <a:srcRect/>
          <a:stretch>
            <a:fillRect/>
          </a:stretch>
        </p:blipFill>
        <p:spPr bwMode="auto">
          <a:xfrm>
            <a:off x="1179513" y="1576388"/>
            <a:ext cx="7964487" cy="4879975"/>
          </a:xfrm>
          <a:prstGeom prst="rect">
            <a:avLst/>
          </a:prstGeom>
          <a:noFill/>
          <a:ln w="9525">
            <a:noFill/>
            <a:miter lim="800000"/>
            <a:headEnd/>
            <a:tailEnd/>
          </a:ln>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0356"/>
                                        </p:tgtEl>
                                        <p:attrNameLst>
                                          <p:attrName>style.visibility</p:attrName>
                                        </p:attrNameLst>
                                      </p:cBhvr>
                                      <p:to>
                                        <p:strVal val="visible"/>
                                      </p:to>
                                    </p:set>
                                    <p:animEffect transition="in" filter="fade">
                                      <p:cBhvr>
                                        <p:cTn id="13" dur="500"/>
                                        <p:tgtEl>
                                          <p:spTgt spid="100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Espace réservé du numéro de diapositive 3"/>
          <p:cNvSpPr>
            <a:spLocks noGrp="1"/>
          </p:cNvSpPr>
          <p:nvPr>
            <p:ph type="sldNum" sz="quarter" idx="10"/>
          </p:nvPr>
        </p:nvSpPr>
        <p:spPr>
          <a:noFill/>
        </p:spPr>
        <p:txBody>
          <a:bodyPr/>
          <a:lstStyle/>
          <a:p>
            <a:pPr defTabSz="1073150"/>
            <a:fld id="{122D5C1B-165D-49A2-9B79-EA2637BA65B3}" type="slidenum">
              <a:rPr lang="fr-BE" smtClean="0"/>
              <a:pPr defTabSz="1073150"/>
              <a:t>172</a:t>
            </a:fld>
            <a:endParaRPr lang="fr-BE"/>
          </a:p>
        </p:txBody>
      </p:sp>
      <p:sp>
        <p:nvSpPr>
          <p:cNvPr id="6"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Electronique – Meilleure étincelle</a:t>
            </a:r>
            <a:br>
              <a:rPr lang="fr-BE" sz="3600">
                <a:solidFill>
                  <a:schemeClr val="accent4"/>
                </a:solidFill>
              </a:rPr>
            </a:br>
            <a:r>
              <a:rPr lang="fr-BE" sz="3600">
                <a:solidFill>
                  <a:schemeClr val="accent4"/>
                </a:solidFill>
              </a:rPr>
              <a:t>Plasma – Distributeur spécial</a:t>
            </a:r>
          </a:p>
        </p:txBody>
      </p:sp>
      <p:pic>
        <p:nvPicPr>
          <p:cNvPr id="99332" name="Image 4" descr="Plasma.jpg"/>
          <p:cNvPicPr>
            <a:picLocks noChangeAspect="1"/>
          </p:cNvPicPr>
          <p:nvPr/>
        </p:nvPicPr>
        <p:blipFill>
          <a:blip r:embed="rId3" cstate="print"/>
          <a:srcRect/>
          <a:stretch>
            <a:fillRect/>
          </a:stretch>
        </p:blipFill>
        <p:spPr bwMode="auto">
          <a:xfrm>
            <a:off x="2071688" y="1265238"/>
            <a:ext cx="6143625" cy="5973762"/>
          </a:xfrm>
          <a:prstGeom prst="rect">
            <a:avLst/>
          </a:prstGeom>
          <a:noFill/>
          <a:ln w="9525">
            <a:noFill/>
            <a:miter lim="800000"/>
            <a:headEnd/>
            <a:tailEnd/>
          </a:ln>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99332"/>
                                        </p:tgtEl>
                                        <p:attrNameLst>
                                          <p:attrName>style.visibility</p:attrName>
                                        </p:attrNameLst>
                                      </p:cBhvr>
                                      <p:to>
                                        <p:strVal val="visible"/>
                                      </p:to>
                                    </p:set>
                                    <p:animEffect transition="in" filter="fade">
                                      <p:cBhvr>
                                        <p:cTn id="12" dur="500"/>
                                        <p:tgtEl>
                                          <p:spTgt spid="99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Espace réservé du numéro de diapositive 3"/>
          <p:cNvSpPr>
            <a:spLocks noGrp="1"/>
          </p:cNvSpPr>
          <p:nvPr>
            <p:ph type="sldNum" sz="quarter" idx="10"/>
          </p:nvPr>
        </p:nvSpPr>
        <p:spPr>
          <a:noFill/>
        </p:spPr>
        <p:txBody>
          <a:bodyPr/>
          <a:lstStyle/>
          <a:p>
            <a:pPr defTabSz="1073150"/>
            <a:fld id="{7CBBC22C-4104-4515-ADAD-ED9C80922730}" type="slidenum">
              <a:rPr lang="fr-BE" smtClean="0"/>
              <a:pPr defTabSz="1073150"/>
              <a:t>173</a:t>
            </a:fld>
            <a:endParaRPr lang="fr-BE"/>
          </a:p>
        </p:txBody>
      </p:sp>
      <p:sp>
        <p:nvSpPr>
          <p:cNvPr id="100355" name="ZoneTexte 6"/>
          <p:cNvSpPr txBox="1">
            <a:spLocks noChangeArrowheads="1"/>
          </p:cNvSpPr>
          <p:nvPr/>
        </p:nvSpPr>
        <p:spPr bwMode="auto">
          <a:xfrm>
            <a:off x="214313" y="1404938"/>
            <a:ext cx="9929812" cy="5632311"/>
          </a:xfrm>
          <a:prstGeom prst="rect">
            <a:avLst/>
          </a:prstGeom>
          <a:noFill/>
          <a:ln w="9525">
            <a:noFill/>
            <a:miter lim="800000"/>
            <a:headEnd/>
            <a:tailEnd/>
          </a:ln>
        </p:spPr>
        <p:txBody>
          <a:bodyPr>
            <a:spAutoFit/>
          </a:bodyPr>
          <a:lstStyle/>
          <a:p>
            <a:pPr>
              <a:defRPr/>
            </a:pPr>
            <a:r>
              <a:rPr lang="fr-BE" sz="2000" b="1">
                <a:effectLst>
                  <a:outerShdw blurRad="38100" dist="38100" dir="2700000" algn="tl">
                    <a:srgbClr val="000000">
                      <a:alpha val="43137"/>
                    </a:srgbClr>
                  </a:outerShdw>
                </a:effectLst>
              </a:rPr>
              <a:t>Avantages</a:t>
            </a:r>
          </a:p>
          <a:p>
            <a:pPr>
              <a:defRPr/>
            </a:pPr>
            <a:r>
              <a:rPr lang="fr-BE" sz="2000"/>
              <a:t>Technologie héritée de l’aviation privée et de la compétition (F1, Indy cars, etc.).</a:t>
            </a:r>
          </a:p>
          <a:p>
            <a:pPr>
              <a:defRPr/>
            </a:pPr>
            <a:r>
              <a:rPr lang="fr-BE" sz="2000"/>
              <a:t>Mêmes avantages que pour le système à transistor et décharge de condensateur, plus….</a:t>
            </a:r>
          </a:p>
          <a:p>
            <a:pPr>
              <a:defRPr/>
            </a:pPr>
            <a:endParaRPr lang="fr-BE" sz="2000" b="1"/>
          </a:p>
          <a:p>
            <a:pPr marL="914400" lvl="1" indent="-457200">
              <a:buFont typeface="Wingdings" pitchFamily="2" charset="2"/>
              <a:buChar char="Ø"/>
              <a:defRPr/>
            </a:pPr>
            <a:r>
              <a:rPr lang="fr-BE" sz="2000"/>
              <a:t>Durée d’étincelle optimisée.</a:t>
            </a:r>
          </a:p>
          <a:p>
            <a:pPr marL="914400" lvl="1" indent="-457200">
              <a:buFont typeface="Wingdings" pitchFamily="2" charset="2"/>
              <a:buChar char="Ø"/>
              <a:defRPr/>
            </a:pPr>
            <a:r>
              <a:rPr lang="fr-BE" sz="2000"/>
              <a:t>Brûle absolument tout.</a:t>
            </a:r>
          </a:p>
          <a:p>
            <a:pPr marL="914400" lvl="1" indent="-457200">
              <a:buFont typeface="Wingdings" pitchFamily="2" charset="2"/>
              <a:buChar char="Ø"/>
              <a:defRPr/>
            </a:pPr>
            <a:r>
              <a:rPr lang="fr-BE" sz="2000"/>
              <a:t>Fonctionne comme un chalumeau.</a:t>
            </a:r>
          </a:p>
          <a:p>
            <a:pPr marL="914400" lvl="1" indent="-457200">
              <a:buFont typeface="Wingdings" pitchFamily="2" charset="2"/>
              <a:buChar char="Ø"/>
              <a:defRPr/>
            </a:pPr>
            <a:r>
              <a:rPr lang="fr-BE" sz="2000"/>
              <a:t>Consommation minimum.</a:t>
            </a:r>
          </a:p>
          <a:p>
            <a:pPr marL="914400" lvl="1" indent="-457200">
              <a:buFont typeface="Wingdings" pitchFamily="2" charset="2"/>
              <a:buChar char="Ø"/>
              <a:defRPr/>
            </a:pPr>
            <a:r>
              <a:rPr lang="fr-BE" sz="2000"/>
              <a:t>Performances maximales.</a:t>
            </a:r>
          </a:p>
          <a:p>
            <a:pPr>
              <a:defRPr/>
            </a:pPr>
            <a:endParaRPr lang="fr-BE" sz="2000"/>
          </a:p>
          <a:p>
            <a:pPr>
              <a:defRPr/>
            </a:pPr>
            <a:r>
              <a:rPr lang="fr-BE" sz="2000" b="1">
                <a:effectLst>
                  <a:outerShdw blurRad="38100" dist="38100" dir="2700000" algn="tl">
                    <a:srgbClr val="000000">
                      <a:alpha val="43137"/>
                    </a:srgbClr>
                  </a:outerShdw>
                </a:effectLst>
              </a:rPr>
              <a:t>Inconvénients</a:t>
            </a:r>
          </a:p>
          <a:p>
            <a:pPr>
              <a:defRPr/>
            </a:pPr>
            <a:endParaRPr lang="fr-BE" sz="2000" b="1">
              <a:effectLst>
                <a:outerShdw blurRad="38100" dist="38100" dir="2700000" algn="tl">
                  <a:srgbClr val="000000">
                    <a:alpha val="43137"/>
                  </a:srgbClr>
                </a:outerShdw>
              </a:effectLst>
            </a:endParaRPr>
          </a:p>
          <a:p>
            <a:pPr marL="914400" lvl="1" indent="-457200">
              <a:buFont typeface="Wingdings" pitchFamily="2" charset="2"/>
              <a:buChar char="Ø"/>
              <a:defRPr/>
            </a:pPr>
            <a:r>
              <a:rPr lang="fr-BE" sz="2000"/>
              <a:t>Complexité du système</a:t>
            </a:r>
          </a:p>
          <a:p>
            <a:pPr marL="914400" lvl="1" indent="-457200">
              <a:buFont typeface="Wingdings" pitchFamily="2" charset="2"/>
              <a:buChar char="Ø"/>
              <a:defRPr/>
            </a:pPr>
            <a:r>
              <a:rPr lang="fr-BE" sz="2000"/>
              <a:t>Distributeur spécial ou bobine spéciale</a:t>
            </a:r>
          </a:p>
          <a:p>
            <a:pPr marL="914400" lvl="1" indent="-457200">
              <a:buFont typeface="Wingdings" pitchFamily="2" charset="2"/>
              <a:buChar char="Ø"/>
              <a:defRPr/>
            </a:pPr>
            <a:r>
              <a:rPr lang="fr-BE" sz="2000"/>
              <a:t>Bougies spéciales à durée de vie réduite.</a:t>
            </a:r>
          </a:p>
          <a:p>
            <a:pPr marL="914400" lvl="1" indent="-457200">
              <a:buFont typeface="Wingdings" pitchFamily="2" charset="2"/>
              <a:buChar char="Ø"/>
              <a:defRPr/>
            </a:pPr>
            <a:r>
              <a:rPr lang="fr-BE" sz="2000"/>
              <a:t>Retour impossible vers l’allumage classique en cas de panne électronique.</a:t>
            </a:r>
          </a:p>
          <a:p>
            <a:pPr marL="914400" lvl="1" indent="-457200">
              <a:buFont typeface="Wingdings" pitchFamily="2" charset="2"/>
              <a:buChar char="Ø"/>
              <a:defRPr/>
            </a:pPr>
            <a:r>
              <a:rPr lang="fr-BE" sz="2000"/>
              <a:t>Assez cher (1.000 à 5.000€)</a:t>
            </a:r>
          </a:p>
          <a:p>
            <a:pPr marL="914400" lvl="1" indent="-457200">
              <a:buFont typeface="Wingdings" pitchFamily="2" charset="2"/>
              <a:buChar char="Ø"/>
              <a:defRPr/>
            </a:pPr>
            <a:r>
              <a:rPr lang="fr-BE" sz="2000"/>
              <a:t>Peu de kits disponibles sur le marché (12V et 24V, négatif à la masse seulement)</a:t>
            </a:r>
          </a:p>
        </p:txBody>
      </p:sp>
      <p:sp>
        <p:nvSpPr>
          <p:cNvPr id="6"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Electronique – Meilleure étincelle</a:t>
            </a:r>
            <a:br>
              <a:rPr lang="fr-BE" sz="3600">
                <a:solidFill>
                  <a:schemeClr val="accent4"/>
                </a:solidFill>
              </a:rPr>
            </a:br>
            <a:r>
              <a:rPr lang="fr-BE" sz="3600">
                <a:solidFill>
                  <a:schemeClr val="accent4"/>
                </a:solidFill>
              </a:rPr>
              <a:t>Plasma</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0" fill="hold" nodeType="afterEffect">
                                  <p:stCondLst>
                                    <p:cond delay="0"/>
                                  </p:stCondLst>
                                  <p:childTnLst>
                                    <p:set>
                                      <p:cBhvr>
                                        <p:cTn id="11" dur="1" fill="hold">
                                          <p:stCondLst>
                                            <p:cond delay="0"/>
                                          </p:stCondLst>
                                        </p:cTn>
                                        <p:tgtEl>
                                          <p:spTgt spid="100355">
                                            <p:txEl>
                                              <p:pRg st="1" end="1"/>
                                            </p:txEl>
                                          </p:spTgt>
                                        </p:tgtEl>
                                        <p:attrNameLst>
                                          <p:attrName>style.visibility</p:attrName>
                                        </p:attrNameLst>
                                      </p:cBhvr>
                                      <p:to>
                                        <p:strVal val="visible"/>
                                      </p:to>
                                    </p:set>
                                    <p:anim calcmode="lin" valueType="num">
                                      <p:cBhvr>
                                        <p:cTn id="12" dur="500" fill="hold"/>
                                        <p:tgtEl>
                                          <p:spTgt spid="100355">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00355">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10035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100355">
                                            <p:txEl>
                                              <p:pRg st="2" end="2"/>
                                            </p:txEl>
                                          </p:spTgt>
                                        </p:tgtEl>
                                        <p:attrNameLst>
                                          <p:attrName>style.visibility</p:attrName>
                                        </p:attrNameLst>
                                      </p:cBhvr>
                                      <p:to>
                                        <p:strVal val="visible"/>
                                      </p:to>
                                    </p:set>
                                    <p:anim calcmode="lin" valueType="num">
                                      <p:cBhvr>
                                        <p:cTn id="19" dur="500" fill="hold"/>
                                        <p:tgtEl>
                                          <p:spTgt spid="10035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00355">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100355">
                                            <p:txEl>
                                              <p:pRg st="2" end="2"/>
                                            </p:txEl>
                                          </p:spTgt>
                                        </p:tgtEl>
                                      </p:cBhvr>
                                    </p:animEffect>
                                  </p:childTnLst>
                                </p:cTn>
                              </p:par>
                            </p:childTnLst>
                          </p:cTn>
                        </p:par>
                        <p:par>
                          <p:cTn id="22" fill="hold">
                            <p:stCondLst>
                              <p:cond delay="500"/>
                            </p:stCondLst>
                            <p:childTnLst>
                              <p:par>
                                <p:cTn id="23" presetID="53" presetClass="entr" presetSubtype="0" fill="hold" nodeType="afterEffect">
                                  <p:stCondLst>
                                    <p:cond delay="0"/>
                                  </p:stCondLst>
                                  <p:childTnLst>
                                    <p:set>
                                      <p:cBhvr>
                                        <p:cTn id="24" dur="1" fill="hold">
                                          <p:stCondLst>
                                            <p:cond delay="0"/>
                                          </p:stCondLst>
                                        </p:cTn>
                                        <p:tgtEl>
                                          <p:spTgt spid="100355">
                                            <p:txEl>
                                              <p:pRg st="4" end="4"/>
                                            </p:txEl>
                                          </p:spTgt>
                                        </p:tgtEl>
                                        <p:attrNameLst>
                                          <p:attrName>style.visibility</p:attrName>
                                        </p:attrNameLst>
                                      </p:cBhvr>
                                      <p:to>
                                        <p:strVal val="visible"/>
                                      </p:to>
                                    </p:set>
                                    <p:anim calcmode="lin" valueType="num">
                                      <p:cBhvr>
                                        <p:cTn id="25" dur="500" fill="hold"/>
                                        <p:tgtEl>
                                          <p:spTgt spid="100355">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100355">
                                            <p:txEl>
                                              <p:pRg st="4" end="4"/>
                                            </p:txEl>
                                          </p:spTgt>
                                        </p:tgtEl>
                                        <p:attrNameLst>
                                          <p:attrName>ppt_h</p:attrName>
                                        </p:attrNameLst>
                                      </p:cBhvr>
                                      <p:tavLst>
                                        <p:tav tm="0">
                                          <p:val>
                                            <p:fltVal val="0"/>
                                          </p:val>
                                        </p:tav>
                                        <p:tav tm="100000">
                                          <p:val>
                                            <p:strVal val="#ppt_h"/>
                                          </p:val>
                                        </p:tav>
                                      </p:tavLst>
                                    </p:anim>
                                    <p:animEffect transition="in" filter="fade">
                                      <p:cBhvr>
                                        <p:cTn id="27" dur="500"/>
                                        <p:tgtEl>
                                          <p:spTgt spid="100355">
                                            <p:txEl>
                                              <p:pRg st="4" end="4"/>
                                            </p:txEl>
                                          </p:spTgt>
                                        </p:tgtEl>
                                      </p:cBhvr>
                                    </p:animEffect>
                                  </p:childTnLst>
                                </p:cTn>
                              </p:par>
                            </p:childTnLst>
                          </p:cTn>
                        </p:par>
                        <p:par>
                          <p:cTn id="28" fill="hold">
                            <p:stCondLst>
                              <p:cond delay="1000"/>
                            </p:stCondLst>
                            <p:childTnLst>
                              <p:par>
                                <p:cTn id="29" presetID="53" presetClass="entr" presetSubtype="0" fill="hold" nodeType="afterEffect">
                                  <p:stCondLst>
                                    <p:cond delay="0"/>
                                  </p:stCondLst>
                                  <p:childTnLst>
                                    <p:set>
                                      <p:cBhvr>
                                        <p:cTn id="30" dur="1" fill="hold">
                                          <p:stCondLst>
                                            <p:cond delay="0"/>
                                          </p:stCondLst>
                                        </p:cTn>
                                        <p:tgtEl>
                                          <p:spTgt spid="100355">
                                            <p:txEl>
                                              <p:pRg st="5" end="5"/>
                                            </p:txEl>
                                          </p:spTgt>
                                        </p:tgtEl>
                                        <p:attrNameLst>
                                          <p:attrName>style.visibility</p:attrName>
                                        </p:attrNameLst>
                                      </p:cBhvr>
                                      <p:to>
                                        <p:strVal val="visible"/>
                                      </p:to>
                                    </p:set>
                                    <p:anim calcmode="lin" valueType="num">
                                      <p:cBhvr>
                                        <p:cTn id="31" dur="500" fill="hold"/>
                                        <p:tgtEl>
                                          <p:spTgt spid="100355">
                                            <p:txEl>
                                              <p:pRg st="5" end="5"/>
                                            </p:txEl>
                                          </p:spTgt>
                                        </p:tgtEl>
                                        <p:attrNameLst>
                                          <p:attrName>ppt_w</p:attrName>
                                        </p:attrNameLst>
                                      </p:cBhvr>
                                      <p:tavLst>
                                        <p:tav tm="0">
                                          <p:val>
                                            <p:fltVal val="0"/>
                                          </p:val>
                                        </p:tav>
                                        <p:tav tm="100000">
                                          <p:val>
                                            <p:strVal val="#ppt_w"/>
                                          </p:val>
                                        </p:tav>
                                      </p:tavLst>
                                    </p:anim>
                                    <p:anim calcmode="lin" valueType="num">
                                      <p:cBhvr>
                                        <p:cTn id="32" dur="500" fill="hold"/>
                                        <p:tgtEl>
                                          <p:spTgt spid="100355">
                                            <p:txEl>
                                              <p:pRg st="5" end="5"/>
                                            </p:txEl>
                                          </p:spTgt>
                                        </p:tgtEl>
                                        <p:attrNameLst>
                                          <p:attrName>ppt_h</p:attrName>
                                        </p:attrNameLst>
                                      </p:cBhvr>
                                      <p:tavLst>
                                        <p:tav tm="0">
                                          <p:val>
                                            <p:fltVal val="0"/>
                                          </p:val>
                                        </p:tav>
                                        <p:tav tm="100000">
                                          <p:val>
                                            <p:strVal val="#ppt_h"/>
                                          </p:val>
                                        </p:tav>
                                      </p:tavLst>
                                    </p:anim>
                                    <p:animEffect transition="in" filter="fade">
                                      <p:cBhvr>
                                        <p:cTn id="33" dur="500"/>
                                        <p:tgtEl>
                                          <p:spTgt spid="100355">
                                            <p:txEl>
                                              <p:pRg st="5" end="5"/>
                                            </p:txEl>
                                          </p:spTgt>
                                        </p:tgtEl>
                                      </p:cBhvr>
                                    </p:animEffect>
                                  </p:childTnLst>
                                </p:cTn>
                              </p:par>
                            </p:childTnLst>
                          </p:cTn>
                        </p:par>
                        <p:par>
                          <p:cTn id="34" fill="hold">
                            <p:stCondLst>
                              <p:cond delay="1500"/>
                            </p:stCondLst>
                            <p:childTnLst>
                              <p:par>
                                <p:cTn id="35" presetID="53" presetClass="entr" presetSubtype="0" fill="hold" nodeType="afterEffect">
                                  <p:stCondLst>
                                    <p:cond delay="0"/>
                                  </p:stCondLst>
                                  <p:childTnLst>
                                    <p:set>
                                      <p:cBhvr>
                                        <p:cTn id="36" dur="1" fill="hold">
                                          <p:stCondLst>
                                            <p:cond delay="0"/>
                                          </p:stCondLst>
                                        </p:cTn>
                                        <p:tgtEl>
                                          <p:spTgt spid="100355">
                                            <p:txEl>
                                              <p:pRg st="6" end="6"/>
                                            </p:txEl>
                                          </p:spTgt>
                                        </p:tgtEl>
                                        <p:attrNameLst>
                                          <p:attrName>style.visibility</p:attrName>
                                        </p:attrNameLst>
                                      </p:cBhvr>
                                      <p:to>
                                        <p:strVal val="visible"/>
                                      </p:to>
                                    </p:set>
                                    <p:anim calcmode="lin" valueType="num">
                                      <p:cBhvr>
                                        <p:cTn id="37" dur="500" fill="hold"/>
                                        <p:tgtEl>
                                          <p:spTgt spid="100355">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100355">
                                            <p:txEl>
                                              <p:pRg st="6" end="6"/>
                                            </p:txEl>
                                          </p:spTgt>
                                        </p:tgtEl>
                                        <p:attrNameLst>
                                          <p:attrName>ppt_h</p:attrName>
                                        </p:attrNameLst>
                                      </p:cBhvr>
                                      <p:tavLst>
                                        <p:tav tm="0">
                                          <p:val>
                                            <p:fltVal val="0"/>
                                          </p:val>
                                        </p:tav>
                                        <p:tav tm="100000">
                                          <p:val>
                                            <p:strVal val="#ppt_h"/>
                                          </p:val>
                                        </p:tav>
                                      </p:tavLst>
                                    </p:anim>
                                    <p:animEffect transition="in" filter="fade">
                                      <p:cBhvr>
                                        <p:cTn id="39" dur="500"/>
                                        <p:tgtEl>
                                          <p:spTgt spid="100355">
                                            <p:txEl>
                                              <p:pRg st="6" end="6"/>
                                            </p:txEl>
                                          </p:spTgt>
                                        </p:tgtEl>
                                      </p:cBhvr>
                                    </p:animEffect>
                                  </p:childTnLst>
                                </p:cTn>
                              </p:par>
                            </p:childTnLst>
                          </p:cTn>
                        </p:par>
                        <p:par>
                          <p:cTn id="40" fill="hold">
                            <p:stCondLst>
                              <p:cond delay="2000"/>
                            </p:stCondLst>
                            <p:childTnLst>
                              <p:par>
                                <p:cTn id="41" presetID="53" presetClass="entr" presetSubtype="0" fill="hold" nodeType="afterEffect">
                                  <p:stCondLst>
                                    <p:cond delay="0"/>
                                  </p:stCondLst>
                                  <p:childTnLst>
                                    <p:set>
                                      <p:cBhvr>
                                        <p:cTn id="42" dur="1" fill="hold">
                                          <p:stCondLst>
                                            <p:cond delay="0"/>
                                          </p:stCondLst>
                                        </p:cTn>
                                        <p:tgtEl>
                                          <p:spTgt spid="100355">
                                            <p:txEl>
                                              <p:pRg st="7" end="7"/>
                                            </p:txEl>
                                          </p:spTgt>
                                        </p:tgtEl>
                                        <p:attrNameLst>
                                          <p:attrName>style.visibility</p:attrName>
                                        </p:attrNameLst>
                                      </p:cBhvr>
                                      <p:to>
                                        <p:strVal val="visible"/>
                                      </p:to>
                                    </p:set>
                                    <p:anim calcmode="lin" valueType="num">
                                      <p:cBhvr>
                                        <p:cTn id="43" dur="500" fill="hold"/>
                                        <p:tgtEl>
                                          <p:spTgt spid="100355">
                                            <p:txEl>
                                              <p:pRg st="7" end="7"/>
                                            </p:txEl>
                                          </p:spTgt>
                                        </p:tgtEl>
                                        <p:attrNameLst>
                                          <p:attrName>ppt_w</p:attrName>
                                        </p:attrNameLst>
                                      </p:cBhvr>
                                      <p:tavLst>
                                        <p:tav tm="0">
                                          <p:val>
                                            <p:fltVal val="0"/>
                                          </p:val>
                                        </p:tav>
                                        <p:tav tm="100000">
                                          <p:val>
                                            <p:strVal val="#ppt_w"/>
                                          </p:val>
                                        </p:tav>
                                      </p:tavLst>
                                    </p:anim>
                                    <p:anim calcmode="lin" valueType="num">
                                      <p:cBhvr>
                                        <p:cTn id="44" dur="500" fill="hold"/>
                                        <p:tgtEl>
                                          <p:spTgt spid="100355">
                                            <p:txEl>
                                              <p:pRg st="7" end="7"/>
                                            </p:txEl>
                                          </p:spTgt>
                                        </p:tgtEl>
                                        <p:attrNameLst>
                                          <p:attrName>ppt_h</p:attrName>
                                        </p:attrNameLst>
                                      </p:cBhvr>
                                      <p:tavLst>
                                        <p:tav tm="0">
                                          <p:val>
                                            <p:fltVal val="0"/>
                                          </p:val>
                                        </p:tav>
                                        <p:tav tm="100000">
                                          <p:val>
                                            <p:strVal val="#ppt_h"/>
                                          </p:val>
                                        </p:tav>
                                      </p:tavLst>
                                    </p:anim>
                                    <p:animEffect transition="in" filter="fade">
                                      <p:cBhvr>
                                        <p:cTn id="45" dur="500"/>
                                        <p:tgtEl>
                                          <p:spTgt spid="100355">
                                            <p:txEl>
                                              <p:pRg st="7" end="7"/>
                                            </p:txEl>
                                          </p:spTgt>
                                        </p:tgtEl>
                                      </p:cBhvr>
                                    </p:animEffect>
                                  </p:childTnLst>
                                </p:cTn>
                              </p:par>
                            </p:childTnLst>
                          </p:cTn>
                        </p:par>
                        <p:par>
                          <p:cTn id="46" fill="hold">
                            <p:stCondLst>
                              <p:cond delay="2500"/>
                            </p:stCondLst>
                            <p:childTnLst>
                              <p:par>
                                <p:cTn id="47" presetID="53" presetClass="entr" presetSubtype="0" fill="hold" nodeType="afterEffect">
                                  <p:stCondLst>
                                    <p:cond delay="0"/>
                                  </p:stCondLst>
                                  <p:childTnLst>
                                    <p:set>
                                      <p:cBhvr>
                                        <p:cTn id="48" dur="1" fill="hold">
                                          <p:stCondLst>
                                            <p:cond delay="0"/>
                                          </p:stCondLst>
                                        </p:cTn>
                                        <p:tgtEl>
                                          <p:spTgt spid="100355">
                                            <p:txEl>
                                              <p:pRg st="8" end="8"/>
                                            </p:txEl>
                                          </p:spTgt>
                                        </p:tgtEl>
                                        <p:attrNameLst>
                                          <p:attrName>style.visibility</p:attrName>
                                        </p:attrNameLst>
                                      </p:cBhvr>
                                      <p:to>
                                        <p:strVal val="visible"/>
                                      </p:to>
                                    </p:set>
                                    <p:anim calcmode="lin" valueType="num">
                                      <p:cBhvr>
                                        <p:cTn id="49" dur="500" fill="hold"/>
                                        <p:tgtEl>
                                          <p:spTgt spid="100355">
                                            <p:txEl>
                                              <p:pRg st="8" end="8"/>
                                            </p:txEl>
                                          </p:spTgt>
                                        </p:tgtEl>
                                        <p:attrNameLst>
                                          <p:attrName>ppt_w</p:attrName>
                                        </p:attrNameLst>
                                      </p:cBhvr>
                                      <p:tavLst>
                                        <p:tav tm="0">
                                          <p:val>
                                            <p:fltVal val="0"/>
                                          </p:val>
                                        </p:tav>
                                        <p:tav tm="100000">
                                          <p:val>
                                            <p:strVal val="#ppt_w"/>
                                          </p:val>
                                        </p:tav>
                                      </p:tavLst>
                                    </p:anim>
                                    <p:anim calcmode="lin" valueType="num">
                                      <p:cBhvr>
                                        <p:cTn id="50" dur="500" fill="hold"/>
                                        <p:tgtEl>
                                          <p:spTgt spid="100355">
                                            <p:txEl>
                                              <p:pRg st="8" end="8"/>
                                            </p:txEl>
                                          </p:spTgt>
                                        </p:tgtEl>
                                        <p:attrNameLst>
                                          <p:attrName>ppt_h</p:attrName>
                                        </p:attrNameLst>
                                      </p:cBhvr>
                                      <p:tavLst>
                                        <p:tav tm="0">
                                          <p:val>
                                            <p:fltVal val="0"/>
                                          </p:val>
                                        </p:tav>
                                        <p:tav tm="100000">
                                          <p:val>
                                            <p:strVal val="#ppt_h"/>
                                          </p:val>
                                        </p:tav>
                                      </p:tavLst>
                                    </p:anim>
                                    <p:animEffect transition="in" filter="fade">
                                      <p:cBhvr>
                                        <p:cTn id="51" dur="500"/>
                                        <p:tgtEl>
                                          <p:spTgt spid="100355">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0" fill="hold" nodeType="clickEffect">
                                  <p:stCondLst>
                                    <p:cond delay="0"/>
                                  </p:stCondLst>
                                  <p:childTnLst>
                                    <p:set>
                                      <p:cBhvr>
                                        <p:cTn id="55" dur="1" fill="hold">
                                          <p:stCondLst>
                                            <p:cond delay="0"/>
                                          </p:stCondLst>
                                        </p:cTn>
                                        <p:tgtEl>
                                          <p:spTgt spid="100355">
                                            <p:txEl>
                                              <p:pRg st="12" end="12"/>
                                            </p:txEl>
                                          </p:spTgt>
                                        </p:tgtEl>
                                        <p:attrNameLst>
                                          <p:attrName>style.visibility</p:attrName>
                                        </p:attrNameLst>
                                      </p:cBhvr>
                                      <p:to>
                                        <p:strVal val="visible"/>
                                      </p:to>
                                    </p:set>
                                    <p:anim calcmode="lin" valueType="num">
                                      <p:cBhvr>
                                        <p:cTn id="56" dur="500" fill="hold"/>
                                        <p:tgtEl>
                                          <p:spTgt spid="100355">
                                            <p:txEl>
                                              <p:pRg st="12" end="12"/>
                                            </p:txEl>
                                          </p:spTgt>
                                        </p:tgtEl>
                                        <p:attrNameLst>
                                          <p:attrName>ppt_w</p:attrName>
                                        </p:attrNameLst>
                                      </p:cBhvr>
                                      <p:tavLst>
                                        <p:tav tm="0">
                                          <p:val>
                                            <p:fltVal val="0"/>
                                          </p:val>
                                        </p:tav>
                                        <p:tav tm="100000">
                                          <p:val>
                                            <p:strVal val="#ppt_w"/>
                                          </p:val>
                                        </p:tav>
                                      </p:tavLst>
                                    </p:anim>
                                    <p:anim calcmode="lin" valueType="num">
                                      <p:cBhvr>
                                        <p:cTn id="57" dur="500" fill="hold"/>
                                        <p:tgtEl>
                                          <p:spTgt spid="100355">
                                            <p:txEl>
                                              <p:pRg st="12" end="12"/>
                                            </p:txEl>
                                          </p:spTgt>
                                        </p:tgtEl>
                                        <p:attrNameLst>
                                          <p:attrName>ppt_h</p:attrName>
                                        </p:attrNameLst>
                                      </p:cBhvr>
                                      <p:tavLst>
                                        <p:tav tm="0">
                                          <p:val>
                                            <p:fltVal val="0"/>
                                          </p:val>
                                        </p:tav>
                                        <p:tav tm="100000">
                                          <p:val>
                                            <p:strVal val="#ppt_h"/>
                                          </p:val>
                                        </p:tav>
                                      </p:tavLst>
                                    </p:anim>
                                    <p:animEffect transition="in" filter="fade">
                                      <p:cBhvr>
                                        <p:cTn id="58" dur="500"/>
                                        <p:tgtEl>
                                          <p:spTgt spid="100355">
                                            <p:txEl>
                                              <p:pRg st="12" end="12"/>
                                            </p:txEl>
                                          </p:spTgt>
                                        </p:tgtEl>
                                      </p:cBhvr>
                                    </p:animEffect>
                                  </p:childTnLst>
                                </p:cTn>
                              </p:par>
                            </p:childTnLst>
                          </p:cTn>
                        </p:par>
                        <p:par>
                          <p:cTn id="59" fill="hold">
                            <p:stCondLst>
                              <p:cond delay="500"/>
                            </p:stCondLst>
                            <p:childTnLst>
                              <p:par>
                                <p:cTn id="60" presetID="53" presetClass="entr" presetSubtype="0" fill="hold" nodeType="afterEffect">
                                  <p:stCondLst>
                                    <p:cond delay="0"/>
                                  </p:stCondLst>
                                  <p:childTnLst>
                                    <p:set>
                                      <p:cBhvr>
                                        <p:cTn id="61" dur="1" fill="hold">
                                          <p:stCondLst>
                                            <p:cond delay="0"/>
                                          </p:stCondLst>
                                        </p:cTn>
                                        <p:tgtEl>
                                          <p:spTgt spid="100355">
                                            <p:txEl>
                                              <p:pRg st="13" end="13"/>
                                            </p:txEl>
                                          </p:spTgt>
                                        </p:tgtEl>
                                        <p:attrNameLst>
                                          <p:attrName>style.visibility</p:attrName>
                                        </p:attrNameLst>
                                      </p:cBhvr>
                                      <p:to>
                                        <p:strVal val="visible"/>
                                      </p:to>
                                    </p:set>
                                    <p:anim calcmode="lin" valueType="num">
                                      <p:cBhvr>
                                        <p:cTn id="62" dur="500" fill="hold"/>
                                        <p:tgtEl>
                                          <p:spTgt spid="100355">
                                            <p:txEl>
                                              <p:pRg st="13" end="13"/>
                                            </p:txEl>
                                          </p:spTgt>
                                        </p:tgtEl>
                                        <p:attrNameLst>
                                          <p:attrName>ppt_w</p:attrName>
                                        </p:attrNameLst>
                                      </p:cBhvr>
                                      <p:tavLst>
                                        <p:tav tm="0">
                                          <p:val>
                                            <p:fltVal val="0"/>
                                          </p:val>
                                        </p:tav>
                                        <p:tav tm="100000">
                                          <p:val>
                                            <p:strVal val="#ppt_w"/>
                                          </p:val>
                                        </p:tav>
                                      </p:tavLst>
                                    </p:anim>
                                    <p:anim calcmode="lin" valueType="num">
                                      <p:cBhvr>
                                        <p:cTn id="63" dur="500" fill="hold"/>
                                        <p:tgtEl>
                                          <p:spTgt spid="100355">
                                            <p:txEl>
                                              <p:pRg st="13" end="13"/>
                                            </p:txEl>
                                          </p:spTgt>
                                        </p:tgtEl>
                                        <p:attrNameLst>
                                          <p:attrName>ppt_h</p:attrName>
                                        </p:attrNameLst>
                                      </p:cBhvr>
                                      <p:tavLst>
                                        <p:tav tm="0">
                                          <p:val>
                                            <p:fltVal val="0"/>
                                          </p:val>
                                        </p:tav>
                                        <p:tav tm="100000">
                                          <p:val>
                                            <p:strVal val="#ppt_h"/>
                                          </p:val>
                                        </p:tav>
                                      </p:tavLst>
                                    </p:anim>
                                    <p:animEffect transition="in" filter="fade">
                                      <p:cBhvr>
                                        <p:cTn id="64" dur="500"/>
                                        <p:tgtEl>
                                          <p:spTgt spid="100355">
                                            <p:txEl>
                                              <p:pRg st="13" end="13"/>
                                            </p:txEl>
                                          </p:spTgt>
                                        </p:tgtEl>
                                      </p:cBhvr>
                                    </p:animEffect>
                                  </p:childTnLst>
                                </p:cTn>
                              </p:par>
                            </p:childTnLst>
                          </p:cTn>
                        </p:par>
                        <p:par>
                          <p:cTn id="65" fill="hold">
                            <p:stCondLst>
                              <p:cond delay="1000"/>
                            </p:stCondLst>
                            <p:childTnLst>
                              <p:par>
                                <p:cTn id="66" presetID="53" presetClass="entr" presetSubtype="0" fill="hold" nodeType="afterEffect">
                                  <p:stCondLst>
                                    <p:cond delay="0"/>
                                  </p:stCondLst>
                                  <p:childTnLst>
                                    <p:set>
                                      <p:cBhvr>
                                        <p:cTn id="67" dur="1" fill="hold">
                                          <p:stCondLst>
                                            <p:cond delay="0"/>
                                          </p:stCondLst>
                                        </p:cTn>
                                        <p:tgtEl>
                                          <p:spTgt spid="100355">
                                            <p:txEl>
                                              <p:pRg st="14" end="14"/>
                                            </p:txEl>
                                          </p:spTgt>
                                        </p:tgtEl>
                                        <p:attrNameLst>
                                          <p:attrName>style.visibility</p:attrName>
                                        </p:attrNameLst>
                                      </p:cBhvr>
                                      <p:to>
                                        <p:strVal val="visible"/>
                                      </p:to>
                                    </p:set>
                                    <p:anim calcmode="lin" valueType="num">
                                      <p:cBhvr>
                                        <p:cTn id="68" dur="500" fill="hold"/>
                                        <p:tgtEl>
                                          <p:spTgt spid="100355">
                                            <p:txEl>
                                              <p:pRg st="14" end="14"/>
                                            </p:txEl>
                                          </p:spTgt>
                                        </p:tgtEl>
                                        <p:attrNameLst>
                                          <p:attrName>ppt_w</p:attrName>
                                        </p:attrNameLst>
                                      </p:cBhvr>
                                      <p:tavLst>
                                        <p:tav tm="0">
                                          <p:val>
                                            <p:fltVal val="0"/>
                                          </p:val>
                                        </p:tav>
                                        <p:tav tm="100000">
                                          <p:val>
                                            <p:strVal val="#ppt_w"/>
                                          </p:val>
                                        </p:tav>
                                      </p:tavLst>
                                    </p:anim>
                                    <p:anim calcmode="lin" valueType="num">
                                      <p:cBhvr>
                                        <p:cTn id="69" dur="500" fill="hold"/>
                                        <p:tgtEl>
                                          <p:spTgt spid="100355">
                                            <p:txEl>
                                              <p:pRg st="14" end="14"/>
                                            </p:txEl>
                                          </p:spTgt>
                                        </p:tgtEl>
                                        <p:attrNameLst>
                                          <p:attrName>ppt_h</p:attrName>
                                        </p:attrNameLst>
                                      </p:cBhvr>
                                      <p:tavLst>
                                        <p:tav tm="0">
                                          <p:val>
                                            <p:fltVal val="0"/>
                                          </p:val>
                                        </p:tav>
                                        <p:tav tm="100000">
                                          <p:val>
                                            <p:strVal val="#ppt_h"/>
                                          </p:val>
                                        </p:tav>
                                      </p:tavLst>
                                    </p:anim>
                                    <p:animEffect transition="in" filter="fade">
                                      <p:cBhvr>
                                        <p:cTn id="70" dur="500"/>
                                        <p:tgtEl>
                                          <p:spTgt spid="100355">
                                            <p:txEl>
                                              <p:pRg st="14" end="14"/>
                                            </p:txEl>
                                          </p:spTgt>
                                        </p:tgtEl>
                                      </p:cBhvr>
                                    </p:animEffect>
                                  </p:childTnLst>
                                </p:cTn>
                              </p:par>
                            </p:childTnLst>
                          </p:cTn>
                        </p:par>
                        <p:par>
                          <p:cTn id="71" fill="hold">
                            <p:stCondLst>
                              <p:cond delay="1500"/>
                            </p:stCondLst>
                            <p:childTnLst>
                              <p:par>
                                <p:cTn id="72" presetID="53" presetClass="entr" presetSubtype="0" fill="hold" nodeType="afterEffect">
                                  <p:stCondLst>
                                    <p:cond delay="0"/>
                                  </p:stCondLst>
                                  <p:childTnLst>
                                    <p:set>
                                      <p:cBhvr>
                                        <p:cTn id="73" dur="1" fill="hold">
                                          <p:stCondLst>
                                            <p:cond delay="0"/>
                                          </p:stCondLst>
                                        </p:cTn>
                                        <p:tgtEl>
                                          <p:spTgt spid="100355">
                                            <p:txEl>
                                              <p:pRg st="15" end="15"/>
                                            </p:txEl>
                                          </p:spTgt>
                                        </p:tgtEl>
                                        <p:attrNameLst>
                                          <p:attrName>style.visibility</p:attrName>
                                        </p:attrNameLst>
                                      </p:cBhvr>
                                      <p:to>
                                        <p:strVal val="visible"/>
                                      </p:to>
                                    </p:set>
                                    <p:anim calcmode="lin" valueType="num">
                                      <p:cBhvr>
                                        <p:cTn id="74" dur="500" fill="hold"/>
                                        <p:tgtEl>
                                          <p:spTgt spid="100355">
                                            <p:txEl>
                                              <p:pRg st="15" end="15"/>
                                            </p:txEl>
                                          </p:spTgt>
                                        </p:tgtEl>
                                        <p:attrNameLst>
                                          <p:attrName>ppt_w</p:attrName>
                                        </p:attrNameLst>
                                      </p:cBhvr>
                                      <p:tavLst>
                                        <p:tav tm="0">
                                          <p:val>
                                            <p:fltVal val="0"/>
                                          </p:val>
                                        </p:tav>
                                        <p:tav tm="100000">
                                          <p:val>
                                            <p:strVal val="#ppt_w"/>
                                          </p:val>
                                        </p:tav>
                                      </p:tavLst>
                                    </p:anim>
                                    <p:anim calcmode="lin" valueType="num">
                                      <p:cBhvr>
                                        <p:cTn id="75" dur="500" fill="hold"/>
                                        <p:tgtEl>
                                          <p:spTgt spid="100355">
                                            <p:txEl>
                                              <p:pRg st="15" end="15"/>
                                            </p:txEl>
                                          </p:spTgt>
                                        </p:tgtEl>
                                        <p:attrNameLst>
                                          <p:attrName>ppt_h</p:attrName>
                                        </p:attrNameLst>
                                      </p:cBhvr>
                                      <p:tavLst>
                                        <p:tav tm="0">
                                          <p:val>
                                            <p:fltVal val="0"/>
                                          </p:val>
                                        </p:tav>
                                        <p:tav tm="100000">
                                          <p:val>
                                            <p:strVal val="#ppt_h"/>
                                          </p:val>
                                        </p:tav>
                                      </p:tavLst>
                                    </p:anim>
                                    <p:animEffect transition="in" filter="fade">
                                      <p:cBhvr>
                                        <p:cTn id="76" dur="500"/>
                                        <p:tgtEl>
                                          <p:spTgt spid="100355">
                                            <p:txEl>
                                              <p:pRg st="15" end="15"/>
                                            </p:txEl>
                                          </p:spTgt>
                                        </p:tgtEl>
                                      </p:cBhvr>
                                    </p:animEffect>
                                  </p:childTnLst>
                                </p:cTn>
                              </p:par>
                            </p:childTnLst>
                          </p:cTn>
                        </p:par>
                        <p:par>
                          <p:cTn id="77" fill="hold">
                            <p:stCondLst>
                              <p:cond delay="2000"/>
                            </p:stCondLst>
                            <p:childTnLst>
                              <p:par>
                                <p:cTn id="78" presetID="53" presetClass="entr" presetSubtype="0" fill="hold" nodeType="afterEffect">
                                  <p:stCondLst>
                                    <p:cond delay="0"/>
                                  </p:stCondLst>
                                  <p:childTnLst>
                                    <p:set>
                                      <p:cBhvr>
                                        <p:cTn id="79" dur="1" fill="hold">
                                          <p:stCondLst>
                                            <p:cond delay="0"/>
                                          </p:stCondLst>
                                        </p:cTn>
                                        <p:tgtEl>
                                          <p:spTgt spid="100355">
                                            <p:txEl>
                                              <p:pRg st="16" end="16"/>
                                            </p:txEl>
                                          </p:spTgt>
                                        </p:tgtEl>
                                        <p:attrNameLst>
                                          <p:attrName>style.visibility</p:attrName>
                                        </p:attrNameLst>
                                      </p:cBhvr>
                                      <p:to>
                                        <p:strVal val="visible"/>
                                      </p:to>
                                    </p:set>
                                    <p:anim calcmode="lin" valueType="num">
                                      <p:cBhvr>
                                        <p:cTn id="80" dur="500" fill="hold"/>
                                        <p:tgtEl>
                                          <p:spTgt spid="100355">
                                            <p:txEl>
                                              <p:pRg st="16" end="16"/>
                                            </p:txEl>
                                          </p:spTgt>
                                        </p:tgtEl>
                                        <p:attrNameLst>
                                          <p:attrName>ppt_w</p:attrName>
                                        </p:attrNameLst>
                                      </p:cBhvr>
                                      <p:tavLst>
                                        <p:tav tm="0">
                                          <p:val>
                                            <p:fltVal val="0"/>
                                          </p:val>
                                        </p:tav>
                                        <p:tav tm="100000">
                                          <p:val>
                                            <p:strVal val="#ppt_w"/>
                                          </p:val>
                                        </p:tav>
                                      </p:tavLst>
                                    </p:anim>
                                    <p:anim calcmode="lin" valueType="num">
                                      <p:cBhvr>
                                        <p:cTn id="81" dur="500" fill="hold"/>
                                        <p:tgtEl>
                                          <p:spTgt spid="100355">
                                            <p:txEl>
                                              <p:pRg st="16" end="16"/>
                                            </p:txEl>
                                          </p:spTgt>
                                        </p:tgtEl>
                                        <p:attrNameLst>
                                          <p:attrName>ppt_h</p:attrName>
                                        </p:attrNameLst>
                                      </p:cBhvr>
                                      <p:tavLst>
                                        <p:tav tm="0">
                                          <p:val>
                                            <p:fltVal val="0"/>
                                          </p:val>
                                        </p:tav>
                                        <p:tav tm="100000">
                                          <p:val>
                                            <p:strVal val="#ppt_h"/>
                                          </p:val>
                                        </p:tav>
                                      </p:tavLst>
                                    </p:anim>
                                    <p:animEffect transition="in" filter="fade">
                                      <p:cBhvr>
                                        <p:cTn id="82" dur="500"/>
                                        <p:tgtEl>
                                          <p:spTgt spid="100355">
                                            <p:txEl>
                                              <p:pRg st="16" end="16"/>
                                            </p:txEl>
                                          </p:spTgt>
                                        </p:tgtEl>
                                      </p:cBhvr>
                                    </p:animEffect>
                                  </p:childTnLst>
                                </p:cTn>
                              </p:par>
                            </p:childTnLst>
                          </p:cTn>
                        </p:par>
                        <p:par>
                          <p:cTn id="83" fill="hold">
                            <p:stCondLst>
                              <p:cond delay="2500"/>
                            </p:stCondLst>
                            <p:childTnLst>
                              <p:par>
                                <p:cTn id="84" presetID="53" presetClass="entr" presetSubtype="0" fill="hold" nodeType="afterEffect">
                                  <p:stCondLst>
                                    <p:cond delay="0"/>
                                  </p:stCondLst>
                                  <p:childTnLst>
                                    <p:set>
                                      <p:cBhvr>
                                        <p:cTn id="85" dur="1" fill="hold">
                                          <p:stCondLst>
                                            <p:cond delay="0"/>
                                          </p:stCondLst>
                                        </p:cTn>
                                        <p:tgtEl>
                                          <p:spTgt spid="100355">
                                            <p:txEl>
                                              <p:pRg st="17" end="17"/>
                                            </p:txEl>
                                          </p:spTgt>
                                        </p:tgtEl>
                                        <p:attrNameLst>
                                          <p:attrName>style.visibility</p:attrName>
                                        </p:attrNameLst>
                                      </p:cBhvr>
                                      <p:to>
                                        <p:strVal val="visible"/>
                                      </p:to>
                                    </p:set>
                                    <p:anim calcmode="lin" valueType="num">
                                      <p:cBhvr>
                                        <p:cTn id="86" dur="500" fill="hold"/>
                                        <p:tgtEl>
                                          <p:spTgt spid="100355">
                                            <p:txEl>
                                              <p:pRg st="17" end="17"/>
                                            </p:txEl>
                                          </p:spTgt>
                                        </p:tgtEl>
                                        <p:attrNameLst>
                                          <p:attrName>ppt_w</p:attrName>
                                        </p:attrNameLst>
                                      </p:cBhvr>
                                      <p:tavLst>
                                        <p:tav tm="0">
                                          <p:val>
                                            <p:fltVal val="0"/>
                                          </p:val>
                                        </p:tav>
                                        <p:tav tm="100000">
                                          <p:val>
                                            <p:strVal val="#ppt_w"/>
                                          </p:val>
                                        </p:tav>
                                      </p:tavLst>
                                    </p:anim>
                                    <p:anim calcmode="lin" valueType="num">
                                      <p:cBhvr>
                                        <p:cTn id="87" dur="500" fill="hold"/>
                                        <p:tgtEl>
                                          <p:spTgt spid="100355">
                                            <p:txEl>
                                              <p:pRg st="17" end="17"/>
                                            </p:txEl>
                                          </p:spTgt>
                                        </p:tgtEl>
                                        <p:attrNameLst>
                                          <p:attrName>ppt_h</p:attrName>
                                        </p:attrNameLst>
                                      </p:cBhvr>
                                      <p:tavLst>
                                        <p:tav tm="0">
                                          <p:val>
                                            <p:fltVal val="0"/>
                                          </p:val>
                                        </p:tav>
                                        <p:tav tm="100000">
                                          <p:val>
                                            <p:strVal val="#ppt_h"/>
                                          </p:val>
                                        </p:tav>
                                      </p:tavLst>
                                    </p:anim>
                                    <p:animEffect transition="in" filter="fade">
                                      <p:cBhvr>
                                        <p:cTn id="88" dur="500"/>
                                        <p:tgtEl>
                                          <p:spTgt spid="100355">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Espace réservé du numéro de diapositive 3"/>
          <p:cNvSpPr>
            <a:spLocks noGrp="1"/>
          </p:cNvSpPr>
          <p:nvPr>
            <p:ph type="sldNum" sz="quarter" idx="10"/>
          </p:nvPr>
        </p:nvSpPr>
        <p:spPr>
          <a:noFill/>
        </p:spPr>
        <p:txBody>
          <a:bodyPr/>
          <a:lstStyle/>
          <a:p>
            <a:pPr defTabSz="1073150"/>
            <a:fld id="{0B4434C0-77E8-4216-AA27-4AEA88809FEB}" type="slidenum">
              <a:rPr lang="fr-BE" smtClean="0"/>
              <a:pPr defTabSz="1073150"/>
              <a:t>174</a:t>
            </a:fld>
            <a:endParaRPr lang="fr-BE"/>
          </a:p>
        </p:txBody>
      </p:sp>
      <p:sp>
        <p:nvSpPr>
          <p:cNvPr id="5" name="Rectangle 2"/>
          <p:cNvSpPr>
            <a:spLocks noGrp="1" noChangeArrowheads="1"/>
          </p:cNvSpPr>
          <p:nvPr>
            <p:ph type="title"/>
          </p:nvPr>
        </p:nvSpPr>
        <p:spPr>
          <a:xfrm>
            <a:off x="1828800" y="347663"/>
            <a:ext cx="8458200" cy="542925"/>
          </a:xfrm>
        </p:spPr>
        <p:txBody>
          <a:bodyPr lIns="100004" tIns="49208" rIns="100004" bIns="49208"/>
          <a:lstStyle/>
          <a:p>
            <a:pPr>
              <a:defRPr/>
            </a:pPr>
            <a:r>
              <a:rPr lang="fr-BE" sz="3600">
                <a:solidFill>
                  <a:schemeClr val="accent4"/>
                </a:solidFill>
              </a:rPr>
              <a:t>L’électronique au secours de l’allumage</a:t>
            </a:r>
          </a:p>
        </p:txBody>
      </p:sp>
      <p:sp>
        <p:nvSpPr>
          <p:cNvPr id="6" name="ZoneTexte 5"/>
          <p:cNvSpPr txBox="1"/>
          <p:nvPr/>
        </p:nvSpPr>
        <p:spPr>
          <a:xfrm>
            <a:off x="357154" y="2047864"/>
            <a:ext cx="9787006" cy="1015663"/>
          </a:xfrm>
          <a:prstGeom prst="rect">
            <a:avLst/>
          </a:prstGeom>
          <a:noFill/>
        </p:spPr>
        <p:txBody>
          <a:bodyPr wrap="square" rtlCol="0">
            <a:spAutoFit/>
          </a:bodyPr>
          <a:lstStyle/>
          <a:p>
            <a:pPr marL="742950" indent="-742950">
              <a:defRPr/>
            </a:pPr>
            <a:r>
              <a:rPr lang="fr-BE" sz="6000" b="1">
                <a:effectLst>
                  <a:outerShdw blurRad="38100" dist="38100" dir="2700000" algn="tl">
                    <a:srgbClr val="000000">
                      <a:alpha val="43137"/>
                    </a:srgbClr>
                  </a:outerShdw>
                </a:effectLst>
              </a:rPr>
              <a:t>Meilleure précision</a:t>
            </a:r>
            <a:endParaRPr lang="fr-BE" sz="4400"/>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Espace réservé du numéro de diapositive 3"/>
          <p:cNvSpPr>
            <a:spLocks noGrp="1"/>
          </p:cNvSpPr>
          <p:nvPr>
            <p:ph type="sldNum" sz="quarter" idx="10"/>
          </p:nvPr>
        </p:nvSpPr>
        <p:spPr>
          <a:noFill/>
        </p:spPr>
        <p:txBody>
          <a:bodyPr/>
          <a:lstStyle/>
          <a:p>
            <a:pPr defTabSz="1073150"/>
            <a:fld id="{7323CFE2-73B5-4DF2-83B4-67869C1D2A6D}" type="slidenum">
              <a:rPr lang="fr-BE" smtClean="0"/>
              <a:pPr defTabSz="1073150"/>
              <a:t>175</a:t>
            </a:fld>
            <a:endParaRPr lang="fr-BE"/>
          </a:p>
        </p:txBody>
      </p:sp>
      <p:sp>
        <p:nvSpPr>
          <p:cNvPr id="102403" name="ZoneTexte 6"/>
          <p:cNvSpPr txBox="1">
            <a:spLocks noChangeArrowheads="1"/>
          </p:cNvSpPr>
          <p:nvPr/>
        </p:nvSpPr>
        <p:spPr bwMode="auto">
          <a:xfrm>
            <a:off x="214313" y="1404938"/>
            <a:ext cx="9929812" cy="2862262"/>
          </a:xfrm>
          <a:prstGeom prst="rect">
            <a:avLst/>
          </a:prstGeom>
          <a:noFill/>
          <a:ln w="9525">
            <a:noFill/>
            <a:miter lim="800000"/>
            <a:headEnd/>
            <a:tailEnd/>
          </a:ln>
        </p:spPr>
        <p:txBody>
          <a:bodyPr>
            <a:spAutoFit/>
          </a:bodyPr>
          <a:lstStyle/>
          <a:p>
            <a:r>
              <a:rPr lang="fr-BE" sz="2000" b="1"/>
              <a:t>Les 3 systèmes mécaniques de réglage de l’avance (statique, centrifuge et dépression) sont remplacés par des capteurs électroniques performants, un micro-processeur , une cartographie et une électronique de puissance.</a:t>
            </a:r>
          </a:p>
          <a:p>
            <a:endParaRPr lang="fr-BE" sz="2000"/>
          </a:p>
          <a:p>
            <a:r>
              <a:rPr lang="fr-BE" sz="2000"/>
              <a:t>Les capteurs de base :</a:t>
            </a:r>
          </a:p>
          <a:p>
            <a:endParaRPr lang="fr-BE" sz="2000"/>
          </a:p>
          <a:p>
            <a:pPr lvl="1">
              <a:buFont typeface="Wingdings" pitchFamily="2" charset="2"/>
              <a:buChar char="Ø"/>
            </a:pPr>
            <a:r>
              <a:rPr lang="fr-BE" sz="2000"/>
              <a:t>Position de l’accélérateur, du vilebrequin et régime moteur</a:t>
            </a:r>
          </a:p>
          <a:p>
            <a:pPr lvl="1">
              <a:buFont typeface="Wingdings" pitchFamily="2" charset="2"/>
              <a:buChar char="Ø"/>
            </a:pPr>
            <a:r>
              <a:rPr lang="fr-BE" sz="2000"/>
              <a:t>Température du moteur et température de l’air d’admission</a:t>
            </a:r>
          </a:p>
          <a:p>
            <a:pPr lvl="1">
              <a:buFont typeface="Wingdings" pitchFamily="2" charset="2"/>
              <a:buChar char="Ø"/>
            </a:pPr>
            <a:r>
              <a:rPr lang="fr-BE" sz="2000"/>
              <a:t>Pression ou dépression dans l’admission (moteur atmosphérique ou turbo)</a:t>
            </a:r>
          </a:p>
        </p:txBody>
      </p:sp>
      <p:sp>
        <p:nvSpPr>
          <p:cNvPr id="6" name="Rectangle 2"/>
          <p:cNvSpPr>
            <a:spLocks noGrp="1" noChangeArrowheads="1"/>
          </p:cNvSpPr>
          <p:nvPr>
            <p:ph type="title"/>
          </p:nvPr>
        </p:nvSpPr>
        <p:spPr>
          <a:xfrm>
            <a:off x="1828800" y="347663"/>
            <a:ext cx="8458200" cy="542925"/>
          </a:xfrm>
        </p:spPr>
        <p:txBody>
          <a:bodyPr lIns="100004" tIns="49208" rIns="100004" bIns="49208"/>
          <a:lstStyle/>
          <a:p>
            <a:pPr>
              <a:defRPr/>
            </a:pPr>
            <a:r>
              <a:rPr lang="fr-BE" sz="3600">
                <a:solidFill>
                  <a:schemeClr val="accent4"/>
                </a:solidFill>
              </a:rPr>
              <a:t>Electronique - Précision</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0" fill="hold" nodeType="afterEffect">
                                  <p:stCondLst>
                                    <p:cond delay="0"/>
                                  </p:stCondLst>
                                  <p:childTnLst>
                                    <p:set>
                                      <p:cBhvr>
                                        <p:cTn id="11" dur="1" fill="hold">
                                          <p:stCondLst>
                                            <p:cond delay="0"/>
                                          </p:stCondLst>
                                        </p:cTn>
                                        <p:tgtEl>
                                          <p:spTgt spid="102403">
                                            <p:txEl>
                                              <p:pRg st="0" end="0"/>
                                            </p:txEl>
                                          </p:spTgt>
                                        </p:tgtEl>
                                        <p:attrNameLst>
                                          <p:attrName>style.visibility</p:attrName>
                                        </p:attrNameLst>
                                      </p:cBhvr>
                                      <p:to>
                                        <p:strVal val="visible"/>
                                      </p:to>
                                    </p:set>
                                    <p:anim calcmode="lin" valueType="num">
                                      <p:cBhvr>
                                        <p:cTn id="12" dur="500" fill="hold"/>
                                        <p:tgtEl>
                                          <p:spTgt spid="10240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0240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0240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102403">
                                            <p:txEl>
                                              <p:pRg st="2" end="2"/>
                                            </p:txEl>
                                          </p:spTgt>
                                        </p:tgtEl>
                                        <p:attrNameLst>
                                          <p:attrName>style.visibility</p:attrName>
                                        </p:attrNameLst>
                                      </p:cBhvr>
                                      <p:to>
                                        <p:strVal val="visible"/>
                                      </p:to>
                                    </p:set>
                                    <p:anim calcmode="lin" valueType="num">
                                      <p:cBhvr>
                                        <p:cTn id="19" dur="500" fill="hold"/>
                                        <p:tgtEl>
                                          <p:spTgt spid="10240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0240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10240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nodeType="clickEffect">
                                  <p:stCondLst>
                                    <p:cond delay="0"/>
                                  </p:stCondLst>
                                  <p:childTnLst>
                                    <p:set>
                                      <p:cBhvr>
                                        <p:cTn id="25" dur="1" fill="hold">
                                          <p:stCondLst>
                                            <p:cond delay="0"/>
                                          </p:stCondLst>
                                        </p:cTn>
                                        <p:tgtEl>
                                          <p:spTgt spid="102403">
                                            <p:txEl>
                                              <p:pRg st="4" end="4"/>
                                            </p:txEl>
                                          </p:spTgt>
                                        </p:tgtEl>
                                        <p:attrNameLst>
                                          <p:attrName>style.visibility</p:attrName>
                                        </p:attrNameLst>
                                      </p:cBhvr>
                                      <p:to>
                                        <p:strVal val="visible"/>
                                      </p:to>
                                    </p:set>
                                    <p:anim calcmode="lin" valueType="num">
                                      <p:cBhvr>
                                        <p:cTn id="26" dur="500" fill="hold"/>
                                        <p:tgtEl>
                                          <p:spTgt spid="102403">
                                            <p:txEl>
                                              <p:pRg st="4" end="4"/>
                                            </p:txEl>
                                          </p:spTgt>
                                        </p:tgtEl>
                                        <p:attrNameLst>
                                          <p:attrName>ppt_w</p:attrName>
                                        </p:attrNameLst>
                                      </p:cBhvr>
                                      <p:tavLst>
                                        <p:tav tm="0">
                                          <p:val>
                                            <p:fltVal val="0"/>
                                          </p:val>
                                        </p:tav>
                                        <p:tav tm="100000">
                                          <p:val>
                                            <p:strVal val="#ppt_w"/>
                                          </p:val>
                                        </p:tav>
                                      </p:tavLst>
                                    </p:anim>
                                    <p:anim calcmode="lin" valueType="num">
                                      <p:cBhvr>
                                        <p:cTn id="27" dur="500" fill="hold"/>
                                        <p:tgtEl>
                                          <p:spTgt spid="102403">
                                            <p:txEl>
                                              <p:pRg st="4" end="4"/>
                                            </p:txEl>
                                          </p:spTgt>
                                        </p:tgtEl>
                                        <p:attrNameLst>
                                          <p:attrName>ppt_h</p:attrName>
                                        </p:attrNameLst>
                                      </p:cBhvr>
                                      <p:tavLst>
                                        <p:tav tm="0">
                                          <p:val>
                                            <p:fltVal val="0"/>
                                          </p:val>
                                        </p:tav>
                                        <p:tav tm="100000">
                                          <p:val>
                                            <p:strVal val="#ppt_h"/>
                                          </p:val>
                                        </p:tav>
                                      </p:tavLst>
                                    </p:anim>
                                    <p:animEffect transition="in" filter="fade">
                                      <p:cBhvr>
                                        <p:cTn id="28" dur="500"/>
                                        <p:tgtEl>
                                          <p:spTgt spid="10240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nodeType="clickEffect">
                                  <p:stCondLst>
                                    <p:cond delay="0"/>
                                  </p:stCondLst>
                                  <p:childTnLst>
                                    <p:set>
                                      <p:cBhvr>
                                        <p:cTn id="32" dur="1" fill="hold">
                                          <p:stCondLst>
                                            <p:cond delay="0"/>
                                          </p:stCondLst>
                                        </p:cTn>
                                        <p:tgtEl>
                                          <p:spTgt spid="102403">
                                            <p:txEl>
                                              <p:pRg st="5" end="5"/>
                                            </p:txEl>
                                          </p:spTgt>
                                        </p:tgtEl>
                                        <p:attrNameLst>
                                          <p:attrName>style.visibility</p:attrName>
                                        </p:attrNameLst>
                                      </p:cBhvr>
                                      <p:to>
                                        <p:strVal val="visible"/>
                                      </p:to>
                                    </p:set>
                                    <p:anim calcmode="lin" valueType="num">
                                      <p:cBhvr>
                                        <p:cTn id="33" dur="500" fill="hold"/>
                                        <p:tgtEl>
                                          <p:spTgt spid="102403">
                                            <p:txEl>
                                              <p:pRg st="5" end="5"/>
                                            </p:txEl>
                                          </p:spTgt>
                                        </p:tgtEl>
                                        <p:attrNameLst>
                                          <p:attrName>ppt_w</p:attrName>
                                        </p:attrNameLst>
                                      </p:cBhvr>
                                      <p:tavLst>
                                        <p:tav tm="0">
                                          <p:val>
                                            <p:fltVal val="0"/>
                                          </p:val>
                                        </p:tav>
                                        <p:tav tm="100000">
                                          <p:val>
                                            <p:strVal val="#ppt_w"/>
                                          </p:val>
                                        </p:tav>
                                      </p:tavLst>
                                    </p:anim>
                                    <p:anim calcmode="lin" valueType="num">
                                      <p:cBhvr>
                                        <p:cTn id="34" dur="500" fill="hold"/>
                                        <p:tgtEl>
                                          <p:spTgt spid="102403">
                                            <p:txEl>
                                              <p:pRg st="5" end="5"/>
                                            </p:txEl>
                                          </p:spTgt>
                                        </p:tgtEl>
                                        <p:attrNameLst>
                                          <p:attrName>ppt_h</p:attrName>
                                        </p:attrNameLst>
                                      </p:cBhvr>
                                      <p:tavLst>
                                        <p:tav tm="0">
                                          <p:val>
                                            <p:fltVal val="0"/>
                                          </p:val>
                                        </p:tav>
                                        <p:tav tm="100000">
                                          <p:val>
                                            <p:strVal val="#ppt_h"/>
                                          </p:val>
                                        </p:tav>
                                      </p:tavLst>
                                    </p:anim>
                                    <p:animEffect transition="in" filter="fade">
                                      <p:cBhvr>
                                        <p:cTn id="35" dur="500"/>
                                        <p:tgtEl>
                                          <p:spTgt spid="10240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0" fill="hold" nodeType="clickEffect">
                                  <p:stCondLst>
                                    <p:cond delay="0"/>
                                  </p:stCondLst>
                                  <p:childTnLst>
                                    <p:set>
                                      <p:cBhvr>
                                        <p:cTn id="39" dur="1" fill="hold">
                                          <p:stCondLst>
                                            <p:cond delay="0"/>
                                          </p:stCondLst>
                                        </p:cTn>
                                        <p:tgtEl>
                                          <p:spTgt spid="102403">
                                            <p:txEl>
                                              <p:pRg st="6" end="6"/>
                                            </p:txEl>
                                          </p:spTgt>
                                        </p:tgtEl>
                                        <p:attrNameLst>
                                          <p:attrName>style.visibility</p:attrName>
                                        </p:attrNameLst>
                                      </p:cBhvr>
                                      <p:to>
                                        <p:strVal val="visible"/>
                                      </p:to>
                                    </p:set>
                                    <p:anim calcmode="lin" valueType="num">
                                      <p:cBhvr>
                                        <p:cTn id="40" dur="500" fill="hold"/>
                                        <p:tgtEl>
                                          <p:spTgt spid="102403">
                                            <p:txEl>
                                              <p:pRg st="6" end="6"/>
                                            </p:txEl>
                                          </p:spTgt>
                                        </p:tgtEl>
                                        <p:attrNameLst>
                                          <p:attrName>ppt_w</p:attrName>
                                        </p:attrNameLst>
                                      </p:cBhvr>
                                      <p:tavLst>
                                        <p:tav tm="0">
                                          <p:val>
                                            <p:fltVal val="0"/>
                                          </p:val>
                                        </p:tav>
                                        <p:tav tm="100000">
                                          <p:val>
                                            <p:strVal val="#ppt_w"/>
                                          </p:val>
                                        </p:tav>
                                      </p:tavLst>
                                    </p:anim>
                                    <p:anim calcmode="lin" valueType="num">
                                      <p:cBhvr>
                                        <p:cTn id="41" dur="500" fill="hold"/>
                                        <p:tgtEl>
                                          <p:spTgt spid="102403">
                                            <p:txEl>
                                              <p:pRg st="6" end="6"/>
                                            </p:txEl>
                                          </p:spTgt>
                                        </p:tgtEl>
                                        <p:attrNameLst>
                                          <p:attrName>ppt_h</p:attrName>
                                        </p:attrNameLst>
                                      </p:cBhvr>
                                      <p:tavLst>
                                        <p:tav tm="0">
                                          <p:val>
                                            <p:fltVal val="0"/>
                                          </p:val>
                                        </p:tav>
                                        <p:tav tm="100000">
                                          <p:val>
                                            <p:strVal val="#ppt_h"/>
                                          </p:val>
                                        </p:tav>
                                      </p:tavLst>
                                    </p:anim>
                                    <p:animEffect transition="in" filter="fade">
                                      <p:cBhvr>
                                        <p:cTn id="42" dur="500"/>
                                        <p:tgtEl>
                                          <p:spTgt spid="10240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Espace réservé du numéro de diapositive 3"/>
          <p:cNvSpPr>
            <a:spLocks noGrp="1"/>
          </p:cNvSpPr>
          <p:nvPr>
            <p:ph type="sldNum" sz="quarter" idx="10"/>
          </p:nvPr>
        </p:nvSpPr>
        <p:spPr>
          <a:noFill/>
        </p:spPr>
        <p:txBody>
          <a:bodyPr/>
          <a:lstStyle/>
          <a:p>
            <a:pPr defTabSz="1073150"/>
            <a:fld id="{7323CFE2-73B5-4DF2-83B4-67869C1D2A6D}" type="slidenum">
              <a:rPr lang="fr-BE" smtClean="0"/>
              <a:pPr defTabSz="1073150"/>
              <a:t>176</a:t>
            </a:fld>
            <a:endParaRPr lang="fr-BE"/>
          </a:p>
        </p:txBody>
      </p:sp>
      <p:sp>
        <p:nvSpPr>
          <p:cNvPr id="102403" name="ZoneTexte 6"/>
          <p:cNvSpPr txBox="1">
            <a:spLocks noChangeArrowheads="1"/>
          </p:cNvSpPr>
          <p:nvPr/>
        </p:nvSpPr>
        <p:spPr bwMode="auto">
          <a:xfrm>
            <a:off x="214313" y="1404938"/>
            <a:ext cx="9929812" cy="400110"/>
          </a:xfrm>
          <a:prstGeom prst="rect">
            <a:avLst/>
          </a:prstGeom>
          <a:noFill/>
          <a:ln w="9525">
            <a:noFill/>
            <a:miter lim="800000"/>
            <a:headEnd/>
            <a:tailEnd/>
          </a:ln>
        </p:spPr>
        <p:txBody>
          <a:bodyPr>
            <a:spAutoFit/>
          </a:bodyPr>
          <a:lstStyle/>
          <a:p>
            <a:r>
              <a:rPr lang="fr-BE" sz="2000" b="1">
                <a:effectLst>
                  <a:outerShdw blurRad="38100" dist="38100" dir="2700000" algn="tl">
                    <a:srgbClr val="000000">
                      <a:alpha val="43137"/>
                    </a:srgbClr>
                  </a:outerShdw>
                </a:effectLst>
              </a:rPr>
              <a:t>Micro-processeur et cartographie</a:t>
            </a:r>
            <a:endParaRPr lang="fr-BE" sz="2000">
              <a:effectLst>
                <a:outerShdw blurRad="38100" dist="38100" dir="2700000" algn="tl">
                  <a:srgbClr val="000000">
                    <a:alpha val="43137"/>
                  </a:srgbClr>
                </a:outerShdw>
              </a:effectLst>
            </a:endParaRPr>
          </a:p>
        </p:txBody>
      </p:sp>
      <p:sp>
        <p:nvSpPr>
          <p:cNvPr id="6" name="Rectangle 2"/>
          <p:cNvSpPr>
            <a:spLocks noGrp="1" noChangeArrowheads="1"/>
          </p:cNvSpPr>
          <p:nvPr>
            <p:ph type="title"/>
          </p:nvPr>
        </p:nvSpPr>
        <p:spPr>
          <a:xfrm>
            <a:off x="1828800" y="347663"/>
            <a:ext cx="8458200" cy="542925"/>
          </a:xfrm>
        </p:spPr>
        <p:txBody>
          <a:bodyPr lIns="100004" tIns="49208" rIns="100004" bIns="49208"/>
          <a:lstStyle/>
          <a:p>
            <a:pPr>
              <a:defRPr/>
            </a:pPr>
            <a:r>
              <a:rPr lang="fr-BE" sz="3600">
                <a:solidFill>
                  <a:schemeClr val="accent4"/>
                </a:solidFill>
              </a:rPr>
              <a:t>Electronique - Précision</a:t>
            </a:r>
          </a:p>
        </p:txBody>
      </p:sp>
      <p:pic>
        <p:nvPicPr>
          <p:cNvPr id="102405" name="Picture 4" descr="8-16"/>
          <p:cNvPicPr>
            <a:picLocks noChangeAspect="1" noChangeArrowheads="1"/>
          </p:cNvPicPr>
          <p:nvPr/>
        </p:nvPicPr>
        <p:blipFill>
          <a:blip r:embed="rId3" cstate="print"/>
          <a:srcRect/>
          <a:stretch>
            <a:fillRect/>
          </a:stretch>
        </p:blipFill>
        <p:spPr bwMode="auto">
          <a:xfrm>
            <a:off x="1211072" y="1976426"/>
            <a:ext cx="7580223" cy="5040323"/>
          </a:xfrm>
          <a:prstGeom prst="rect">
            <a:avLst/>
          </a:prstGeom>
          <a:noFill/>
          <a:ln w="9525">
            <a:noFill/>
            <a:miter lim="800000"/>
            <a:headEnd/>
            <a:tailEnd/>
          </a:ln>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grpId="0" nodeType="afterEffect">
                                  <p:stCondLst>
                                    <p:cond delay="0"/>
                                  </p:stCondLst>
                                  <p:childTnLst>
                                    <p:set>
                                      <p:cBhvr>
                                        <p:cTn id="11" dur="1" fill="hold">
                                          <p:stCondLst>
                                            <p:cond delay="0"/>
                                          </p:stCondLst>
                                        </p:cTn>
                                        <p:tgtEl>
                                          <p:spTgt spid="102403"/>
                                        </p:tgtEl>
                                        <p:attrNameLst>
                                          <p:attrName>style.visibility</p:attrName>
                                        </p:attrNameLst>
                                      </p:cBhvr>
                                      <p:to>
                                        <p:strVal val="visible"/>
                                      </p:to>
                                    </p:set>
                                    <p:animEffect transition="in" filter="checkerboard(across)">
                                      <p:cBhvr>
                                        <p:cTn id="12" dur="500"/>
                                        <p:tgtEl>
                                          <p:spTgt spid="10240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02405"/>
                                        </p:tgtEl>
                                        <p:attrNameLst>
                                          <p:attrName>style.visibility</p:attrName>
                                        </p:attrNameLst>
                                      </p:cBhvr>
                                      <p:to>
                                        <p:strVal val="visible"/>
                                      </p:to>
                                    </p:set>
                                    <p:animEffect transition="in" filter="checkerboard(across)">
                                      <p:cBhvr>
                                        <p:cTn id="17" dur="500"/>
                                        <p:tgtEl>
                                          <p:spTgt spid="102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p:bldP spid="6"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Espace réservé du numéro de diapositive 3"/>
          <p:cNvSpPr>
            <a:spLocks noGrp="1"/>
          </p:cNvSpPr>
          <p:nvPr>
            <p:ph type="sldNum" sz="quarter" idx="10"/>
          </p:nvPr>
        </p:nvSpPr>
        <p:spPr>
          <a:noFill/>
        </p:spPr>
        <p:txBody>
          <a:bodyPr/>
          <a:lstStyle/>
          <a:p>
            <a:pPr defTabSz="1073150"/>
            <a:fld id="{7323CFE2-73B5-4DF2-83B4-67869C1D2A6D}" type="slidenum">
              <a:rPr lang="fr-BE" smtClean="0"/>
              <a:pPr defTabSz="1073150"/>
              <a:t>177</a:t>
            </a:fld>
            <a:endParaRPr lang="fr-BE"/>
          </a:p>
        </p:txBody>
      </p:sp>
      <p:sp>
        <p:nvSpPr>
          <p:cNvPr id="6" name="Rectangle 2"/>
          <p:cNvSpPr>
            <a:spLocks noGrp="1" noChangeArrowheads="1"/>
          </p:cNvSpPr>
          <p:nvPr>
            <p:ph type="title"/>
          </p:nvPr>
        </p:nvSpPr>
        <p:spPr>
          <a:xfrm>
            <a:off x="1828800" y="126239"/>
            <a:ext cx="8458200" cy="985774"/>
          </a:xfrm>
        </p:spPr>
        <p:txBody>
          <a:bodyPr lIns="100004" tIns="49208" rIns="100004" bIns="49208"/>
          <a:lstStyle/>
          <a:p>
            <a:pPr>
              <a:defRPr/>
            </a:pPr>
            <a:r>
              <a:rPr lang="fr-BE" sz="3600">
                <a:solidFill>
                  <a:schemeClr val="accent4"/>
                </a:solidFill>
              </a:rPr>
              <a:t>Electronique – Précision</a:t>
            </a:r>
            <a:br>
              <a:rPr lang="fr-BE" sz="3600">
                <a:solidFill>
                  <a:schemeClr val="accent4"/>
                </a:solidFill>
              </a:rPr>
            </a:br>
            <a:r>
              <a:rPr lang="fr-BE" sz="3600">
                <a:solidFill>
                  <a:schemeClr val="accent4"/>
                </a:solidFill>
              </a:rPr>
              <a:t>Capteur de vilebrequin (impulsion)</a:t>
            </a:r>
          </a:p>
        </p:txBody>
      </p:sp>
      <p:pic>
        <p:nvPicPr>
          <p:cNvPr id="8" name="Image 7" descr="11.jpg"/>
          <p:cNvPicPr>
            <a:picLocks noChangeAspect="1"/>
          </p:cNvPicPr>
          <p:nvPr/>
        </p:nvPicPr>
        <p:blipFill>
          <a:blip r:embed="rId3" cstate="print"/>
          <a:stretch>
            <a:fillRect/>
          </a:stretch>
        </p:blipFill>
        <p:spPr>
          <a:xfrm>
            <a:off x="0" y="1307567"/>
            <a:ext cx="5500726" cy="5931433"/>
          </a:xfrm>
          <a:prstGeom prst="rect">
            <a:avLst/>
          </a:prstGeom>
        </p:spPr>
      </p:pic>
      <p:sp>
        <p:nvSpPr>
          <p:cNvPr id="10" name="ZoneTexte 9"/>
          <p:cNvSpPr txBox="1"/>
          <p:nvPr/>
        </p:nvSpPr>
        <p:spPr>
          <a:xfrm>
            <a:off x="5929318" y="1404922"/>
            <a:ext cx="4357682" cy="954107"/>
          </a:xfrm>
          <a:prstGeom prst="rect">
            <a:avLst/>
          </a:prstGeom>
          <a:noFill/>
        </p:spPr>
        <p:txBody>
          <a:bodyPr wrap="square" rtlCol="0">
            <a:spAutoFit/>
          </a:bodyPr>
          <a:lstStyle/>
          <a:p>
            <a:r>
              <a:rPr lang="fr-BE" sz="2800" b="1"/>
              <a:t>Dent manquante</a:t>
            </a:r>
          </a:p>
          <a:p>
            <a:r>
              <a:rPr lang="fr-BE" sz="2800" b="1"/>
              <a:t>ou croix tournante</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Espace réservé du numéro de diapositive 3"/>
          <p:cNvSpPr>
            <a:spLocks noGrp="1"/>
          </p:cNvSpPr>
          <p:nvPr>
            <p:ph type="sldNum" sz="quarter" idx="10"/>
          </p:nvPr>
        </p:nvSpPr>
        <p:spPr>
          <a:noFill/>
        </p:spPr>
        <p:txBody>
          <a:bodyPr/>
          <a:lstStyle/>
          <a:p>
            <a:pPr defTabSz="1073150"/>
            <a:fld id="{7323CFE2-73B5-4DF2-83B4-67869C1D2A6D}" type="slidenum">
              <a:rPr lang="fr-BE" smtClean="0"/>
              <a:pPr defTabSz="1073150"/>
              <a:t>178</a:t>
            </a:fld>
            <a:endParaRPr lang="fr-BE"/>
          </a:p>
        </p:txBody>
      </p:sp>
      <p:sp>
        <p:nvSpPr>
          <p:cNvPr id="6" name="Rectangle 2"/>
          <p:cNvSpPr>
            <a:spLocks noGrp="1" noChangeArrowheads="1"/>
          </p:cNvSpPr>
          <p:nvPr>
            <p:ph type="title"/>
          </p:nvPr>
        </p:nvSpPr>
        <p:spPr>
          <a:xfrm>
            <a:off x="1828800" y="126239"/>
            <a:ext cx="8458200" cy="985774"/>
          </a:xfrm>
        </p:spPr>
        <p:txBody>
          <a:bodyPr lIns="100004" tIns="49208" rIns="100004" bIns="49208"/>
          <a:lstStyle/>
          <a:p>
            <a:pPr>
              <a:defRPr/>
            </a:pPr>
            <a:r>
              <a:rPr lang="fr-BE" sz="3600">
                <a:solidFill>
                  <a:schemeClr val="accent4"/>
                </a:solidFill>
              </a:rPr>
              <a:t>Electronique – Précision</a:t>
            </a:r>
            <a:br>
              <a:rPr lang="fr-BE" sz="3600">
                <a:solidFill>
                  <a:schemeClr val="accent4"/>
                </a:solidFill>
              </a:rPr>
            </a:br>
            <a:r>
              <a:rPr lang="fr-BE" sz="3600">
                <a:solidFill>
                  <a:schemeClr val="accent4"/>
                </a:solidFill>
              </a:rPr>
              <a:t>Capteur de vilebrequin (impulsion)</a:t>
            </a:r>
          </a:p>
        </p:txBody>
      </p:sp>
      <p:sp>
        <p:nvSpPr>
          <p:cNvPr id="10" name="ZoneTexte 9"/>
          <p:cNvSpPr txBox="1"/>
          <p:nvPr/>
        </p:nvSpPr>
        <p:spPr>
          <a:xfrm>
            <a:off x="785782" y="1476360"/>
            <a:ext cx="2571768" cy="461665"/>
          </a:xfrm>
          <a:prstGeom prst="rect">
            <a:avLst/>
          </a:prstGeom>
          <a:noFill/>
        </p:spPr>
        <p:txBody>
          <a:bodyPr wrap="square" rtlCol="0">
            <a:spAutoFit/>
          </a:bodyPr>
          <a:lstStyle/>
          <a:p>
            <a:r>
              <a:rPr lang="fr-BE" b="1"/>
              <a:t>Dent manquante</a:t>
            </a:r>
          </a:p>
        </p:txBody>
      </p:sp>
      <p:pic>
        <p:nvPicPr>
          <p:cNvPr id="12" name="Image 11" descr="Allumage - dent manquante.jpg"/>
          <p:cNvPicPr>
            <a:picLocks noChangeAspect="1"/>
          </p:cNvPicPr>
          <p:nvPr/>
        </p:nvPicPr>
        <p:blipFill>
          <a:blip r:embed="rId3" cstate="print"/>
          <a:stretch>
            <a:fillRect/>
          </a:stretch>
        </p:blipFill>
        <p:spPr>
          <a:xfrm>
            <a:off x="285716" y="2213820"/>
            <a:ext cx="3929090" cy="4763266"/>
          </a:xfrm>
          <a:prstGeom prst="rect">
            <a:avLst/>
          </a:prstGeom>
        </p:spPr>
      </p:pic>
      <p:pic>
        <p:nvPicPr>
          <p:cNvPr id="9" name="Image 8" descr="12bis.jpg"/>
          <p:cNvPicPr>
            <a:picLocks noChangeAspect="1"/>
          </p:cNvPicPr>
          <p:nvPr/>
        </p:nvPicPr>
        <p:blipFill>
          <a:blip r:embed="rId4" cstate="print"/>
          <a:stretch>
            <a:fillRect/>
          </a:stretch>
        </p:blipFill>
        <p:spPr>
          <a:xfrm>
            <a:off x="4654580" y="2232036"/>
            <a:ext cx="4775200" cy="2959100"/>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par>
                          <p:cTn id="13" fill="hold">
                            <p:stCondLst>
                              <p:cond delay="1000"/>
                            </p:stCondLst>
                            <p:childTnLst>
                              <p:par>
                                <p:cTn id="14" presetID="5" presetClass="entr" presetSubtype="1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heckerboard(across)">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heckerboard(across)">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Espace réservé du numéro de diapositive 3"/>
          <p:cNvSpPr>
            <a:spLocks noGrp="1"/>
          </p:cNvSpPr>
          <p:nvPr>
            <p:ph type="sldNum" sz="quarter" idx="10"/>
          </p:nvPr>
        </p:nvSpPr>
        <p:spPr>
          <a:noFill/>
        </p:spPr>
        <p:txBody>
          <a:bodyPr/>
          <a:lstStyle/>
          <a:p>
            <a:pPr defTabSz="1073150"/>
            <a:fld id="{7323CFE2-73B5-4DF2-83B4-67869C1D2A6D}" type="slidenum">
              <a:rPr lang="fr-BE" smtClean="0"/>
              <a:pPr defTabSz="1073150"/>
              <a:t>179</a:t>
            </a:fld>
            <a:endParaRPr lang="fr-BE"/>
          </a:p>
        </p:txBody>
      </p:sp>
      <p:sp>
        <p:nvSpPr>
          <p:cNvPr id="6" name="Rectangle 2"/>
          <p:cNvSpPr>
            <a:spLocks noGrp="1" noChangeArrowheads="1"/>
          </p:cNvSpPr>
          <p:nvPr>
            <p:ph type="title"/>
          </p:nvPr>
        </p:nvSpPr>
        <p:spPr>
          <a:xfrm>
            <a:off x="1828800" y="126239"/>
            <a:ext cx="8458200" cy="985774"/>
          </a:xfrm>
        </p:spPr>
        <p:txBody>
          <a:bodyPr lIns="100004" tIns="49208" rIns="100004" bIns="49208"/>
          <a:lstStyle/>
          <a:p>
            <a:pPr>
              <a:defRPr/>
            </a:pPr>
            <a:r>
              <a:rPr lang="fr-BE" sz="3600">
                <a:solidFill>
                  <a:schemeClr val="accent4"/>
                </a:solidFill>
              </a:rPr>
              <a:t>Electronique – Précision</a:t>
            </a:r>
            <a:br>
              <a:rPr lang="fr-BE" sz="3600">
                <a:solidFill>
                  <a:schemeClr val="accent4"/>
                </a:solidFill>
              </a:rPr>
            </a:br>
            <a:r>
              <a:rPr lang="fr-BE" sz="3600">
                <a:solidFill>
                  <a:schemeClr val="accent4"/>
                </a:solidFill>
              </a:rPr>
              <a:t>Capteur de vilebrequin (impulsion)</a:t>
            </a:r>
          </a:p>
        </p:txBody>
      </p:sp>
      <p:pic>
        <p:nvPicPr>
          <p:cNvPr id="13" name="Image 12" descr="Croix tournante.jpg"/>
          <p:cNvPicPr>
            <a:picLocks noChangeAspect="1"/>
          </p:cNvPicPr>
          <p:nvPr/>
        </p:nvPicPr>
        <p:blipFill>
          <a:blip r:embed="rId3" cstate="print"/>
          <a:stretch>
            <a:fillRect/>
          </a:stretch>
        </p:blipFill>
        <p:spPr>
          <a:xfrm>
            <a:off x="428592" y="2223920"/>
            <a:ext cx="5071872" cy="4681728"/>
          </a:xfrm>
          <a:prstGeom prst="rect">
            <a:avLst/>
          </a:prstGeom>
        </p:spPr>
      </p:pic>
      <p:sp>
        <p:nvSpPr>
          <p:cNvPr id="14" name="ZoneTexte 13"/>
          <p:cNvSpPr txBox="1"/>
          <p:nvPr/>
        </p:nvSpPr>
        <p:spPr>
          <a:xfrm>
            <a:off x="428628" y="1476360"/>
            <a:ext cx="3714740" cy="461665"/>
          </a:xfrm>
          <a:prstGeom prst="rect">
            <a:avLst/>
          </a:prstGeom>
          <a:noFill/>
        </p:spPr>
        <p:txBody>
          <a:bodyPr wrap="square" rtlCol="0">
            <a:spAutoFit/>
          </a:bodyPr>
          <a:lstStyle/>
          <a:p>
            <a:r>
              <a:rPr lang="fr-BE" b="1"/>
              <a:t>ou croix tournante</a:t>
            </a:r>
          </a:p>
        </p:txBody>
      </p:sp>
      <p:pic>
        <p:nvPicPr>
          <p:cNvPr id="8" name="Image 7" descr="12.jpg"/>
          <p:cNvPicPr>
            <a:picLocks noChangeAspect="1"/>
          </p:cNvPicPr>
          <p:nvPr/>
        </p:nvPicPr>
        <p:blipFill>
          <a:blip r:embed="rId4" cstate="print"/>
          <a:stretch>
            <a:fillRect/>
          </a:stretch>
        </p:blipFill>
        <p:spPr>
          <a:xfrm>
            <a:off x="5500690" y="2232036"/>
            <a:ext cx="4775200" cy="2959100"/>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heckerboard(across)">
                                      <p:cBhvr>
                                        <p:cTn id="12" dur="500"/>
                                        <p:tgtEl>
                                          <p:spTgt spid="14"/>
                                        </p:tgtEl>
                                      </p:cBhvr>
                                    </p:animEffect>
                                  </p:childTnLst>
                                </p:cTn>
                              </p:par>
                            </p:childTnLst>
                          </p:cTn>
                        </p:par>
                        <p:par>
                          <p:cTn id="13" fill="hold">
                            <p:stCondLst>
                              <p:cond delay="1000"/>
                            </p:stCondLst>
                            <p:childTnLst>
                              <p:par>
                                <p:cTn id="14" presetID="5" presetClass="entr" presetSubtype="1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heckerboard(across)">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heckerboard(across)">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ce réservé du numéro de diapositive 3"/>
          <p:cNvSpPr>
            <a:spLocks noGrp="1"/>
          </p:cNvSpPr>
          <p:nvPr>
            <p:ph type="sldNum" sz="quarter" idx="10"/>
          </p:nvPr>
        </p:nvSpPr>
        <p:spPr>
          <a:noFill/>
        </p:spPr>
        <p:txBody>
          <a:bodyPr/>
          <a:lstStyle/>
          <a:p>
            <a:pPr defTabSz="1073150"/>
            <a:fld id="{AC1E5D85-B1FC-4B5C-834C-993241654A1B}" type="slidenum">
              <a:rPr lang="fr-BE" smtClean="0"/>
              <a:pPr defTabSz="1073150"/>
              <a:t>18</a:t>
            </a:fld>
            <a:endParaRPr lang="fr-BE"/>
          </a:p>
        </p:txBody>
      </p:sp>
      <p:pic>
        <p:nvPicPr>
          <p:cNvPr id="22532" name="Picture 6"/>
          <p:cNvPicPr>
            <a:picLocks noChangeAspect="1" noChangeArrowheads="1"/>
          </p:cNvPicPr>
          <p:nvPr/>
        </p:nvPicPr>
        <p:blipFill>
          <a:blip r:embed="rId3" cstate="print"/>
          <a:srcRect/>
          <a:stretch>
            <a:fillRect/>
          </a:stretch>
        </p:blipFill>
        <p:spPr bwMode="auto">
          <a:xfrm>
            <a:off x="6096000" y="1262063"/>
            <a:ext cx="4191000" cy="5715000"/>
          </a:xfrm>
          <a:prstGeom prst="rect">
            <a:avLst/>
          </a:prstGeom>
          <a:noFill/>
          <a:ln w="12700">
            <a:noFill/>
            <a:miter lim="800000"/>
            <a:headEnd type="none" w="sm" len="sm"/>
            <a:tailEnd type="none" w="sm" len="sm"/>
          </a:ln>
        </p:spPr>
      </p:pic>
      <p:sp>
        <p:nvSpPr>
          <p:cNvPr id="22533" name="ZoneTexte 6"/>
          <p:cNvSpPr txBox="1">
            <a:spLocks noChangeArrowheads="1"/>
          </p:cNvSpPr>
          <p:nvPr/>
        </p:nvSpPr>
        <p:spPr bwMode="auto">
          <a:xfrm>
            <a:off x="142875" y="1262063"/>
            <a:ext cx="5929313" cy="3046412"/>
          </a:xfrm>
          <a:prstGeom prst="rect">
            <a:avLst/>
          </a:prstGeom>
          <a:noFill/>
          <a:ln w="9525">
            <a:noFill/>
            <a:miter lim="800000"/>
            <a:headEnd/>
            <a:tailEnd/>
          </a:ln>
        </p:spPr>
        <p:txBody>
          <a:bodyPr>
            <a:spAutoFit/>
          </a:bodyPr>
          <a:lstStyle/>
          <a:p>
            <a:pPr>
              <a:defRPr/>
            </a:pPr>
            <a:r>
              <a:rPr lang="fr-BE" b="1" u="sng">
                <a:effectLst>
                  <a:outerShdw blurRad="38100" dist="38100" dir="2700000" algn="tl">
                    <a:srgbClr val="000000">
                      <a:alpha val="43137"/>
                    </a:srgbClr>
                  </a:outerShdw>
                </a:effectLst>
              </a:rPr>
              <a:t>4</a:t>
            </a:r>
            <a:r>
              <a:rPr lang="fr-BE" b="1" u="sng" baseline="30000">
                <a:effectLst>
                  <a:outerShdw blurRad="38100" dist="38100" dir="2700000" algn="tl">
                    <a:srgbClr val="000000">
                      <a:alpha val="43137"/>
                    </a:srgbClr>
                  </a:outerShdw>
                </a:effectLst>
              </a:rPr>
              <a:t>ème</a:t>
            </a:r>
            <a:r>
              <a:rPr lang="fr-BE" b="1" u="sng">
                <a:effectLst>
                  <a:outerShdw blurRad="38100" dist="38100" dir="2700000" algn="tl">
                    <a:srgbClr val="000000">
                      <a:alpha val="43137"/>
                    </a:srgbClr>
                  </a:outerShdw>
                </a:effectLst>
              </a:rPr>
              <a:t> temps</a:t>
            </a:r>
          </a:p>
          <a:p>
            <a:pPr>
              <a:defRPr/>
            </a:pPr>
            <a:endParaRPr lang="fr-BE"/>
          </a:p>
          <a:p>
            <a:pPr marL="457200" indent="-457200">
              <a:buFont typeface="Wingdings" pitchFamily="2" charset="2"/>
              <a:buChar char="Ø"/>
              <a:defRPr/>
            </a:pPr>
            <a:r>
              <a:rPr lang="fr-BE"/>
              <a:t>Soupapes d’admission et d’échappement fermées</a:t>
            </a:r>
          </a:p>
          <a:p>
            <a:pPr marL="457200" indent="-457200">
              <a:buFont typeface="Wingdings" pitchFamily="2" charset="2"/>
              <a:buChar char="Ø"/>
              <a:defRPr/>
            </a:pPr>
            <a:endParaRPr lang="fr-BE"/>
          </a:p>
          <a:p>
            <a:pPr marL="457200" indent="-457200">
              <a:buFont typeface="Wingdings" pitchFamily="2" charset="2"/>
              <a:buChar char="Ø"/>
              <a:defRPr/>
            </a:pPr>
            <a:r>
              <a:rPr lang="fr-BE"/>
              <a:t>Le piston est au PMH</a:t>
            </a:r>
          </a:p>
          <a:p>
            <a:pPr marL="457200" indent="-457200">
              <a:buFont typeface="Wingdings" pitchFamily="2" charset="2"/>
              <a:buChar char="Ø"/>
              <a:defRPr/>
            </a:pPr>
            <a:endParaRPr lang="fr-BE"/>
          </a:p>
          <a:p>
            <a:pPr marL="457200" indent="-457200">
              <a:buFont typeface="Wingdings" pitchFamily="2" charset="2"/>
              <a:buChar char="Ø"/>
              <a:defRPr/>
            </a:pPr>
            <a:r>
              <a:rPr lang="fr-BE"/>
              <a:t>Vidange (</a:t>
            </a:r>
            <a:r>
              <a:rPr lang="fr-BE" i="1"/>
              <a:t>presque</a:t>
            </a:r>
            <a:r>
              <a:rPr lang="fr-BE"/>
              <a:t>) totale des gaz brulés</a:t>
            </a:r>
          </a:p>
        </p:txBody>
      </p:sp>
      <p:sp>
        <p:nvSpPr>
          <p:cNvPr id="7" name="Rectangle 2"/>
          <p:cNvSpPr>
            <a:spLocks noGrp="1" noChangeArrowheads="1"/>
          </p:cNvSpPr>
          <p:nvPr>
            <p:ph type="title"/>
          </p:nvPr>
        </p:nvSpPr>
        <p:spPr>
          <a:xfrm>
            <a:off x="1828800" y="126239"/>
            <a:ext cx="8458200" cy="985774"/>
          </a:xfrm>
        </p:spPr>
        <p:txBody>
          <a:bodyPr lIns="100004" tIns="49208" rIns="100004" bIns="49208"/>
          <a:lstStyle/>
          <a:p>
            <a:pPr>
              <a:defRPr/>
            </a:pPr>
            <a:r>
              <a:rPr lang="fr-BE" sz="3600">
                <a:solidFill>
                  <a:schemeClr val="accent4"/>
                </a:solidFill>
              </a:rPr>
              <a:t>Rappel</a:t>
            </a:r>
            <a:br>
              <a:rPr lang="fr-BE" sz="3600">
                <a:solidFill>
                  <a:schemeClr val="accent4"/>
                </a:solidFill>
              </a:rPr>
            </a:br>
            <a:r>
              <a:rPr lang="fr-BE" sz="3600">
                <a:solidFill>
                  <a:schemeClr val="accent4"/>
                </a:solidFill>
              </a:rPr>
              <a:t>Fonctionnement du Moteur 4 Temps</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0" fill="hold" nodeType="afterEffect">
                                  <p:stCondLst>
                                    <p:cond delay="0"/>
                                  </p:stCondLst>
                                  <p:childTnLst>
                                    <p:set>
                                      <p:cBhvr>
                                        <p:cTn id="11" dur="1" fill="hold">
                                          <p:stCondLst>
                                            <p:cond delay="0"/>
                                          </p:stCondLst>
                                        </p:cTn>
                                        <p:tgtEl>
                                          <p:spTgt spid="22532"/>
                                        </p:tgtEl>
                                        <p:attrNameLst>
                                          <p:attrName>style.visibility</p:attrName>
                                        </p:attrNameLst>
                                      </p:cBhvr>
                                      <p:to>
                                        <p:strVal val="visible"/>
                                      </p:to>
                                    </p:set>
                                    <p:anim calcmode="lin" valueType="num">
                                      <p:cBhvr>
                                        <p:cTn id="12" dur="500" fill="hold"/>
                                        <p:tgtEl>
                                          <p:spTgt spid="22532"/>
                                        </p:tgtEl>
                                        <p:attrNameLst>
                                          <p:attrName>ppt_w</p:attrName>
                                        </p:attrNameLst>
                                      </p:cBhvr>
                                      <p:tavLst>
                                        <p:tav tm="0">
                                          <p:val>
                                            <p:fltVal val="0"/>
                                          </p:val>
                                        </p:tav>
                                        <p:tav tm="100000">
                                          <p:val>
                                            <p:strVal val="#ppt_w"/>
                                          </p:val>
                                        </p:tav>
                                      </p:tavLst>
                                    </p:anim>
                                    <p:anim calcmode="lin" valueType="num">
                                      <p:cBhvr>
                                        <p:cTn id="13" dur="500" fill="hold"/>
                                        <p:tgtEl>
                                          <p:spTgt spid="22532"/>
                                        </p:tgtEl>
                                        <p:attrNameLst>
                                          <p:attrName>ppt_h</p:attrName>
                                        </p:attrNameLst>
                                      </p:cBhvr>
                                      <p:tavLst>
                                        <p:tav tm="0">
                                          <p:val>
                                            <p:fltVal val="0"/>
                                          </p:val>
                                        </p:tav>
                                        <p:tav tm="100000">
                                          <p:val>
                                            <p:strVal val="#ppt_h"/>
                                          </p:val>
                                        </p:tav>
                                      </p:tavLst>
                                    </p:anim>
                                    <p:animEffect transition="in" filter="fade">
                                      <p:cBhvr>
                                        <p:cTn id="14" dur="500"/>
                                        <p:tgtEl>
                                          <p:spTgt spid="22532"/>
                                        </p:tgtEl>
                                      </p:cBhvr>
                                    </p:animEffect>
                                  </p:childTnLst>
                                </p:cTn>
                              </p:par>
                            </p:childTnLst>
                          </p:cTn>
                        </p:par>
                        <p:par>
                          <p:cTn id="15" fill="hold">
                            <p:stCondLst>
                              <p:cond delay="1000"/>
                            </p:stCondLst>
                            <p:childTnLst>
                              <p:par>
                                <p:cTn id="16" presetID="53" presetClass="entr" presetSubtype="0" fill="hold" nodeType="afterEffect">
                                  <p:stCondLst>
                                    <p:cond delay="0"/>
                                  </p:stCondLst>
                                  <p:childTnLst>
                                    <p:set>
                                      <p:cBhvr>
                                        <p:cTn id="17" dur="1" fill="hold">
                                          <p:stCondLst>
                                            <p:cond delay="0"/>
                                          </p:stCondLst>
                                        </p:cTn>
                                        <p:tgtEl>
                                          <p:spTgt spid="22533">
                                            <p:txEl>
                                              <p:pRg st="0" end="0"/>
                                            </p:txEl>
                                          </p:spTgt>
                                        </p:tgtEl>
                                        <p:attrNameLst>
                                          <p:attrName>style.visibility</p:attrName>
                                        </p:attrNameLst>
                                      </p:cBhvr>
                                      <p:to>
                                        <p:strVal val="visible"/>
                                      </p:to>
                                    </p:set>
                                    <p:anim calcmode="lin" valueType="num">
                                      <p:cBhvr>
                                        <p:cTn id="18" dur="500" fill="hold"/>
                                        <p:tgtEl>
                                          <p:spTgt spid="22533">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2533">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2533">
                                            <p:txEl>
                                              <p:pRg st="0" end="0"/>
                                            </p:txEl>
                                          </p:spTgt>
                                        </p:tgtEl>
                                      </p:cBhvr>
                                    </p:animEffect>
                                  </p:childTnLst>
                                </p:cTn>
                              </p:par>
                            </p:childTnLst>
                          </p:cTn>
                        </p:par>
                        <p:par>
                          <p:cTn id="21" fill="hold">
                            <p:stCondLst>
                              <p:cond delay="1500"/>
                            </p:stCondLst>
                            <p:childTnLst>
                              <p:par>
                                <p:cTn id="22" presetID="53" presetClass="entr" presetSubtype="0" fill="hold" nodeType="afterEffect">
                                  <p:stCondLst>
                                    <p:cond delay="0"/>
                                  </p:stCondLst>
                                  <p:childTnLst>
                                    <p:set>
                                      <p:cBhvr>
                                        <p:cTn id="23" dur="1" fill="hold">
                                          <p:stCondLst>
                                            <p:cond delay="0"/>
                                          </p:stCondLst>
                                        </p:cTn>
                                        <p:tgtEl>
                                          <p:spTgt spid="22533">
                                            <p:txEl>
                                              <p:pRg st="2" end="2"/>
                                            </p:txEl>
                                          </p:spTgt>
                                        </p:tgtEl>
                                        <p:attrNameLst>
                                          <p:attrName>style.visibility</p:attrName>
                                        </p:attrNameLst>
                                      </p:cBhvr>
                                      <p:to>
                                        <p:strVal val="visible"/>
                                      </p:to>
                                    </p:set>
                                    <p:anim calcmode="lin" valueType="num">
                                      <p:cBhvr>
                                        <p:cTn id="24" dur="500" fill="hold"/>
                                        <p:tgtEl>
                                          <p:spTgt spid="22533">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22533">
                                            <p:txEl>
                                              <p:pRg st="2" end="2"/>
                                            </p:txEl>
                                          </p:spTgt>
                                        </p:tgtEl>
                                        <p:attrNameLst>
                                          <p:attrName>ppt_h</p:attrName>
                                        </p:attrNameLst>
                                      </p:cBhvr>
                                      <p:tavLst>
                                        <p:tav tm="0">
                                          <p:val>
                                            <p:fltVal val="0"/>
                                          </p:val>
                                        </p:tav>
                                        <p:tav tm="100000">
                                          <p:val>
                                            <p:strVal val="#ppt_h"/>
                                          </p:val>
                                        </p:tav>
                                      </p:tavLst>
                                    </p:anim>
                                    <p:animEffect transition="in" filter="fade">
                                      <p:cBhvr>
                                        <p:cTn id="26" dur="500"/>
                                        <p:tgtEl>
                                          <p:spTgt spid="22533">
                                            <p:txEl>
                                              <p:pRg st="2" end="2"/>
                                            </p:txEl>
                                          </p:spTgt>
                                        </p:tgtEl>
                                      </p:cBhvr>
                                    </p:animEffect>
                                  </p:childTnLst>
                                </p:cTn>
                              </p:par>
                            </p:childTnLst>
                          </p:cTn>
                        </p:par>
                        <p:par>
                          <p:cTn id="27" fill="hold">
                            <p:stCondLst>
                              <p:cond delay="2000"/>
                            </p:stCondLst>
                            <p:childTnLst>
                              <p:par>
                                <p:cTn id="28" presetID="53" presetClass="entr" presetSubtype="0" fill="hold" nodeType="afterEffect">
                                  <p:stCondLst>
                                    <p:cond delay="0"/>
                                  </p:stCondLst>
                                  <p:childTnLst>
                                    <p:set>
                                      <p:cBhvr>
                                        <p:cTn id="29" dur="1" fill="hold">
                                          <p:stCondLst>
                                            <p:cond delay="0"/>
                                          </p:stCondLst>
                                        </p:cTn>
                                        <p:tgtEl>
                                          <p:spTgt spid="22533">
                                            <p:txEl>
                                              <p:pRg st="4" end="4"/>
                                            </p:txEl>
                                          </p:spTgt>
                                        </p:tgtEl>
                                        <p:attrNameLst>
                                          <p:attrName>style.visibility</p:attrName>
                                        </p:attrNameLst>
                                      </p:cBhvr>
                                      <p:to>
                                        <p:strVal val="visible"/>
                                      </p:to>
                                    </p:set>
                                    <p:anim calcmode="lin" valueType="num">
                                      <p:cBhvr>
                                        <p:cTn id="30" dur="500" fill="hold"/>
                                        <p:tgtEl>
                                          <p:spTgt spid="22533">
                                            <p:txEl>
                                              <p:pRg st="4" end="4"/>
                                            </p:txEl>
                                          </p:spTgt>
                                        </p:tgtEl>
                                        <p:attrNameLst>
                                          <p:attrName>ppt_w</p:attrName>
                                        </p:attrNameLst>
                                      </p:cBhvr>
                                      <p:tavLst>
                                        <p:tav tm="0">
                                          <p:val>
                                            <p:fltVal val="0"/>
                                          </p:val>
                                        </p:tav>
                                        <p:tav tm="100000">
                                          <p:val>
                                            <p:strVal val="#ppt_w"/>
                                          </p:val>
                                        </p:tav>
                                      </p:tavLst>
                                    </p:anim>
                                    <p:anim calcmode="lin" valueType="num">
                                      <p:cBhvr>
                                        <p:cTn id="31" dur="500" fill="hold"/>
                                        <p:tgtEl>
                                          <p:spTgt spid="22533">
                                            <p:txEl>
                                              <p:pRg st="4" end="4"/>
                                            </p:txEl>
                                          </p:spTgt>
                                        </p:tgtEl>
                                        <p:attrNameLst>
                                          <p:attrName>ppt_h</p:attrName>
                                        </p:attrNameLst>
                                      </p:cBhvr>
                                      <p:tavLst>
                                        <p:tav tm="0">
                                          <p:val>
                                            <p:fltVal val="0"/>
                                          </p:val>
                                        </p:tav>
                                        <p:tav tm="100000">
                                          <p:val>
                                            <p:strVal val="#ppt_h"/>
                                          </p:val>
                                        </p:tav>
                                      </p:tavLst>
                                    </p:anim>
                                    <p:animEffect transition="in" filter="fade">
                                      <p:cBhvr>
                                        <p:cTn id="32" dur="500"/>
                                        <p:tgtEl>
                                          <p:spTgt spid="22533">
                                            <p:txEl>
                                              <p:pRg st="4" end="4"/>
                                            </p:txEl>
                                          </p:spTgt>
                                        </p:tgtEl>
                                      </p:cBhvr>
                                    </p:animEffect>
                                  </p:childTnLst>
                                </p:cTn>
                              </p:par>
                            </p:childTnLst>
                          </p:cTn>
                        </p:par>
                        <p:par>
                          <p:cTn id="33" fill="hold">
                            <p:stCondLst>
                              <p:cond delay="2500"/>
                            </p:stCondLst>
                            <p:childTnLst>
                              <p:par>
                                <p:cTn id="34" presetID="53" presetClass="entr" presetSubtype="0" fill="hold" nodeType="afterEffect">
                                  <p:stCondLst>
                                    <p:cond delay="0"/>
                                  </p:stCondLst>
                                  <p:childTnLst>
                                    <p:set>
                                      <p:cBhvr>
                                        <p:cTn id="35" dur="1" fill="hold">
                                          <p:stCondLst>
                                            <p:cond delay="0"/>
                                          </p:stCondLst>
                                        </p:cTn>
                                        <p:tgtEl>
                                          <p:spTgt spid="22533">
                                            <p:txEl>
                                              <p:pRg st="6" end="6"/>
                                            </p:txEl>
                                          </p:spTgt>
                                        </p:tgtEl>
                                        <p:attrNameLst>
                                          <p:attrName>style.visibility</p:attrName>
                                        </p:attrNameLst>
                                      </p:cBhvr>
                                      <p:to>
                                        <p:strVal val="visible"/>
                                      </p:to>
                                    </p:set>
                                    <p:anim calcmode="lin" valueType="num">
                                      <p:cBhvr>
                                        <p:cTn id="36" dur="500" fill="hold"/>
                                        <p:tgtEl>
                                          <p:spTgt spid="22533">
                                            <p:txEl>
                                              <p:pRg st="6" end="6"/>
                                            </p:txEl>
                                          </p:spTgt>
                                        </p:tgtEl>
                                        <p:attrNameLst>
                                          <p:attrName>ppt_w</p:attrName>
                                        </p:attrNameLst>
                                      </p:cBhvr>
                                      <p:tavLst>
                                        <p:tav tm="0">
                                          <p:val>
                                            <p:fltVal val="0"/>
                                          </p:val>
                                        </p:tav>
                                        <p:tav tm="100000">
                                          <p:val>
                                            <p:strVal val="#ppt_w"/>
                                          </p:val>
                                        </p:tav>
                                      </p:tavLst>
                                    </p:anim>
                                    <p:anim calcmode="lin" valueType="num">
                                      <p:cBhvr>
                                        <p:cTn id="37" dur="500" fill="hold"/>
                                        <p:tgtEl>
                                          <p:spTgt spid="22533">
                                            <p:txEl>
                                              <p:pRg st="6" end="6"/>
                                            </p:txEl>
                                          </p:spTgt>
                                        </p:tgtEl>
                                        <p:attrNameLst>
                                          <p:attrName>ppt_h</p:attrName>
                                        </p:attrNameLst>
                                      </p:cBhvr>
                                      <p:tavLst>
                                        <p:tav tm="0">
                                          <p:val>
                                            <p:fltVal val="0"/>
                                          </p:val>
                                        </p:tav>
                                        <p:tav tm="100000">
                                          <p:val>
                                            <p:strVal val="#ppt_h"/>
                                          </p:val>
                                        </p:tav>
                                      </p:tavLst>
                                    </p:anim>
                                    <p:animEffect transition="in" filter="fade">
                                      <p:cBhvr>
                                        <p:cTn id="38" dur="500"/>
                                        <p:tgtEl>
                                          <p:spTgt spid="2253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Espace réservé du numéro de diapositive 3"/>
          <p:cNvSpPr>
            <a:spLocks noGrp="1"/>
          </p:cNvSpPr>
          <p:nvPr>
            <p:ph type="sldNum" sz="quarter" idx="10"/>
          </p:nvPr>
        </p:nvSpPr>
        <p:spPr>
          <a:noFill/>
        </p:spPr>
        <p:txBody>
          <a:bodyPr/>
          <a:lstStyle/>
          <a:p>
            <a:pPr defTabSz="1073150"/>
            <a:fld id="{9AD6D1DA-E57D-4698-8672-0383626DACBA}" type="slidenum">
              <a:rPr lang="fr-BE" smtClean="0"/>
              <a:pPr defTabSz="1073150"/>
              <a:t>180</a:t>
            </a:fld>
            <a:endParaRPr lang="fr-BE"/>
          </a:p>
        </p:txBody>
      </p:sp>
      <p:sp>
        <p:nvSpPr>
          <p:cNvPr id="6" name="Rectangle 2"/>
          <p:cNvSpPr>
            <a:spLocks noGrp="1" noChangeArrowheads="1"/>
          </p:cNvSpPr>
          <p:nvPr>
            <p:ph type="title"/>
          </p:nvPr>
        </p:nvSpPr>
        <p:spPr>
          <a:xfrm>
            <a:off x="1828800" y="126239"/>
            <a:ext cx="8458200" cy="985774"/>
          </a:xfrm>
        </p:spPr>
        <p:txBody>
          <a:bodyPr lIns="100004" tIns="49208" rIns="100004" bIns="49208"/>
          <a:lstStyle/>
          <a:p>
            <a:pPr>
              <a:defRPr/>
            </a:pPr>
            <a:r>
              <a:rPr lang="fr-BE" sz="3600">
                <a:solidFill>
                  <a:schemeClr val="accent4"/>
                </a:solidFill>
              </a:rPr>
              <a:t>Electronique – Précision</a:t>
            </a:r>
            <a:br>
              <a:rPr lang="fr-BE" sz="3600">
                <a:solidFill>
                  <a:schemeClr val="accent4"/>
                </a:solidFill>
              </a:rPr>
            </a:br>
            <a:r>
              <a:rPr lang="fr-BE" sz="3600">
                <a:solidFill>
                  <a:schemeClr val="accent4"/>
                </a:solidFill>
              </a:rPr>
              <a:t>Capteur de vilebrequin (effet Hall)</a:t>
            </a:r>
          </a:p>
        </p:txBody>
      </p:sp>
      <p:pic>
        <p:nvPicPr>
          <p:cNvPr id="5" name="Image 4" descr="13.jpg"/>
          <p:cNvPicPr>
            <a:picLocks noChangeAspect="1"/>
          </p:cNvPicPr>
          <p:nvPr/>
        </p:nvPicPr>
        <p:blipFill>
          <a:blip r:embed="rId3" cstate="print"/>
          <a:stretch>
            <a:fillRect/>
          </a:stretch>
        </p:blipFill>
        <p:spPr>
          <a:xfrm>
            <a:off x="0" y="1311532"/>
            <a:ext cx="5500690" cy="5927468"/>
          </a:xfrm>
          <a:prstGeom prst="rect">
            <a:avLst/>
          </a:prstGeom>
        </p:spPr>
      </p:pic>
      <p:pic>
        <p:nvPicPr>
          <p:cNvPr id="7" name="Image 6" descr="14.jpg"/>
          <p:cNvPicPr>
            <a:picLocks noChangeAspect="1"/>
          </p:cNvPicPr>
          <p:nvPr/>
        </p:nvPicPr>
        <p:blipFill>
          <a:blip r:embed="rId4" cstate="print"/>
          <a:stretch>
            <a:fillRect/>
          </a:stretch>
        </p:blipFill>
        <p:spPr>
          <a:xfrm>
            <a:off x="6537360" y="1476360"/>
            <a:ext cx="3606800" cy="2527300"/>
          </a:xfrm>
          <a:prstGeom prst="rect">
            <a:avLst/>
          </a:prstGeom>
        </p:spPr>
      </p:pic>
      <p:pic>
        <p:nvPicPr>
          <p:cNvPr id="8" name="Image 7" descr="15.jpg"/>
          <p:cNvPicPr>
            <a:picLocks noChangeAspect="1"/>
          </p:cNvPicPr>
          <p:nvPr/>
        </p:nvPicPr>
        <p:blipFill>
          <a:blip r:embed="rId5" cstate="print"/>
          <a:stretch>
            <a:fillRect/>
          </a:stretch>
        </p:blipFill>
        <p:spPr>
          <a:xfrm>
            <a:off x="5837270" y="4232300"/>
            <a:ext cx="3949700" cy="2959100"/>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par>
                          <p:cTn id="13" fill="hold">
                            <p:stCondLst>
                              <p:cond delay="1000"/>
                            </p:stCondLst>
                            <p:childTnLst>
                              <p:par>
                                <p:cTn id="14" presetID="5" presetClass="entr" presetSubtype="1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heckerboard(across)">
                                      <p:cBhvr>
                                        <p:cTn id="16" dur="500"/>
                                        <p:tgtEl>
                                          <p:spTgt spid="7"/>
                                        </p:tgtEl>
                                      </p:cBhvr>
                                    </p:animEffect>
                                  </p:childTnLst>
                                </p:cTn>
                              </p:par>
                            </p:childTnLst>
                          </p:cTn>
                        </p:par>
                        <p:par>
                          <p:cTn id="17" fill="hold">
                            <p:stCondLst>
                              <p:cond delay="1500"/>
                            </p:stCondLst>
                            <p:childTnLst>
                              <p:par>
                                <p:cTn id="18" presetID="5" presetClass="entr" presetSubtype="1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heckerboard(across)">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Espace réservé du numéro de diapositive 3"/>
          <p:cNvSpPr>
            <a:spLocks noGrp="1"/>
          </p:cNvSpPr>
          <p:nvPr>
            <p:ph type="sldNum" sz="quarter" idx="10"/>
          </p:nvPr>
        </p:nvSpPr>
        <p:spPr>
          <a:noFill/>
        </p:spPr>
        <p:txBody>
          <a:bodyPr/>
          <a:lstStyle/>
          <a:p>
            <a:pPr defTabSz="1073150"/>
            <a:fld id="{9AD6D1DA-E57D-4698-8672-0383626DACBA}" type="slidenum">
              <a:rPr lang="fr-BE" smtClean="0"/>
              <a:pPr defTabSz="1073150"/>
              <a:t>181</a:t>
            </a:fld>
            <a:endParaRPr lang="fr-BE"/>
          </a:p>
        </p:txBody>
      </p:sp>
      <p:sp>
        <p:nvSpPr>
          <p:cNvPr id="102403" name="ZoneTexte 6"/>
          <p:cNvSpPr txBox="1">
            <a:spLocks noChangeArrowheads="1"/>
          </p:cNvSpPr>
          <p:nvPr/>
        </p:nvSpPr>
        <p:spPr bwMode="auto">
          <a:xfrm>
            <a:off x="214313" y="1404938"/>
            <a:ext cx="9929812" cy="1938992"/>
          </a:xfrm>
          <a:prstGeom prst="rect">
            <a:avLst/>
          </a:prstGeom>
          <a:noFill/>
          <a:ln w="9525">
            <a:noFill/>
            <a:miter lim="800000"/>
            <a:headEnd/>
            <a:tailEnd/>
          </a:ln>
        </p:spPr>
        <p:txBody>
          <a:bodyPr>
            <a:spAutoFit/>
          </a:bodyPr>
          <a:lstStyle/>
          <a:p>
            <a:pPr>
              <a:defRPr/>
            </a:pPr>
            <a:r>
              <a:rPr lang="fr-BE" sz="2000" b="1">
                <a:effectLst>
                  <a:outerShdw blurRad="38100" dist="38100" dir="2700000" algn="tl">
                    <a:srgbClr val="000000">
                      <a:alpha val="43137"/>
                    </a:srgbClr>
                  </a:outerShdw>
                </a:effectLst>
              </a:rPr>
              <a:t>Et encore…</a:t>
            </a:r>
          </a:p>
          <a:p>
            <a:pPr>
              <a:defRPr/>
            </a:pPr>
            <a:endParaRPr lang="fr-BE" sz="2000"/>
          </a:p>
          <a:p>
            <a:pPr marL="457200" indent="-457200">
              <a:buFont typeface="Wingdings" pitchFamily="2" charset="2"/>
              <a:buChar char="Ø"/>
              <a:defRPr/>
            </a:pPr>
            <a:r>
              <a:rPr lang="fr-BE" sz="2000"/>
              <a:t>Caractéristiques des gaz d’échappement (sonde LAMBDA)</a:t>
            </a:r>
          </a:p>
          <a:p>
            <a:pPr marL="457200" indent="-457200">
              <a:buFont typeface="Wingdings" pitchFamily="2" charset="2"/>
              <a:buChar char="Ø"/>
              <a:defRPr/>
            </a:pPr>
            <a:r>
              <a:rPr lang="fr-BE" sz="2000"/>
              <a:t>Détecteur de cliquetis, qualité du carburant.</a:t>
            </a:r>
          </a:p>
          <a:p>
            <a:pPr marL="457200" indent="-457200">
              <a:buFont typeface="Wingdings" pitchFamily="2" charset="2"/>
              <a:buChar char="Ø"/>
              <a:defRPr/>
            </a:pPr>
            <a:r>
              <a:rPr lang="fr-BE" sz="2000"/>
              <a:t>Détecteur d’humidité de l’air.</a:t>
            </a:r>
          </a:p>
          <a:p>
            <a:pPr marL="457200" indent="-457200">
              <a:buFont typeface="Wingdings" pitchFamily="2" charset="2"/>
              <a:buChar char="Ø"/>
              <a:defRPr/>
            </a:pPr>
            <a:r>
              <a:rPr lang="fr-BE" sz="2000"/>
              <a:t>Remplacement du distributeur par plusieurs bobines simples ou une bobine multiple</a:t>
            </a:r>
          </a:p>
        </p:txBody>
      </p:sp>
      <p:sp>
        <p:nvSpPr>
          <p:cNvPr id="6" name="Rectangle 2"/>
          <p:cNvSpPr>
            <a:spLocks noGrp="1" noChangeArrowheads="1"/>
          </p:cNvSpPr>
          <p:nvPr>
            <p:ph type="title"/>
          </p:nvPr>
        </p:nvSpPr>
        <p:spPr>
          <a:xfrm>
            <a:off x="1828800" y="347663"/>
            <a:ext cx="8458200" cy="542925"/>
          </a:xfrm>
        </p:spPr>
        <p:txBody>
          <a:bodyPr lIns="100004" tIns="49208" rIns="100004" bIns="49208"/>
          <a:lstStyle/>
          <a:p>
            <a:pPr>
              <a:defRPr/>
            </a:pPr>
            <a:r>
              <a:rPr lang="fr-BE" sz="3600">
                <a:solidFill>
                  <a:schemeClr val="accent4"/>
                </a:solidFill>
              </a:rPr>
              <a:t>Electronique - Précision</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0" fill="hold" nodeType="afterEffect">
                                  <p:stCondLst>
                                    <p:cond delay="0"/>
                                  </p:stCondLst>
                                  <p:childTnLst>
                                    <p:set>
                                      <p:cBhvr>
                                        <p:cTn id="11" dur="1" fill="hold">
                                          <p:stCondLst>
                                            <p:cond delay="0"/>
                                          </p:stCondLst>
                                        </p:cTn>
                                        <p:tgtEl>
                                          <p:spTgt spid="102403">
                                            <p:txEl>
                                              <p:pRg st="0" end="0"/>
                                            </p:txEl>
                                          </p:spTgt>
                                        </p:tgtEl>
                                        <p:attrNameLst>
                                          <p:attrName>style.visibility</p:attrName>
                                        </p:attrNameLst>
                                      </p:cBhvr>
                                      <p:to>
                                        <p:strVal val="visible"/>
                                      </p:to>
                                    </p:set>
                                    <p:anim calcmode="lin" valueType="num">
                                      <p:cBhvr>
                                        <p:cTn id="12" dur="500" fill="hold"/>
                                        <p:tgtEl>
                                          <p:spTgt spid="10240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0240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0240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102403">
                                            <p:txEl>
                                              <p:pRg st="2" end="2"/>
                                            </p:txEl>
                                          </p:spTgt>
                                        </p:tgtEl>
                                        <p:attrNameLst>
                                          <p:attrName>style.visibility</p:attrName>
                                        </p:attrNameLst>
                                      </p:cBhvr>
                                      <p:to>
                                        <p:strVal val="visible"/>
                                      </p:to>
                                    </p:set>
                                    <p:anim calcmode="lin" valueType="num">
                                      <p:cBhvr>
                                        <p:cTn id="19" dur="500" fill="hold"/>
                                        <p:tgtEl>
                                          <p:spTgt spid="10240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0240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10240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nodeType="clickEffect">
                                  <p:stCondLst>
                                    <p:cond delay="0"/>
                                  </p:stCondLst>
                                  <p:childTnLst>
                                    <p:set>
                                      <p:cBhvr>
                                        <p:cTn id="25" dur="1" fill="hold">
                                          <p:stCondLst>
                                            <p:cond delay="0"/>
                                          </p:stCondLst>
                                        </p:cTn>
                                        <p:tgtEl>
                                          <p:spTgt spid="102403">
                                            <p:txEl>
                                              <p:pRg st="3" end="3"/>
                                            </p:txEl>
                                          </p:spTgt>
                                        </p:tgtEl>
                                        <p:attrNameLst>
                                          <p:attrName>style.visibility</p:attrName>
                                        </p:attrNameLst>
                                      </p:cBhvr>
                                      <p:to>
                                        <p:strVal val="visible"/>
                                      </p:to>
                                    </p:set>
                                    <p:anim calcmode="lin" valueType="num">
                                      <p:cBhvr>
                                        <p:cTn id="26" dur="500" fill="hold"/>
                                        <p:tgtEl>
                                          <p:spTgt spid="102403">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102403">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10240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nodeType="clickEffect">
                                  <p:stCondLst>
                                    <p:cond delay="0"/>
                                  </p:stCondLst>
                                  <p:childTnLst>
                                    <p:set>
                                      <p:cBhvr>
                                        <p:cTn id="32" dur="1" fill="hold">
                                          <p:stCondLst>
                                            <p:cond delay="0"/>
                                          </p:stCondLst>
                                        </p:cTn>
                                        <p:tgtEl>
                                          <p:spTgt spid="102403">
                                            <p:txEl>
                                              <p:pRg st="4" end="4"/>
                                            </p:txEl>
                                          </p:spTgt>
                                        </p:tgtEl>
                                        <p:attrNameLst>
                                          <p:attrName>style.visibility</p:attrName>
                                        </p:attrNameLst>
                                      </p:cBhvr>
                                      <p:to>
                                        <p:strVal val="visible"/>
                                      </p:to>
                                    </p:set>
                                    <p:anim calcmode="lin" valueType="num">
                                      <p:cBhvr>
                                        <p:cTn id="33" dur="500" fill="hold"/>
                                        <p:tgtEl>
                                          <p:spTgt spid="102403">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102403">
                                            <p:txEl>
                                              <p:pRg st="4" end="4"/>
                                            </p:txEl>
                                          </p:spTgt>
                                        </p:tgtEl>
                                        <p:attrNameLst>
                                          <p:attrName>ppt_h</p:attrName>
                                        </p:attrNameLst>
                                      </p:cBhvr>
                                      <p:tavLst>
                                        <p:tav tm="0">
                                          <p:val>
                                            <p:fltVal val="0"/>
                                          </p:val>
                                        </p:tav>
                                        <p:tav tm="100000">
                                          <p:val>
                                            <p:strVal val="#ppt_h"/>
                                          </p:val>
                                        </p:tav>
                                      </p:tavLst>
                                    </p:anim>
                                    <p:animEffect transition="in" filter="fade">
                                      <p:cBhvr>
                                        <p:cTn id="35" dur="500"/>
                                        <p:tgtEl>
                                          <p:spTgt spid="10240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0" fill="hold" nodeType="clickEffect">
                                  <p:stCondLst>
                                    <p:cond delay="0"/>
                                  </p:stCondLst>
                                  <p:childTnLst>
                                    <p:set>
                                      <p:cBhvr>
                                        <p:cTn id="39" dur="1" fill="hold">
                                          <p:stCondLst>
                                            <p:cond delay="0"/>
                                          </p:stCondLst>
                                        </p:cTn>
                                        <p:tgtEl>
                                          <p:spTgt spid="102403">
                                            <p:txEl>
                                              <p:pRg st="5" end="5"/>
                                            </p:txEl>
                                          </p:spTgt>
                                        </p:tgtEl>
                                        <p:attrNameLst>
                                          <p:attrName>style.visibility</p:attrName>
                                        </p:attrNameLst>
                                      </p:cBhvr>
                                      <p:to>
                                        <p:strVal val="visible"/>
                                      </p:to>
                                    </p:set>
                                    <p:anim calcmode="lin" valueType="num">
                                      <p:cBhvr>
                                        <p:cTn id="40" dur="500" fill="hold"/>
                                        <p:tgtEl>
                                          <p:spTgt spid="102403">
                                            <p:txEl>
                                              <p:pRg st="5" end="5"/>
                                            </p:txEl>
                                          </p:spTgt>
                                        </p:tgtEl>
                                        <p:attrNameLst>
                                          <p:attrName>ppt_w</p:attrName>
                                        </p:attrNameLst>
                                      </p:cBhvr>
                                      <p:tavLst>
                                        <p:tav tm="0">
                                          <p:val>
                                            <p:fltVal val="0"/>
                                          </p:val>
                                        </p:tav>
                                        <p:tav tm="100000">
                                          <p:val>
                                            <p:strVal val="#ppt_w"/>
                                          </p:val>
                                        </p:tav>
                                      </p:tavLst>
                                    </p:anim>
                                    <p:anim calcmode="lin" valueType="num">
                                      <p:cBhvr>
                                        <p:cTn id="41" dur="500" fill="hold"/>
                                        <p:tgtEl>
                                          <p:spTgt spid="102403">
                                            <p:txEl>
                                              <p:pRg st="5" end="5"/>
                                            </p:txEl>
                                          </p:spTgt>
                                        </p:tgtEl>
                                        <p:attrNameLst>
                                          <p:attrName>ppt_h</p:attrName>
                                        </p:attrNameLst>
                                      </p:cBhvr>
                                      <p:tavLst>
                                        <p:tav tm="0">
                                          <p:val>
                                            <p:fltVal val="0"/>
                                          </p:val>
                                        </p:tav>
                                        <p:tav tm="100000">
                                          <p:val>
                                            <p:strVal val="#ppt_h"/>
                                          </p:val>
                                        </p:tav>
                                      </p:tavLst>
                                    </p:anim>
                                    <p:animEffect transition="in" filter="fade">
                                      <p:cBhvr>
                                        <p:cTn id="42" dur="500"/>
                                        <p:tgtEl>
                                          <p:spTgt spid="10240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Espace réservé du numéro de diapositive 3"/>
          <p:cNvSpPr>
            <a:spLocks noGrp="1"/>
          </p:cNvSpPr>
          <p:nvPr>
            <p:ph type="sldNum" sz="quarter" idx="10"/>
          </p:nvPr>
        </p:nvSpPr>
        <p:spPr>
          <a:noFill/>
        </p:spPr>
        <p:txBody>
          <a:bodyPr/>
          <a:lstStyle/>
          <a:p>
            <a:pPr defTabSz="1073150"/>
            <a:fld id="{6EAC3A5A-0ABC-48C2-8184-9029D0389FCB}" type="slidenum">
              <a:rPr lang="fr-BE" smtClean="0"/>
              <a:pPr defTabSz="1073150"/>
              <a:t>182</a:t>
            </a:fld>
            <a:endParaRPr lang="fr-BE"/>
          </a:p>
        </p:txBody>
      </p:sp>
      <p:sp>
        <p:nvSpPr>
          <p:cNvPr id="6" name="Rectangle 2"/>
          <p:cNvSpPr>
            <a:spLocks noGrp="1" noChangeArrowheads="1"/>
          </p:cNvSpPr>
          <p:nvPr>
            <p:ph type="title"/>
          </p:nvPr>
        </p:nvSpPr>
        <p:spPr>
          <a:xfrm>
            <a:off x="1828800" y="347663"/>
            <a:ext cx="8458200" cy="542925"/>
          </a:xfrm>
        </p:spPr>
        <p:txBody>
          <a:bodyPr lIns="100004" tIns="49208" rIns="100004" bIns="49208"/>
          <a:lstStyle/>
          <a:p>
            <a:pPr>
              <a:defRPr/>
            </a:pPr>
            <a:r>
              <a:rPr lang="fr-BE" sz="3600">
                <a:solidFill>
                  <a:schemeClr val="accent4"/>
                </a:solidFill>
              </a:rPr>
              <a:t>Electronique – Allumage Intégral</a:t>
            </a:r>
          </a:p>
        </p:txBody>
      </p:sp>
      <p:pic>
        <p:nvPicPr>
          <p:cNvPr id="104452" name="Picture 4" descr="8-14"/>
          <p:cNvPicPr>
            <a:picLocks noChangeAspect="1" noChangeArrowheads="1"/>
          </p:cNvPicPr>
          <p:nvPr/>
        </p:nvPicPr>
        <p:blipFill>
          <a:blip r:embed="rId3" cstate="print"/>
          <a:srcRect/>
          <a:stretch>
            <a:fillRect/>
          </a:stretch>
        </p:blipFill>
        <p:spPr bwMode="auto">
          <a:xfrm>
            <a:off x="1643063" y="1333500"/>
            <a:ext cx="6500812" cy="5556250"/>
          </a:xfrm>
          <a:prstGeom prst="rect">
            <a:avLst/>
          </a:prstGeom>
          <a:noFill/>
          <a:ln w="9525">
            <a:noFill/>
            <a:miter lim="800000"/>
            <a:headEnd/>
            <a:tailEnd/>
          </a:ln>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104452"/>
                                        </p:tgtEl>
                                        <p:attrNameLst>
                                          <p:attrName>style.visibility</p:attrName>
                                        </p:attrNameLst>
                                      </p:cBhvr>
                                      <p:to>
                                        <p:strVal val="visible"/>
                                      </p:to>
                                    </p:set>
                                    <p:animEffect transition="in" filter="checkerboard(across)">
                                      <p:cBhvr>
                                        <p:cTn id="12" dur="500"/>
                                        <p:tgtEl>
                                          <p:spTgt spid="104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Espace réservé du numéro de diapositive 3"/>
          <p:cNvSpPr>
            <a:spLocks noGrp="1"/>
          </p:cNvSpPr>
          <p:nvPr>
            <p:ph type="sldNum" sz="quarter" idx="10"/>
          </p:nvPr>
        </p:nvSpPr>
        <p:spPr>
          <a:noFill/>
        </p:spPr>
        <p:txBody>
          <a:bodyPr/>
          <a:lstStyle/>
          <a:p>
            <a:pPr defTabSz="1073150"/>
            <a:fld id="{C16D2CDC-B032-43A6-B88D-3BDC5C79947E}" type="slidenum">
              <a:rPr lang="fr-BE" smtClean="0"/>
              <a:pPr defTabSz="1073150"/>
              <a:t>183</a:t>
            </a:fld>
            <a:endParaRPr lang="fr-BE"/>
          </a:p>
        </p:txBody>
      </p:sp>
      <p:sp>
        <p:nvSpPr>
          <p:cNvPr id="6" name="Rectangle 2"/>
          <p:cNvSpPr>
            <a:spLocks noGrp="1" noChangeArrowheads="1"/>
          </p:cNvSpPr>
          <p:nvPr>
            <p:ph type="title"/>
          </p:nvPr>
        </p:nvSpPr>
        <p:spPr>
          <a:xfrm>
            <a:off x="1828800" y="347663"/>
            <a:ext cx="8458200" cy="542925"/>
          </a:xfrm>
        </p:spPr>
        <p:txBody>
          <a:bodyPr lIns="100004" tIns="49208" rIns="100004" bIns="49208"/>
          <a:lstStyle/>
          <a:p>
            <a:pPr>
              <a:defRPr/>
            </a:pPr>
            <a:r>
              <a:rPr lang="fr-BE" sz="3600">
                <a:solidFill>
                  <a:schemeClr val="accent4"/>
                </a:solidFill>
              </a:rPr>
              <a:t>Electronique – Allumage Intégral</a:t>
            </a:r>
          </a:p>
        </p:txBody>
      </p:sp>
      <p:sp>
        <p:nvSpPr>
          <p:cNvPr id="104452" name="ZoneTexte 6"/>
          <p:cNvSpPr txBox="1">
            <a:spLocks noChangeArrowheads="1"/>
          </p:cNvSpPr>
          <p:nvPr/>
        </p:nvSpPr>
        <p:spPr bwMode="auto">
          <a:xfrm>
            <a:off x="214313" y="1404938"/>
            <a:ext cx="9929812" cy="5324535"/>
          </a:xfrm>
          <a:prstGeom prst="rect">
            <a:avLst/>
          </a:prstGeom>
          <a:noFill/>
          <a:ln w="9525">
            <a:noFill/>
            <a:miter lim="800000"/>
            <a:headEnd/>
            <a:tailEnd/>
          </a:ln>
        </p:spPr>
        <p:txBody>
          <a:bodyPr>
            <a:spAutoFit/>
          </a:bodyPr>
          <a:lstStyle/>
          <a:p>
            <a:pPr>
              <a:defRPr/>
            </a:pPr>
            <a:r>
              <a:rPr lang="fr-BE" sz="2000" b="1">
                <a:effectLst>
                  <a:outerShdw blurRad="38100" dist="38100" dir="2700000" algn="tl">
                    <a:srgbClr val="000000">
                      <a:alpha val="43137"/>
                    </a:srgbClr>
                  </a:outerShdw>
                </a:effectLst>
              </a:rPr>
              <a:t>Avantages</a:t>
            </a:r>
            <a:br>
              <a:rPr lang="fr-BE" sz="2000" b="1">
                <a:effectLst>
                  <a:outerShdw blurRad="38100" dist="38100" dir="2700000" algn="tl">
                    <a:srgbClr val="000000">
                      <a:alpha val="43137"/>
                    </a:srgbClr>
                  </a:outerShdw>
                </a:effectLst>
              </a:rPr>
            </a:br>
            <a:endParaRPr lang="fr-BE" sz="2000" b="1">
              <a:effectLst>
                <a:outerShdw blurRad="38100" dist="38100" dir="2700000" algn="tl">
                  <a:srgbClr val="000000">
                    <a:alpha val="43137"/>
                  </a:srgbClr>
                </a:outerShdw>
              </a:effectLst>
            </a:endParaRPr>
          </a:p>
          <a:p>
            <a:pPr marL="457200" indent="-457200">
              <a:buFont typeface="Wingdings" pitchFamily="2" charset="2"/>
              <a:buChar char="Ø"/>
              <a:defRPr/>
            </a:pPr>
            <a:r>
              <a:rPr lang="fr-BE" sz="2000"/>
              <a:t>C’est ce qui se fait de mieux…</a:t>
            </a:r>
          </a:p>
          <a:p>
            <a:pPr marL="457200" indent="-457200">
              <a:buFont typeface="Wingdings" pitchFamily="2" charset="2"/>
              <a:buChar char="Ø"/>
              <a:defRPr/>
            </a:pPr>
            <a:r>
              <a:rPr lang="fr-BE" sz="2000"/>
              <a:t>La précision de l’étincelle est vraiment optimale.</a:t>
            </a:r>
          </a:p>
          <a:p>
            <a:pPr marL="457200" indent="-457200">
              <a:buFont typeface="Wingdings" pitchFamily="2" charset="2"/>
              <a:buChar char="Ø"/>
              <a:defRPr/>
            </a:pPr>
            <a:r>
              <a:rPr lang="fr-BE" sz="2000"/>
              <a:t>Tous les avantages des systèmes à transistor.</a:t>
            </a:r>
          </a:p>
          <a:p>
            <a:pPr marL="457200" indent="-457200">
              <a:buFont typeface="Wingdings" pitchFamily="2" charset="2"/>
              <a:buChar char="Ø"/>
              <a:defRPr/>
            </a:pPr>
            <a:r>
              <a:rPr lang="fr-BE" sz="2000"/>
              <a:t>Indéréglable.</a:t>
            </a:r>
          </a:p>
          <a:p>
            <a:pPr marL="457200" indent="-457200">
              <a:buFont typeface="Wingdings" pitchFamily="2" charset="2"/>
              <a:buChar char="Ø"/>
              <a:defRPr/>
            </a:pPr>
            <a:r>
              <a:rPr lang="fr-BE" sz="2000"/>
              <a:t>Permet un taux de compression plus élevé =&gt; meilleur rendement.</a:t>
            </a:r>
          </a:p>
          <a:p>
            <a:pPr marL="457200" indent="-457200">
              <a:buFont typeface="Wingdings" pitchFamily="2" charset="2"/>
              <a:buChar char="Ø"/>
              <a:defRPr/>
            </a:pPr>
            <a:r>
              <a:rPr lang="fr-BE" sz="2000"/>
              <a:t>Dans certains cas, possibilité de choisir entre plusieurs cartographies en fonction du carburant et de l’utilisation.</a:t>
            </a:r>
          </a:p>
          <a:p>
            <a:pPr marL="457200" indent="-457200">
              <a:buFont typeface="Wingdings" pitchFamily="2" charset="2"/>
              <a:buChar char="Ø"/>
              <a:defRPr/>
            </a:pPr>
            <a:r>
              <a:rPr lang="fr-BE" sz="2000" b="1"/>
              <a:t>Si votre voiture en est déjà équipée, NE RIEN CHANGER</a:t>
            </a:r>
            <a:r>
              <a:rPr lang="fr-BE" sz="2000"/>
              <a:t>.</a:t>
            </a:r>
          </a:p>
          <a:p>
            <a:pPr marL="457200" indent="-457200">
              <a:buFont typeface="Wingdings" pitchFamily="2" charset="2"/>
              <a:buChar char="Ø"/>
              <a:defRPr/>
            </a:pPr>
            <a:r>
              <a:rPr lang="fr-BE" sz="2000"/>
              <a:t>Sinon il existe des kits (remplacement complet du distributeur) qui permettent de s’en rapprocher.</a:t>
            </a:r>
          </a:p>
          <a:p>
            <a:pPr>
              <a:defRPr/>
            </a:pPr>
            <a:endParaRPr lang="fr-BE" sz="2000"/>
          </a:p>
          <a:p>
            <a:pPr>
              <a:defRPr/>
            </a:pPr>
            <a:r>
              <a:rPr lang="fr-BE" sz="2000" b="1">
                <a:effectLst>
                  <a:outerShdw blurRad="38100" dist="38100" dir="2700000" algn="tl">
                    <a:srgbClr val="000000">
                      <a:alpha val="43137"/>
                    </a:srgbClr>
                  </a:outerShdw>
                </a:effectLst>
              </a:rPr>
              <a:t>Inconvénients</a:t>
            </a:r>
            <a:br>
              <a:rPr lang="fr-BE" sz="2000" b="1">
                <a:effectLst>
                  <a:outerShdw blurRad="38100" dist="38100" dir="2700000" algn="tl">
                    <a:srgbClr val="000000">
                      <a:alpha val="43137"/>
                    </a:srgbClr>
                  </a:outerShdw>
                </a:effectLst>
              </a:rPr>
            </a:br>
            <a:endParaRPr lang="fr-BE" sz="2000" b="1">
              <a:effectLst>
                <a:outerShdw blurRad="38100" dist="38100" dir="2700000" algn="tl">
                  <a:srgbClr val="000000">
                    <a:alpha val="43137"/>
                  </a:srgbClr>
                </a:outerShdw>
              </a:effectLst>
            </a:endParaRPr>
          </a:p>
          <a:p>
            <a:pPr marL="457200" indent="-457200">
              <a:buFont typeface="Wingdings" pitchFamily="2" charset="2"/>
              <a:buChar char="Ø"/>
              <a:defRPr/>
            </a:pPr>
            <a:r>
              <a:rPr lang="fr-BE" sz="2000"/>
              <a:t>Complexité du système – plus de risque de pannes</a:t>
            </a:r>
          </a:p>
          <a:p>
            <a:pPr marL="457200" indent="-457200">
              <a:buFont typeface="Wingdings" pitchFamily="2" charset="2"/>
              <a:buChar char="Ø"/>
              <a:defRPr/>
            </a:pPr>
            <a:r>
              <a:rPr lang="fr-BE" sz="2000"/>
              <a:t>Impossible de revenir à l’allumage classique en cas de panne</a:t>
            </a:r>
          </a:p>
        </p:txBody>
      </p:sp>
    </p:spTree>
  </p:cSld>
  <p:clrMapOvr>
    <a:masterClrMapping/>
  </p:clrMapOvr>
  <p:transition spd="slow">
    <p:pull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nodeType="clickEffect">
                                  <p:stCondLst>
                                    <p:cond delay="0"/>
                                  </p:stCondLst>
                                  <p:childTnLst>
                                    <p:set>
                                      <p:cBhvr>
                                        <p:cTn id="12" dur="1" fill="hold">
                                          <p:stCondLst>
                                            <p:cond delay="0"/>
                                          </p:stCondLst>
                                        </p:cTn>
                                        <p:tgtEl>
                                          <p:spTgt spid="104452">
                                            <p:txEl>
                                              <p:pRg st="1" end="1"/>
                                            </p:txEl>
                                          </p:spTgt>
                                        </p:tgtEl>
                                        <p:attrNameLst>
                                          <p:attrName>style.visibility</p:attrName>
                                        </p:attrNameLst>
                                      </p:cBhvr>
                                      <p:to>
                                        <p:strVal val="visible"/>
                                      </p:to>
                                    </p:set>
                                    <p:anim calcmode="lin" valueType="num">
                                      <p:cBhvr>
                                        <p:cTn id="13" dur="500" fill="hold"/>
                                        <p:tgtEl>
                                          <p:spTgt spid="104452">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04452">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104452">
                                            <p:txEl>
                                              <p:pRg st="1" end="1"/>
                                            </p:txEl>
                                          </p:spTgt>
                                        </p:tgtEl>
                                      </p:cBhvr>
                                    </p:animEffect>
                                  </p:childTnLst>
                                </p:cTn>
                              </p:par>
                            </p:childTnLst>
                          </p:cTn>
                        </p:par>
                        <p:par>
                          <p:cTn id="16" fill="hold">
                            <p:stCondLst>
                              <p:cond delay="500"/>
                            </p:stCondLst>
                            <p:childTnLst>
                              <p:par>
                                <p:cTn id="17" presetID="53" presetClass="entr" presetSubtype="0" fill="hold" nodeType="afterEffect">
                                  <p:stCondLst>
                                    <p:cond delay="0"/>
                                  </p:stCondLst>
                                  <p:childTnLst>
                                    <p:set>
                                      <p:cBhvr>
                                        <p:cTn id="18" dur="1" fill="hold">
                                          <p:stCondLst>
                                            <p:cond delay="0"/>
                                          </p:stCondLst>
                                        </p:cTn>
                                        <p:tgtEl>
                                          <p:spTgt spid="104452">
                                            <p:txEl>
                                              <p:pRg st="2" end="2"/>
                                            </p:txEl>
                                          </p:spTgt>
                                        </p:tgtEl>
                                        <p:attrNameLst>
                                          <p:attrName>style.visibility</p:attrName>
                                        </p:attrNameLst>
                                      </p:cBhvr>
                                      <p:to>
                                        <p:strVal val="visible"/>
                                      </p:to>
                                    </p:set>
                                    <p:anim calcmode="lin" valueType="num">
                                      <p:cBhvr>
                                        <p:cTn id="19" dur="500" fill="hold"/>
                                        <p:tgtEl>
                                          <p:spTgt spid="104452">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04452">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104452">
                                            <p:txEl>
                                              <p:pRg st="2" end="2"/>
                                            </p:txEl>
                                          </p:spTgt>
                                        </p:tgtEl>
                                      </p:cBhvr>
                                    </p:animEffect>
                                  </p:childTnLst>
                                </p:cTn>
                              </p:par>
                            </p:childTnLst>
                          </p:cTn>
                        </p:par>
                        <p:par>
                          <p:cTn id="22" fill="hold">
                            <p:stCondLst>
                              <p:cond delay="1000"/>
                            </p:stCondLst>
                            <p:childTnLst>
                              <p:par>
                                <p:cTn id="23" presetID="53" presetClass="entr" presetSubtype="0" fill="hold" nodeType="afterEffect">
                                  <p:stCondLst>
                                    <p:cond delay="0"/>
                                  </p:stCondLst>
                                  <p:childTnLst>
                                    <p:set>
                                      <p:cBhvr>
                                        <p:cTn id="24" dur="1" fill="hold">
                                          <p:stCondLst>
                                            <p:cond delay="0"/>
                                          </p:stCondLst>
                                        </p:cTn>
                                        <p:tgtEl>
                                          <p:spTgt spid="104452">
                                            <p:txEl>
                                              <p:pRg st="3" end="3"/>
                                            </p:txEl>
                                          </p:spTgt>
                                        </p:tgtEl>
                                        <p:attrNameLst>
                                          <p:attrName>style.visibility</p:attrName>
                                        </p:attrNameLst>
                                      </p:cBhvr>
                                      <p:to>
                                        <p:strVal val="visible"/>
                                      </p:to>
                                    </p:set>
                                    <p:anim calcmode="lin" valueType="num">
                                      <p:cBhvr>
                                        <p:cTn id="25" dur="500" fill="hold"/>
                                        <p:tgtEl>
                                          <p:spTgt spid="104452">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04452">
                                            <p:txEl>
                                              <p:pRg st="3" end="3"/>
                                            </p:txEl>
                                          </p:spTgt>
                                        </p:tgtEl>
                                        <p:attrNameLst>
                                          <p:attrName>ppt_h</p:attrName>
                                        </p:attrNameLst>
                                      </p:cBhvr>
                                      <p:tavLst>
                                        <p:tav tm="0">
                                          <p:val>
                                            <p:fltVal val="0"/>
                                          </p:val>
                                        </p:tav>
                                        <p:tav tm="100000">
                                          <p:val>
                                            <p:strVal val="#ppt_h"/>
                                          </p:val>
                                        </p:tav>
                                      </p:tavLst>
                                    </p:anim>
                                    <p:animEffect transition="in" filter="fade">
                                      <p:cBhvr>
                                        <p:cTn id="27" dur="500"/>
                                        <p:tgtEl>
                                          <p:spTgt spid="104452">
                                            <p:txEl>
                                              <p:pRg st="3" end="3"/>
                                            </p:txEl>
                                          </p:spTgt>
                                        </p:tgtEl>
                                      </p:cBhvr>
                                    </p:animEffect>
                                  </p:childTnLst>
                                </p:cTn>
                              </p:par>
                            </p:childTnLst>
                          </p:cTn>
                        </p:par>
                        <p:par>
                          <p:cTn id="28" fill="hold">
                            <p:stCondLst>
                              <p:cond delay="1500"/>
                            </p:stCondLst>
                            <p:childTnLst>
                              <p:par>
                                <p:cTn id="29" presetID="53" presetClass="entr" presetSubtype="0" fill="hold" nodeType="afterEffect">
                                  <p:stCondLst>
                                    <p:cond delay="0"/>
                                  </p:stCondLst>
                                  <p:childTnLst>
                                    <p:set>
                                      <p:cBhvr>
                                        <p:cTn id="30" dur="1" fill="hold">
                                          <p:stCondLst>
                                            <p:cond delay="0"/>
                                          </p:stCondLst>
                                        </p:cTn>
                                        <p:tgtEl>
                                          <p:spTgt spid="104452">
                                            <p:txEl>
                                              <p:pRg st="4" end="4"/>
                                            </p:txEl>
                                          </p:spTgt>
                                        </p:tgtEl>
                                        <p:attrNameLst>
                                          <p:attrName>style.visibility</p:attrName>
                                        </p:attrNameLst>
                                      </p:cBhvr>
                                      <p:to>
                                        <p:strVal val="visible"/>
                                      </p:to>
                                    </p:set>
                                    <p:anim calcmode="lin" valueType="num">
                                      <p:cBhvr>
                                        <p:cTn id="31" dur="500" fill="hold"/>
                                        <p:tgtEl>
                                          <p:spTgt spid="104452">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04452">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104452">
                                            <p:txEl>
                                              <p:pRg st="4" end="4"/>
                                            </p:txEl>
                                          </p:spTgt>
                                        </p:tgtEl>
                                      </p:cBhvr>
                                    </p:animEffect>
                                  </p:childTnLst>
                                </p:cTn>
                              </p:par>
                            </p:childTnLst>
                          </p:cTn>
                        </p:par>
                        <p:par>
                          <p:cTn id="34" fill="hold">
                            <p:stCondLst>
                              <p:cond delay="2000"/>
                            </p:stCondLst>
                            <p:childTnLst>
                              <p:par>
                                <p:cTn id="35" presetID="53" presetClass="entr" presetSubtype="0" fill="hold" nodeType="afterEffect">
                                  <p:stCondLst>
                                    <p:cond delay="0"/>
                                  </p:stCondLst>
                                  <p:childTnLst>
                                    <p:set>
                                      <p:cBhvr>
                                        <p:cTn id="36" dur="1" fill="hold">
                                          <p:stCondLst>
                                            <p:cond delay="0"/>
                                          </p:stCondLst>
                                        </p:cTn>
                                        <p:tgtEl>
                                          <p:spTgt spid="104452">
                                            <p:txEl>
                                              <p:pRg st="5" end="5"/>
                                            </p:txEl>
                                          </p:spTgt>
                                        </p:tgtEl>
                                        <p:attrNameLst>
                                          <p:attrName>style.visibility</p:attrName>
                                        </p:attrNameLst>
                                      </p:cBhvr>
                                      <p:to>
                                        <p:strVal val="visible"/>
                                      </p:to>
                                    </p:set>
                                    <p:anim calcmode="lin" valueType="num">
                                      <p:cBhvr>
                                        <p:cTn id="37" dur="500" fill="hold"/>
                                        <p:tgtEl>
                                          <p:spTgt spid="104452">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104452">
                                            <p:txEl>
                                              <p:pRg st="5" end="5"/>
                                            </p:txEl>
                                          </p:spTgt>
                                        </p:tgtEl>
                                        <p:attrNameLst>
                                          <p:attrName>ppt_h</p:attrName>
                                        </p:attrNameLst>
                                      </p:cBhvr>
                                      <p:tavLst>
                                        <p:tav tm="0">
                                          <p:val>
                                            <p:fltVal val="0"/>
                                          </p:val>
                                        </p:tav>
                                        <p:tav tm="100000">
                                          <p:val>
                                            <p:strVal val="#ppt_h"/>
                                          </p:val>
                                        </p:tav>
                                      </p:tavLst>
                                    </p:anim>
                                    <p:animEffect transition="in" filter="fade">
                                      <p:cBhvr>
                                        <p:cTn id="39" dur="500"/>
                                        <p:tgtEl>
                                          <p:spTgt spid="104452">
                                            <p:txEl>
                                              <p:pRg st="5" end="5"/>
                                            </p:txEl>
                                          </p:spTgt>
                                        </p:tgtEl>
                                      </p:cBhvr>
                                    </p:animEffect>
                                  </p:childTnLst>
                                </p:cTn>
                              </p:par>
                            </p:childTnLst>
                          </p:cTn>
                        </p:par>
                        <p:par>
                          <p:cTn id="40" fill="hold">
                            <p:stCondLst>
                              <p:cond delay="2500"/>
                            </p:stCondLst>
                            <p:childTnLst>
                              <p:par>
                                <p:cTn id="41" presetID="53" presetClass="entr" presetSubtype="0" fill="hold" nodeType="afterEffect">
                                  <p:stCondLst>
                                    <p:cond delay="0"/>
                                  </p:stCondLst>
                                  <p:childTnLst>
                                    <p:set>
                                      <p:cBhvr>
                                        <p:cTn id="42" dur="1" fill="hold">
                                          <p:stCondLst>
                                            <p:cond delay="0"/>
                                          </p:stCondLst>
                                        </p:cTn>
                                        <p:tgtEl>
                                          <p:spTgt spid="104452">
                                            <p:txEl>
                                              <p:pRg st="6" end="6"/>
                                            </p:txEl>
                                          </p:spTgt>
                                        </p:tgtEl>
                                        <p:attrNameLst>
                                          <p:attrName>style.visibility</p:attrName>
                                        </p:attrNameLst>
                                      </p:cBhvr>
                                      <p:to>
                                        <p:strVal val="visible"/>
                                      </p:to>
                                    </p:set>
                                    <p:anim calcmode="lin" valueType="num">
                                      <p:cBhvr>
                                        <p:cTn id="43" dur="500" fill="hold"/>
                                        <p:tgtEl>
                                          <p:spTgt spid="104452">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104452">
                                            <p:txEl>
                                              <p:pRg st="6" end="6"/>
                                            </p:txEl>
                                          </p:spTgt>
                                        </p:tgtEl>
                                        <p:attrNameLst>
                                          <p:attrName>ppt_h</p:attrName>
                                        </p:attrNameLst>
                                      </p:cBhvr>
                                      <p:tavLst>
                                        <p:tav tm="0">
                                          <p:val>
                                            <p:fltVal val="0"/>
                                          </p:val>
                                        </p:tav>
                                        <p:tav tm="100000">
                                          <p:val>
                                            <p:strVal val="#ppt_h"/>
                                          </p:val>
                                        </p:tav>
                                      </p:tavLst>
                                    </p:anim>
                                    <p:animEffect transition="in" filter="fade">
                                      <p:cBhvr>
                                        <p:cTn id="45" dur="500"/>
                                        <p:tgtEl>
                                          <p:spTgt spid="104452">
                                            <p:txEl>
                                              <p:pRg st="6" end="6"/>
                                            </p:txEl>
                                          </p:spTgt>
                                        </p:tgtEl>
                                      </p:cBhvr>
                                    </p:animEffect>
                                  </p:childTnLst>
                                </p:cTn>
                              </p:par>
                            </p:childTnLst>
                          </p:cTn>
                        </p:par>
                        <p:par>
                          <p:cTn id="46" fill="hold">
                            <p:stCondLst>
                              <p:cond delay="3000"/>
                            </p:stCondLst>
                            <p:childTnLst>
                              <p:par>
                                <p:cTn id="47" presetID="53" presetClass="entr" presetSubtype="0" fill="hold" nodeType="afterEffect">
                                  <p:stCondLst>
                                    <p:cond delay="0"/>
                                  </p:stCondLst>
                                  <p:childTnLst>
                                    <p:set>
                                      <p:cBhvr>
                                        <p:cTn id="48" dur="1" fill="hold">
                                          <p:stCondLst>
                                            <p:cond delay="0"/>
                                          </p:stCondLst>
                                        </p:cTn>
                                        <p:tgtEl>
                                          <p:spTgt spid="104452">
                                            <p:txEl>
                                              <p:pRg st="7" end="7"/>
                                            </p:txEl>
                                          </p:spTgt>
                                        </p:tgtEl>
                                        <p:attrNameLst>
                                          <p:attrName>style.visibility</p:attrName>
                                        </p:attrNameLst>
                                      </p:cBhvr>
                                      <p:to>
                                        <p:strVal val="visible"/>
                                      </p:to>
                                    </p:set>
                                    <p:anim calcmode="lin" valueType="num">
                                      <p:cBhvr>
                                        <p:cTn id="49" dur="500" fill="hold"/>
                                        <p:tgtEl>
                                          <p:spTgt spid="104452">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104452">
                                            <p:txEl>
                                              <p:pRg st="7" end="7"/>
                                            </p:txEl>
                                          </p:spTgt>
                                        </p:tgtEl>
                                        <p:attrNameLst>
                                          <p:attrName>ppt_h</p:attrName>
                                        </p:attrNameLst>
                                      </p:cBhvr>
                                      <p:tavLst>
                                        <p:tav tm="0">
                                          <p:val>
                                            <p:fltVal val="0"/>
                                          </p:val>
                                        </p:tav>
                                        <p:tav tm="100000">
                                          <p:val>
                                            <p:strVal val="#ppt_h"/>
                                          </p:val>
                                        </p:tav>
                                      </p:tavLst>
                                    </p:anim>
                                    <p:animEffect transition="in" filter="fade">
                                      <p:cBhvr>
                                        <p:cTn id="51" dur="500"/>
                                        <p:tgtEl>
                                          <p:spTgt spid="104452">
                                            <p:txEl>
                                              <p:pRg st="7" end="7"/>
                                            </p:txEl>
                                          </p:spTgt>
                                        </p:tgtEl>
                                      </p:cBhvr>
                                    </p:animEffect>
                                  </p:childTnLst>
                                </p:cTn>
                              </p:par>
                            </p:childTnLst>
                          </p:cTn>
                        </p:par>
                        <p:par>
                          <p:cTn id="52" fill="hold">
                            <p:stCondLst>
                              <p:cond delay="3500"/>
                            </p:stCondLst>
                            <p:childTnLst>
                              <p:par>
                                <p:cTn id="53" presetID="53" presetClass="entr" presetSubtype="0" fill="hold" nodeType="afterEffect">
                                  <p:stCondLst>
                                    <p:cond delay="0"/>
                                  </p:stCondLst>
                                  <p:childTnLst>
                                    <p:set>
                                      <p:cBhvr>
                                        <p:cTn id="54" dur="1" fill="hold">
                                          <p:stCondLst>
                                            <p:cond delay="0"/>
                                          </p:stCondLst>
                                        </p:cTn>
                                        <p:tgtEl>
                                          <p:spTgt spid="104452">
                                            <p:txEl>
                                              <p:pRg st="8" end="8"/>
                                            </p:txEl>
                                          </p:spTgt>
                                        </p:tgtEl>
                                        <p:attrNameLst>
                                          <p:attrName>style.visibility</p:attrName>
                                        </p:attrNameLst>
                                      </p:cBhvr>
                                      <p:to>
                                        <p:strVal val="visible"/>
                                      </p:to>
                                    </p:set>
                                    <p:anim calcmode="lin" valueType="num">
                                      <p:cBhvr>
                                        <p:cTn id="55" dur="500" fill="hold"/>
                                        <p:tgtEl>
                                          <p:spTgt spid="104452">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104452">
                                            <p:txEl>
                                              <p:pRg st="8" end="8"/>
                                            </p:txEl>
                                          </p:spTgt>
                                        </p:tgtEl>
                                        <p:attrNameLst>
                                          <p:attrName>ppt_h</p:attrName>
                                        </p:attrNameLst>
                                      </p:cBhvr>
                                      <p:tavLst>
                                        <p:tav tm="0">
                                          <p:val>
                                            <p:fltVal val="0"/>
                                          </p:val>
                                        </p:tav>
                                        <p:tav tm="100000">
                                          <p:val>
                                            <p:strVal val="#ppt_h"/>
                                          </p:val>
                                        </p:tav>
                                      </p:tavLst>
                                    </p:anim>
                                    <p:animEffect transition="in" filter="fade">
                                      <p:cBhvr>
                                        <p:cTn id="57" dur="500"/>
                                        <p:tgtEl>
                                          <p:spTgt spid="104452">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0" fill="hold" nodeType="clickEffect">
                                  <p:stCondLst>
                                    <p:cond delay="0"/>
                                  </p:stCondLst>
                                  <p:childTnLst>
                                    <p:set>
                                      <p:cBhvr>
                                        <p:cTn id="61" dur="1" fill="hold">
                                          <p:stCondLst>
                                            <p:cond delay="0"/>
                                          </p:stCondLst>
                                        </p:cTn>
                                        <p:tgtEl>
                                          <p:spTgt spid="104452">
                                            <p:txEl>
                                              <p:pRg st="11" end="11"/>
                                            </p:txEl>
                                          </p:spTgt>
                                        </p:tgtEl>
                                        <p:attrNameLst>
                                          <p:attrName>style.visibility</p:attrName>
                                        </p:attrNameLst>
                                      </p:cBhvr>
                                      <p:to>
                                        <p:strVal val="visible"/>
                                      </p:to>
                                    </p:set>
                                    <p:anim calcmode="lin" valueType="num">
                                      <p:cBhvr>
                                        <p:cTn id="62" dur="500" fill="hold"/>
                                        <p:tgtEl>
                                          <p:spTgt spid="104452">
                                            <p:txEl>
                                              <p:pRg st="11" end="11"/>
                                            </p:txEl>
                                          </p:spTgt>
                                        </p:tgtEl>
                                        <p:attrNameLst>
                                          <p:attrName>ppt_w</p:attrName>
                                        </p:attrNameLst>
                                      </p:cBhvr>
                                      <p:tavLst>
                                        <p:tav tm="0">
                                          <p:val>
                                            <p:fltVal val="0"/>
                                          </p:val>
                                        </p:tav>
                                        <p:tav tm="100000">
                                          <p:val>
                                            <p:strVal val="#ppt_w"/>
                                          </p:val>
                                        </p:tav>
                                      </p:tavLst>
                                    </p:anim>
                                    <p:anim calcmode="lin" valueType="num">
                                      <p:cBhvr>
                                        <p:cTn id="63" dur="500" fill="hold"/>
                                        <p:tgtEl>
                                          <p:spTgt spid="104452">
                                            <p:txEl>
                                              <p:pRg st="11" end="11"/>
                                            </p:txEl>
                                          </p:spTgt>
                                        </p:tgtEl>
                                        <p:attrNameLst>
                                          <p:attrName>ppt_h</p:attrName>
                                        </p:attrNameLst>
                                      </p:cBhvr>
                                      <p:tavLst>
                                        <p:tav tm="0">
                                          <p:val>
                                            <p:fltVal val="0"/>
                                          </p:val>
                                        </p:tav>
                                        <p:tav tm="100000">
                                          <p:val>
                                            <p:strVal val="#ppt_h"/>
                                          </p:val>
                                        </p:tav>
                                      </p:tavLst>
                                    </p:anim>
                                    <p:animEffect transition="in" filter="fade">
                                      <p:cBhvr>
                                        <p:cTn id="64" dur="500"/>
                                        <p:tgtEl>
                                          <p:spTgt spid="104452">
                                            <p:txEl>
                                              <p:pRg st="11" end="11"/>
                                            </p:txEl>
                                          </p:spTgt>
                                        </p:tgtEl>
                                      </p:cBhvr>
                                    </p:animEffect>
                                  </p:childTnLst>
                                </p:cTn>
                              </p:par>
                            </p:childTnLst>
                          </p:cTn>
                        </p:par>
                        <p:par>
                          <p:cTn id="65" fill="hold">
                            <p:stCondLst>
                              <p:cond delay="500"/>
                            </p:stCondLst>
                            <p:childTnLst>
                              <p:par>
                                <p:cTn id="66" presetID="53" presetClass="entr" presetSubtype="0" fill="hold" nodeType="afterEffect">
                                  <p:stCondLst>
                                    <p:cond delay="0"/>
                                  </p:stCondLst>
                                  <p:childTnLst>
                                    <p:set>
                                      <p:cBhvr>
                                        <p:cTn id="67" dur="1" fill="hold">
                                          <p:stCondLst>
                                            <p:cond delay="0"/>
                                          </p:stCondLst>
                                        </p:cTn>
                                        <p:tgtEl>
                                          <p:spTgt spid="104452">
                                            <p:txEl>
                                              <p:pRg st="12" end="12"/>
                                            </p:txEl>
                                          </p:spTgt>
                                        </p:tgtEl>
                                        <p:attrNameLst>
                                          <p:attrName>style.visibility</p:attrName>
                                        </p:attrNameLst>
                                      </p:cBhvr>
                                      <p:to>
                                        <p:strVal val="visible"/>
                                      </p:to>
                                    </p:set>
                                    <p:anim calcmode="lin" valueType="num">
                                      <p:cBhvr>
                                        <p:cTn id="68" dur="500" fill="hold"/>
                                        <p:tgtEl>
                                          <p:spTgt spid="104452">
                                            <p:txEl>
                                              <p:pRg st="12" end="12"/>
                                            </p:txEl>
                                          </p:spTgt>
                                        </p:tgtEl>
                                        <p:attrNameLst>
                                          <p:attrName>ppt_w</p:attrName>
                                        </p:attrNameLst>
                                      </p:cBhvr>
                                      <p:tavLst>
                                        <p:tav tm="0">
                                          <p:val>
                                            <p:fltVal val="0"/>
                                          </p:val>
                                        </p:tav>
                                        <p:tav tm="100000">
                                          <p:val>
                                            <p:strVal val="#ppt_w"/>
                                          </p:val>
                                        </p:tav>
                                      </p:tavLst>
                                    </p:anim>
                                    <p:anim calcmode="lin" valueType="num">
                                      <p:cBhvr>
                                        <p:cTn id="69" dur="500" fill="hold"/>
                                        <p:tgtEl>
                                          <p:spTgt spid="104452">
                                            <p:txEl>
                                              <p:pRg st="12" end="12"/>
                                            </p:txEl>
                                          </p:spTgt>
                                        </p:tgtEl>
                                        <p:attrNameLst>
                                          <p:attrName>ppt_h</p:attrName>
                                        </p:attrNameLst>
                                      </p:cBhvr>
                                      <p:tavLst>
                                        <p:tav tm="0">
                                          <p:val>
                                            <p:fltVal val="0"/>
                                          </p:val>
                                        </p:tav>
                                        <p:tav tm="100000">
                                          <p:val>
                                            <p:strVal val="#ppt_h"/>
                                          </p:val>
                                        </p:tav>
                                      </p:tavLst>
                                    </p:anim>
                                    <p:animEffect transition="in" filter="fade">
                                      <p:cBhvr>
                                        <p:cTn id="70" dur="500"/>
                                        <p:tgtEl>
                                          <p:spTgt spid="10445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Espace réservé du numéro de diapositive 3"/>
          <p:cNvSpPr>
            <a:spLocks noGrp="1"/>
          </p:cNvSpPr>
          <p:nvPr>
            <p:ph type="sldNum" sz="quarter" idx="10"/>
          </p:nvPr>
        </p:nvSpPr>
        <p:spPr>
          <a:noFill/>
        </p:spPr>
        <p:txBody>
          <a:bodyPr/>
          <a:lstStyle/>
          <a:p>
            <a:pPr defTabSz="1073150"/>
            <a:fld id="{C16D2CDC-B032-43A6-B88D-3BDC5C79947E}" type="slidenum">
              <a:rPr lang="fr-BE" smtClean="0"/>
              <a:pPr defTabSz="1073150"/>
              <a:t>184</a:t>
            </a:fld>
            <a:endParaRPr lang="fr-BE"/>
          </a:p>
        </p:txBody>
      </p:sp>
      <p:sp>
        <p:nvSpPr>
          <p:cNvPr id="6" name="Rectangle 2"/>
          <p:cNvSpPr>
            <a:spLocks noGrp="1" noChangeArrowheads="1"/>
          </p:cNvSpPr>
          <p:nvPr>
            <p:ph type="title"/>
          </p:nvPr>
        </p:nvSpPr>
        <p:spPr>
          <a:xfrm>
            <a:off x="1828800" y="347838"/>
            <a:ext cx="8458200" cy="542575"/>
          </a:xfrm>
        </p:spPr>
        <p:txBody>
          <a:bodyPr lIns="100004" tIns="49208" rIns="100004" bIns="49208"/>
          <a:lstStyle/>
          <a:p>
            <a:pPr>
              <a:defRPr/>
            </a:pPr>
            <a:r>
              <a:rPr lang="fr-BE" sz="3600" dirty="0">
                <a:solidFill>
                  <a:schemeClr val="accent4"/>
                </a:solidFill>
              </a:rPr>
              <a:t>Electronique – STOP &amp; START</a:t>
            </a:r>
          </a:p>
        </p:txBody>
      </p:sp>
      <p:sp>
        <p:nvSpPr>
          <p:cNvPr id="104452" name="ZoneTexte 6"/>
          <p:cNvSpPr txBox="1">
            <a:spLocks noChangeArrowheads="1"/>
          </p:cNvSpPr>
          <p:nvPr/>
        </p:nvSpPr>
        <p:spPr bwMode="auto">
          <a:xfrm>
            <a:off x="214313" y="1404938"/>
            <a:ext cx="4571997" cy="5016758"/>
          </a:xfrm>
          <a:prstGeom prst="rect">
            <a:avLst/>
          </a:prstGeom>
          <a:noFill/>
          <a:ln w="9525">
            <a:noFill/>
            <a:miter lim="800000"/>
            <a:headEnd/>
            <a:tailEnd/>
          </a:ln>
        </p:spPr>
        <p:txBody>
          <a:bodyPr wrap="square">
            <a:spAutoFit/>
          </a:bodyPr>
          <a:lstStyle/>
          <a:p>
            <a:pPr>
              <a:defRPr/>
            </a:pPr>
            <a:r>
              <a:rPr lang="fr-BE" sz="2000" b="1">
                <a:effectLst>
                  <a:outerShdw blurRad="38100" dist="38100" dir="2700000" algn="tl">
                    <a:srgbClr val="000000">
                      <a:alpha val="43137"/>
                    </a:srgbClr>
                  </a:outerShdw>
                </a:effectLst>
              </a:rPr>
              <a:t>Fonctionnement</a:t>
            </a:r>
            <a:br>
              <a:rPr lang="fr-BE" sz="2000" b="1">
                <a:effectLst>
                  <a:outerShdw blurRad="38100" dist="38100" dir="2700000" algn="tl">
                    <a:srgbClr val="000000">
                      <a:alpha val="43137"/>
                    </a:srgbClr>
                  </a:outerShdw>
                </a:effectLst>
              </a:rPr>
            </a:br>
            <a:endParaRPr lang="fr-BE" sz="2000" b="1">
              <a:effectLst>
                <a:outerShdw blurRad="38100" dist="38100" dir="2700000" algn="tl">
                  <a:srgbClr val="000000">
                    <a:alpha val="43137"/>
                  </a:srgbClr>
                </a:outerShdw>
              </a:effectLst>
            </a:endParaRPr>
          </a:p>
          <a:p>
            <a:pPr marL="457200" indent="-457200">
              <a:buFont typeface="Wingdings" pitchFamily="2" charset="2"/>
              <a:buChar char="Ø"/>
              <a:defRPr/>
            </a:pPr>
            <a:r>
              <a:rPr lang="fr-BE" sz="2000"/>
              <a:t>Pour limiter la pollution, dans certaines régions  (Suisse, Bavière, Autriche, Norvège, etc.) il est interdit de laisser fonctionner un moteur chaud à l’arrêt (feu rouge ou embouteillage).</a:t>
            </a:r>
          </a:p>
          <a:p>
            <a:pPr marL="457200" indent="-457200">
              <a:buFont typeface="Wingdings" pitchFamily="2" charset="2"/>
              <a:buChar char="Ø"/>
              <a:defRPr/>
            </a:pPr>
            <a:r>
              <a:rPr lang="fr-BE" sz="2000"/>
              <a:t>Certains moteurs modernes s’arrêtent automatiquement au PMH, avec un piston rempli de mélange compressé.</a:t>
            </a:r>
          </a:p>
          <a:p>
            <a:pPr marL="457200" indent="-457200">
              <a:buFont typeface="Wingdings" pitchFamily="2" charset="2"/>
              <a:buChar char="Ø"/>
              <a:defRPr/>
            </a:pPr>
            <a:r>
              <a:rPr lang="fr-BE" sz="2000"/>
              <a:t>Dès que l’on peut avancer, une pression sur l’accélérateur déclenche un petit coup de démarreur et une étincelle au piston rempli.</a:t>
            </a:r>
          </a:p>
          <a:p>
            <a:pPr marL="457200" indent="-457200">
              <a:buFont typeface="Wingdings" pitchFamily="2" charset="2"/>
              <a:buChar char="Ø"/>
              <a:defRPr/>
            </a:pPr>
            <a:r>
              <a:rPr lang="fr-BE" sz="2000"/>
              <a:t>Le moteur redémarre sans problème.</a:t>
            </a:r>
          </a:p>
        </p:txBody>
      </p:sp>
      <p:pic>
        <p:nvPicPr>
          <p:cNvPr id="5" name="Picture 2"/>
          <p:cNvPicPr>
            <a:picLocks noChangeAspect="1" noChangeArrowheads="1"/>
          </p:cNvPicPr>
          <p:nvPr/>
        </p:nvPicPr>
        <p:blipFill>
          <a:blip r:embed="rId3" cstate="print"/>
          <a:srcRect/>
          <a:stretch>
            <a:fillRect/>
          </a:stretch>
        </p:blipFill>
        <p:spPr bwMode="auto">
          <a:xfrm>
            <a:off x="4929186" y="2190740"/>
            <a:ext cx="2643206" cy="3604371"/>
          </a:xfrm>
          <a:prstGeom prst="rect">
            <a:avLst/>
          </a:prstGeom>
          <a:noFill/>
          <a:ln w="12700">
            <a:noFill/>
            <a:miter lim="800000"/>
            <a:headEnd type="none" w="sm" len="sm"/>
            <a:tailEnd type="none" w="sm" len="sm"/>
          </a:ln>
        </p:spPr>
      </p:pic>
      <p:pic>
        <p:nvPicPr>
          <p:cNvPr id="7" name="Picture 2"/>
          <p:cNvPicPr>
            <a:picLocks noChangeAspect="1" noChangeArrowheads="1"/>
          </p:cNvPicPr>
          <p:nvPr/>
        </p:nvPicPr>
        <p:blipFill>
          <a:blip r:embed="rId4" cstate="print"/>
          <a:srcRect/>
          <a:stretch>
            <a:fillRect/>
          </a:stretch>
        </p:blipFill>
        <p:spPr bwMode="auto">
          <a:xfrm>
            <a:off x="7572392" y="3275325"/>
            <a:ext cx="2714608" cy="3701738"/>
          </a:xfrm>
          <a:prstGeom prst="rect">
            <a:avLst/>
          </a:prstGeom>
          <a:noFill/>
          <a:ln w="12700">
            <a:noFill/>
            <a:miter lim="800000"/>
            <a:headEnd type="none" w="sm" len="sm"/>
            <a:tailEnd type="none" w="sm" len="sm"/>
          </a:ln>
        </p:spPr>
      </p:pic>
      <p:sp>
        <p:nvSpPr>
          <p:cNvPr id="8" name="ZoneTexte 7"/>
          <p:cNvSpPr txBox="1"/>
          <p:nvPr/>
        </p:nvSpPr>
        <p:spPr>
          <a:xfrm>
            <a:off x="7715268" y="1619236"/>
            <a:ext cx="2428856" cy="1569660"/>
          </a:xfrm>
          <a:prstGeom prst="rect">
            <a:avLst/>
          </a:prstGeom>
          <a:noFill/>
        </p:spPr>
        <p:txBody>
          <a:bodyPr wrap="square" rtlCol="0">
            <a:spAutoFit/>
          </a:bodyPr>
          <a:lstStyle/>
          <a:p>
            <a:r>
              <a:rPr lang="fr-BE" sz="3200"/>
              <a:t>Ici l’étincelle se fait </a:t>
            </a:r>
            <a:r>
              <a:rPr lang="fr-BE" sz="3200" b="1" u="sng"/>
              <a:t>après</a:t>
            </a:r>
            <a:r>
              <a:rPr lang="fr-BE" sz="3200"/>
              <a:t> le PMH</a:t>
            </a:r>
          </a:p>
        </p:txBody>
      </p:sp>
    </p:spTree>
  </p:cSld>
  <p:clrMapOvr>
    <a:masterClrMapping/>
  </p:clrMapOvr>
  <p:transition spd="slow">
    <p:pull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nodeType="clickEffect">
                                  <p:stCondLst>
                                    <p:cond delay="0"/>
                                  </p:stCondLst>
                                  <p:childTnLst>
                                    <p:set>
                                      <p:cBhvr>
                                        <p:cTn id="12" dur="1" fill="hold">
                                          <p:stCondLst>
                                            <p:cond delay="0"/>
                                          </p:stCondLst>
                                        </p:cTn>
                                        <p:tgtEl>
                                          <p:spTgt spid="104452">
                                            <p:txEl>
                                              <p:pRg st="1" end="1"/>
                                            </p:txEl>
                                          </p:spTgt>
                                        </p:tgtEl>
                                        <p:attrNameLst>
                                          <p:attrName>style.visibility</p:attrName>
                                        </p:attrNameLst>
                                      </p:cBhvr>
                                      <p:to>
                                        <p:strVal val="visible"/>
                                      </p:to>
                                    </p:set>
                                    <p:anim calcmode="lin" valueType="num">
                                      <p:cBhvr>
                                        <p:cTn id="13" dur="500" fill="hold"/>
                                        <p:tgtEl>
                                          <p:spTgt spid="104452">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04452">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10445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nodeType="clickEffect">
                                  <p:stCondLst>
                                    <p:cond delay="0"/>
                                  </p:stCondLst>
                                  <p:childTnLst>
                                    <p:set>
                                      <p:cBhvr>
                                        <p:cTn id="19" dur="1" fill="hold">
                                          <p:stCondLst>
                                            <p:cond delay="0"/>
                                          </p:stCondLst>
                                        </p:cTn>
                                        <p:tgtEl>
                                          <p:spTgt spid="104452">
                                            <p:txEl>
                                              <p:pRg st="2" end="2"/>
                                            </p:txEl>
                                          </p:spTgt>
                                        </p:tgtEl>
                                        <p:attrNameLst>
                                          <p:attrName>style.visibility</p:attrName>
                                        </p:attrNameLst>
                                      </p:cBhvr>
                                      <p:to>
                                        <p:strVal val="visible"/>
                                      </p:to>
                                    </p:set>
                                    <p:anim calcmode="lin" valueType="num">
                                      <p:cBhvr>
                                        <p:cTn id="20" dur="500" fill="hold"/>
                                        <p:tgtEl>
                                          <p:spTgt spid="104452">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104452">
                                            <p:txEl>
                                              <p:pRg st="2" end="2"/>
                                            </p:txEl>
                                          </p:spTgt>
                                        </p:tgtEl>
                                        <p:attrNameLst>
                                          <p:attrName>ppt_h</p:attrName>
                                        </p:attrNameLst>
                                      </p:cBhvr>
                                      <p:tavLst>
                                        <p:tav tm="0">
                                          <p:val>
                                            <p:fltVal val="0"/>
                                          </p:val>
                                        </p:tav>
                                        <p:tav tm="100000">
                                          <p:val>
                                            <p:strVal val="#ppt_h"/>
                                          </p:val>
                                        </p:tav>
                                      </p:tavLst>
                                    </p:anim>
                                    <p:animEffect transition="in" filter="fade">
                                      <p:cBhvr>
                                        <p:cTn id="22" dur="500"/>
                                        <p:tgtEl>
                                          <p:spTgt spid="104452">
                                            <p:txEl>
                                              <p:pRg st="2" end="2"/>
                                            </p:txEl>
                                          </p:spTgt>
                                        </p:tgtEl>
                                      </p:cBhvr>
                                    </p:animEffect>
                                  </p:childTnLst>
                                </p:cTn>
                              </p:par>
                            </p:childTnLst>
                          </p:cTn>
                        </p:par>
                        <p:par>
                          <p:cTn id="23" fill="hold">
                            <p:stCondLst>
                              <p:cond delay="500"/>
                            </p:stCondLst>
                            <p:childTnLst>
                              <p:par>
                                <p:cTn id="24" presetID="53"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nodeType="clickEffect">
                                  <p:stCondLst>
                                    <p:cond delay="0"/>
                                  </p:stCondLst>
                                  <p:childTnLst>
                                    <p:set>
                                      <p:cBhvr>
                                        <p:cTn id="32" dur="1" fill="hold">
                                          <p:stCondLst>
                                            <p:cond delay="0"/>
                                          </p:stCondLst>
                                        </p:cTn>
                                        <p:tgtEl>
                                          <p:spTgt spid="104452">
                                            <p:txEl>
                                              <p:pRg st="3" end="3"/>
                                            </p:txEl>
                                          </p:spTgt>
                                        </p:tgtEl>
                                        <p:attrNameLst>
                                          <p:attrName>style.visibility</p:attrName>
                                        </p:attrNameLst>
                                      </p:cBhvr>
                                      <p:to>
                                        <p:strVal val="visible"/>
                                      </p:to>
                                    </p:set>
                                    <p:anim calcmode="lin" valueType="num">
                                      <p:cBhvr>
                                        <p:cTn id="33" dur="500" fill="hold"/>
                                        <p:tgtEl>
                                          <p:spTgt spid="104452">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104452">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104452">
                                            <p:txEl>
                                              <p:pRg st="3" end="3"/>
                                            </p:txEl>
                                          </p:spTgt>
                                        </p:tgtEl>
                                      </p:cBhvr>
                                    </p:animEffect>
                                  </p:childTnLst>
                                </p:cTn>
                              </p:par>
                            </p:childTnLst>
                          </p:cTn>
                        </p:par>
                        <p:par>
                          <p:cTn id="36" fill="hold">
                            <p:stCondLst>
                              <p:cond delay="500"/>
                            </p:stCondLst>
                            <p:childTnLst>
                              <p:par>
                                <p:cTn id="37" presetID="53" presetClass="entr" presetSubtype="0"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500" fill="hold"/>
                                        <p:tgtEl>
                                          <p:spTgt spid="7"/>
                                        </p:tgtEl>
                                        <p:attrNameLst>
                                          <p:attrName>ppt_w</p:attrName>
                                        </p:attrNameLst>
                                      </p:cBhvr>
                                      <p:tavLst>
                                        <p:tav tm="0">
                                          <p:val>
                                            <p:fltVal val="0"/>
                                          </p:val>
                                        </p:tav>
                                        <p:tav tm="100000">
                                          <p:val>
                                            <p:strVal val="#ppt_w"/>
                                          </p:val>
                                        </p:tav>
                                      </p:tavLst>
                                    </p:anim>
                                    <p:anim calcmode="lin" valueType="num">
                                      <p:cBhvr>
                                        <p:cTn id="40" dur="500" fill="hold"/>
                                        <p:tgtEl>
                                          <p:spTgt spid="7"/>
                                        </p:tgtEl>
                                        <p:attrNameLst>
                                          <p:attrName>ppt_h</p:attrName>
                                        </p:attrNameLst>
                                      </p:cBhvr>
                                      <p:tavLst>
                                        <p:tav tm="0">
                                          <p:val>
                                            <p:fltVal val="0"/>
                                          </p:val>
                                        </p:tav>
                                        <p:tav tm="100000">
                                          <p:val>
                                            <p:strVal val="#ppt_h"/>
                                          </p:val>
                                        </p:tav>
                                      </p:tavLst>
                                    </p:anim>
                                    <p:animEffect transition="in" filter="fade">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0" fill="hold" nodeType="clickEffect">
                                  <p:stCondLst>
                                    <p:cond delay="0"/>
                                  </p:stCondLst>
                                  <p:childTnLst>
                                    <p:set>
                                      <p:cBhvr>
                                        <p:cTn id="45" dur="1" fill="hold">
                                          <p:stCondLst>
                                            <p:cond delay="0"/>
                                          </p:stCondLst>
                                        </p:cTn>
                                        <p:tgtEl>
                                          <p:spTgt spid="104452">
                                            <p:txEl>
                                              <p:pRg st="4" end="4"/>
                                            </p:txEl>
                                          </p:spTgt>
                                        </p:tgtEl>
                                        <p:attrNameLst>
                                          <p:attrName>style.visibility</p:attrName>
                                        </p:attrNameLst>
                                      </p:cBhvr>
                                      <p:to>
                                        <p:strVal val="visible"/>
                                      </p:to>
                                    </p:set>
                                    <p:anim calcmode="lin" valueType="num">
                                      <p:cBhvr>
                                        <p:cTn id="46" dur="500" fill="hold"/>
                                        <p:tgtEl>
                                          <p:spTgt spid="104452">
                                            <p:txEl>
                                              <p:pRg st="4" end="4"/>
                                            </p:txEl>
                                          </p:spTgt>
                                        </p:tgtEl>
                                        <p:attrNameLst>
                                          <p:attrName>ppt_w</p:attrName>
                                        </p:attrNameLst>
                                      </p:cBhvr>
                                      <p:tavLst>
                                        <p:tav tm="0">
                                          <p:val>
                                            <p:fltVal val="0"/>
                                          </p:val>
                                        </p:tav>
                                        <p:tav tm="100000">
                                          <p:val>
                                            <p:strVal val="#ppt_w"/>
                                          </p:val>
                                        </p:tav>
                                      </p:tavLst>
                                    </p:anim>
                                    <p:anim calcmode="lin" valueType="num">
                                      <p:cBhvr>
                                        <p:cTn id="47" dur="500" fill="hold"/>
                                        <p:tgtEl>
                                          <p:spTgt spid="104452">
                                            <p:txEl>
                                              <p:pRg st="4" end="4"/>
                                            </p:txEl>
                                          </p:spTgt>
                                        </p:tgtEl>
                                        <p:attrNameLst>
                                          <p:attrName>ppt_h</p:attrName>
                                        </p:attrNameLst>
                                      </p:cBhvr>
                                      <p:tavLst>
                                        <p:tav tm="0">
                                          <p:val>
                                            <p:fltVal val="0"/>
                                          </p:val>
                                        </p:tav>
                                        <p:tav tm="100000">
                                          <p:val>
                                            <p:strVal val="#ppt_h"/>
                                          </p:val>
                                        </p:tav>
                                      </p:tavLst>
                                    </p:anim>
                                    <p:animEffect transition="in" filter="fade">
                                      <p:cBhvr>
                                        <p:cTn id="48" dur="500"/>
                                        <p:tgtEl>
                                          <p:spTgt spid="104452">
                                            <p:txEl>
                                              <p:pRg st="4" end="4"/>
                                            </p:txEl>
                                          </p:spTgt>
                                        </p:tgtEl>
                                      </p:cBhvr>
                                    </p:animEffect>
                                  </p:childTnLst>
                                </p:cTn>
                              </p:par>
                            </p:childTnLst>
                          </p:cTn>
                        </p:par>
                        <p:par>
                          <p:cTn id="49" fill="hold">
                            <p:stCondLst>
                              <p:cond delay="500"/>
                            </p:stCondLst>
                            <p:childTnLst>
                              <p:par>
                                <p:cTn id="50" presetID="53" presetClass="entr" presetSubtype="0" fill="hold" nodeType="afterEffect">
                                  <p:stCondLst>
                                    <p:cond delay="0"/>
                                  </p:stCondLst>
                                  <p:childTnLst>
                                    <p:set>
                                      <p:cBhvr>
                                        <p:cTn id="51" dur="1" fill="hold">
                                          <p:stCondLst>
                                            <p:cond delay="0"/>
                                          </p:stCondLst>
                                        </p:cTn>
                                        <p:tgtEl>
                                          <p:spTgt spid="8">
                                            <p:txEl>
                                              <p:pRg st="0" end="0"/>
                                            </p:txEl>
                                          </p:spTgt>
                                        </p:tgtEl>
                                        <p:attrNameLst>
                                          <p:attrName>style.visibility</p:attrName>
                                        </p:attrNameLst>
                                      </p:cBhvr>
                                      <p:to>
                                        <p:strVal val="visible"/>
                                      </p:to>
                                    </p:set>
                                    <p:anim calcmode="lin" valueType="num">
                                      <p:cBhvr>
                                        <p:cTn id="52"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53"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5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Espace réservé du numéro de diapositive 3"/>
          <p:cNvSpPr>
            <a:spLocks noGrp="1"/>
          </p:cNvSpPr>
          <p:nvPr>
            <p:ph type="sldNum" sz="quarter" idx="10"/>
          </p:nvPr>
        </p:nvSpPr>
        <p:spPr>
          <a:noFill/>
        </p:spPr>
        <p:txBody>
          <a:bodyPr/>
          <a:lstStyle/>
          <a:p>
            <a:pPr defTabSz="1073150"/>
            <a:fld id="{9AD6D1DA-E57D-4698-8672-0383626DACBA}" type="slidenum">
              <a:rPr lang="fr-BE" smtClean="0"/>
              <a:pPr defTabSz="1073150"/>
              <a:t>185</a:t>
            </a:fld>
            <a:endParaRPr lang="fr-BE"/>
          </a:p>
        </p:txBody>
      </p:sp>
      <p:sp>
        <p:nvSpPr>
          <p:cNvPr id="6" name="Rectangle 2"/>
          <p:cNvSpPr>
            <a:spLocks noGrp="1" noChangeArrowheads="1"/>
          </p:cNvSpPr>
          <p:nvPr>
            <p:ph type="title"/>
          </p:nvPr>
        </p:nvSpPr>
        <p:spPr>
          <a:xfrm>
            <a:off x="1828800" y="126239"/>
            <a:ext cx="8458200" cy="985774"/>
          </a:xfrm>
        </p:spPr>
        <p:txBody>
          <a:bodyPr lIns="100004" tIns="49208" rIns="100004" bIns="49208"/>
          <a:lstStyle/>
          <a:p>
            <a:pPr>
              <a:defRPr/>
            </a:pPr>
            <a:r>
              <a:rPr lang="fr-BE" sz="3600">
                <a:solidFill>
                  <a:schemeClr val="accent4"/>
                </a:solidFill>
              </a:rPr>
              <a:t>Allumage classique</a:t>
            </a:r>
            <a:br>
              <a:rPr lang="fr-BE" sz="3600">
                <a:solidFill>
                  <a:schemeClr val="accent4"/>
                </a:solidFill>
              </a:rPr>
            </a:br>
            <a:r>
              <a:rPr lang="fr-BE" sz="3600">
                <a:solidFill>
                  <a:schemeClr val="accent4"/>
                </a:solidFill>
              </a:rPr>
              <a:t>Vis platinées</a:t>
            </a:r>
          </a:p>
        </p:txBody>
      </p:sp>
      <p:pic>
        <p:nvPicPr>
          <p:cNvPr id="5" name="Allumage vis platinées (WMV mQ).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cstate="print"/>
          <a:stretch>
            <a:fillRect/>
          </a:stretch>
        </p:blipFill>
        <p:spPr>
          <a:xfrm>
            <a:off x="-36" y="1262046"/>
            <a:ext cx="10287036" cy="5715040"/>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582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2" fill="hold" display="0">
                  <p:stCondLst>
                    <p:cond delay="indefinite"/>
                  </p:stCondLst>
                  <p:endCondLst>
                    <p:cond evt="onNext" delay="0">
                      <p:tgtEl>
                        <p:sldTgt/>
                      </p:tgtEl>
                    </p:cond>
                    <p:cond evt="onPrev" delay="0">
                      <p:tgtEl>
                        <p:sldTgt/>
                      </p:tgtEl>
                    </p:cond>
                  </p:endCondLst>
                </p:cTn>
                <p:tgtEl>
                  <p:spTgt spid="5"/>
                </p:tgtEl>
              </p:cMediaNode>
            </p:video>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5"/>
                                        </p:tgtEl>
                                      </p:cBhvr>
                                    </p:cmd>
                                  </p:childTnLst>
                                </p:cTn>
                              </p:par>
                            </p:childTnLst>
                          </p:cTn>
                        </p:par>
                      </p:childTnLst>
                    </p:cTn>
                  </p:par>
                </p:childTnLst>
              </p:cTn>
              <p:nextCondLst>
                <p:cond evt="onClick" delay="0">
                  <p:tgtEl>
                    <p:spTgt spid="5"/>
                  </p:tgtEl>
                </p:cond>
              </p:nextCondLst>
            </p:seq>
          </p:childTnLst>
        </p:cTn>
      </p:par>
    </p:tnLst>
    <p:bldLst>
      <p:bldP spid="6"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Espace réservé du numéro de diapositive 3"/>
          <p:cNvSpPr>
            <a:spLocks noGrp="1"/>
          </p:cNvSpPr>
          <p:nvPr>
            <p:ph type="sldNum" sz="quarter" idx="10"/>
          </p:nvPr>
        </p:nvSpPr>
        <p:spPr>
          <a:noFill/>
        </p:spPr>
        <p:txBody>
          <a:bodyPr/>
          <a:lstStyle/>
          <a:p>
            <a:pPr defTabSz="1073150"/>
            <a:fld id="{0F6B2A75-8F4B-4251-B1D0-F38263BBF2C1}" type="slidenum">
              <a:rPr lang="fr-BE" smtClean="0"/>
              <a:pPr defTabSz="1073150"/>
              <a:t>186</a:t>
            </a:fld>
            <a:endParaRPr lang="fr-BE"/>
          </a:p>
        </p:txBody>
      </p:sp>
      <p:sp>
        <p:nvSpPr>
          <p:cNvPr id="5" name="Rectangle 2"/>
          <p:cNvSpPr>
            <a:spLocks noGrp="1" noChangeArrowheads="1"/>
          </p:cNvSpPr>
          <p:nvPr>
            <p:ph type="title"/>
          </p:nvPr>
        </p:nvSpPr>
        <p:spPr>
          <a:xfrm>
            <a:off x="1828800" y="347663"/>
            <a:ext cx="8458200" cy="542925"/>
          </a:xfrm>
        </p:spPr>
        <p:txBody>
          <a:bodyPr lIns="100004" tIns="49208" rIns="100004" bIns="49208"/>
          <a:lstStyle/>
          <a:p>
            <a:pPr>
              <a:defRPr/>
            </a:pPr>
            <a:r>
              <a:rPr lang="fr-BE" sz="3600">
                <a:solidFill>
                  <a:schemeClr val="accent4"/>
                </a:solidFill>
              </a:rPr>
              <a:t>Electronique sur moteurs anciens</a:t>
            </a:r>
          </a:p>
        </p:txBody>
      </p:sp>
      <p:sp>
        <p:nvSpPr>
          <p:cNvPr id="105476" name="ZoneTexte 6"/>
          <p:cNvSpPr txBox="1">
            <a:spLocks noChangeArrowheads="1"/>
          </p:cNvSpPr>
          <p:nvPr/>
        </p:nvSpPr>
        <p:spPr bwMode="auto">
          <a:xfrm>
            <a:off x="214312" y="1404938"/>
            <a:ext cx="9825731" cy="5262979"/>
          </a:xfrm>
          <a:prstGeom prst="rect">
            <a:avLst/>
          </a:prstGeom>
          <a:noFill/>
          <a:ln w="9525">
            <a:noFill/>
            <a:miter lim="800000"/>
            <a:headEnd/>
            <a:tailEnd/>
          </a:ln>
        </p:spPr>
        <p:txBody>
          <a:bodyPr wrap="square">
            <a:spAutoFit/>
          </a:bodyPr>
          <a:lstStyle/>
          <a:p>
            <a:pPr>
              <a:defRPr/>
            </a:pPr>
            <a:r>
              <a:rPr lang="fr-BE" sz="4800" b="1">
                <a:effectLst>
                  <a:outerShdw blurRad="38100" dist="38100" dir="2700000" algn="tl">
                    <a:srgbClr val="000000">
                      <a:alpha val="43137"/>
                    </a:srgbClr>
                  </a:outerShdw>
                </a:effectLst>
              </a:rPr>
              <a:t>Si votre moteur est équipé d’origine d’un allumage électronique</a:t>
            </a:r>
          </a:p>
          <a:p>
            <a:pPr>
              <a:defRPr/>
            </a:pPr>
            <a:r>
              <a:rPr lang="fr-BE" sz="4800" b="1" u="sng">
                <a:effectLst>
                  <a:outerShdw blurRad="38100" dist="38100" dir="2700000" algn="tl">
                    <a:srgbClr val="000000">
                      <a:alpha val="43137"/>
                    </a:srgbClr>
                  </a:outerShdw>
                </a:effectLst>
              </a:rPr>
              <a:t>sans vis platinées</a:t>
            </a:r>
            <a:r>
              <a:rPr lang="fr-BE" sz="4800" b="1">
                <a:effectLst>
                  <a:outerShdw blurRad="38100" dist="38100" dir="2700000" algn="tl">
                    <a:srgbClr val="000000">
                      <a:alpha val="43137"/>
                    </a:srgbClr>
                  </a:outerShdw>
                </a:effectLst>
              </a:rPr>
              <a:t>,</a:t>
            </a:r>
          </a:p>
          <a:p>
            <a:pPr>
              <a:defRPr/>
            </a:pPr>
            <a:endParaRPr lang="fr-BE" sz="4800" b="1">
              <a:effectLst>
                <a:outerShdw blurRad="38100" dist="38100" dir="2700000" algn="tl">
                  <a:srgbClr val="000000">
                    <a:alpha val="43137"/>
                  </a:srgbClr>
                </a:outerShdw>
              </a:effectLst>
            </a:endParaRPr>
          </a:p>
          <a:p>
            <a:pPr>
              <a:defRPr/>
            </a:pPr>
            <a:r>
              <a:rPr lang="fr-BE" sz="4800" b="1">
                <a:effectLst>
                  <a:outerShdw blurRad="38100" dist="38100" dir="2700000" algn="tl">
                    <a:srgbClr val="000000">
                      <a:alpha val="43137"/>
                    </a:srgbClr>
                  </a:outerShdw>
                </a:effectLst>
              </a:rPr>
              <a:t>ne changez rien.</a:t>
            </a:r>
          </a:p>
          <a:p>
            <a:pPr>
              <a:defRPr/>
            </a:pPr>
            <a:endParaRPr lang="fr-BE" sz="4800" b="1">
              <a:effectLst>
                <a:outerShdw blurRad="38100" dist="38100" dir="2700000" algn="tl">
                  <a:srgbClr val="000000">
                    <a:alpha val="43137"/>
                  </a:srgbClr>
                </a:outerShdw>
              </a:effectLst>
            </a:endParaRPr>
          </a:p>
          <a:p>
            <a:pPr>
              <a:defRPr/>
            </a:pPr>
            <a:r>
              <a:rPr lang="fr-BE" sz="4800" b="1">
                <a:effectLst>
                  <a:outerShdw blurRad="38100" dist="38100" dir="2700000" algn="tl">
                    <a:srgbClr val="000000">
                      <a:alpha val="43137"/>
                    </a:srgbClr>
                  </a:outerShdw>
                </a:effectLst>
              </a:rPr>
              <a:t>L’électronique a été optimisée….</a:t>
            </a:r>
            <a:endParaRPr lang="fr-BE" sz="4800"/>
          </a:p>
        </p:txBody>
      </p:sp>
    </p:spTree>
    <p:extLst>
      <p:ext uri="{BB962C8B-B14F-4D97-AF65-F5344CB8AC3E}">
        <p14:creationId xmlns:p14="http://schemas.microsoft.com/office/powerpoint/2010/main" val="1437463456"/>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0" fill="hold" grpId="0" nodeType="afterEffect">
                                  <p:stCondLst>
                                    <p:cond delay="0"/>
                                  </p:stCondLst>
                                  <p:childTnLst>
                                    <p:set>
                                      <p:cBhvr>
                                        <p:cTn id="11" dur="1" fill="hold">
                                          <p:stCondLst>
                                            <p:cond delay="0"/>
                                          </p:stCondLst>
                                        </p:cTn>
                                        <p:tgtEl>
                                          <p:spTgt spid="105476"/>
                                        </p:tgtEl>
                                        <p:attrNameLst>
                                          <p:attrName>style.visibility</p:attrName>
                                        </p:attrNameLst>
                                      </p:cBhvr>
                                      <p:to>
                                        <p:strVal val="visible"/>
                                      </p:to>
                                    </p:set>
                                    <p:anim calcmode="lin" valueType="num">
                                      <p:cBhvr>
                                        <p:cTn id="12" dur="500" fill="hold"/>
                                        <p:tgtEl>
                                          <p:spTgt spid="105476"/>
                                        </p:tgtEl>
                                        <p:attrNameLst>
                                          <p:attrName>ppt_w</p:attrName>
                                        </p:attrNameLst>
                                      </p:cBhvr>
                                      <p:tavLst>
                                        <p:tav tm="0">
                                          <p:val>
                                            <p:fltVal val="0"/>
                                          </p:val>
                                        </p:tav>
                                        <p:tav tm="100000">
                                          <p:val>
                                            <p:strVal val="#ppt_w"/>
                                          </p:val>
                                        </p:tav>
                                      </p:tavLst>
                                    </p:anim>
                                    <p:anim calcmode="lin" valueType="num">
                                      <p:cBhvr>
                                        <p:cTn id="13" dur="500" fill="hold"/>
                                        <p:tgtEl>
                                          <p:spTgt spid="105476"/>
                                        </p:tgtEl>
                                        <p:attrNameLst>
                                          <p:attrName>ppt_h</p:attrName>
                                        </p:attrNameLst>
                                      </p:cBhvr>
                                      <p:tavLst>
                                        <p:tav tm="0">
                                          <p:val>
                                            <p:fltVal val="0"/>
                                          </p:val>
                                        </p:tav>
                                        <p:tav tm="100000">
                                          <p:val>
                                            <p:strVal val="#ppt_h"/>
                                          </p:val>
                                        </p:tav>
                                      </p:tavLst>
                                    </p:anim>
                                    <p:animEffect transition="in" filter="fade">
                                      <p:cBhvr>
                                        <p:cTn id="14" dur="500"/>
                                        <p:tgtEl>
                                          <p:spTgt spid="105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5476"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Espace réservé du numéro de diapositive 3"/>
          <p:cNvSpPr>
            <a:spLocks noGrp="1"/>
          </p:cNvSpPr>
          <p:nvPr>
            <p:ph type="sldNum" sz="quarter" idx="10"/>
          </p:nvPr>
        </p:nvSpPr>
        <p:spPr>
          <a:noFill/>
        </p:spPr>
        <p:txBody>
          <a:bodyPr/>
          <a:lstStyle/>
          <a:p>
            <a:pPr defTabSz="1073150"/>
            <a:fld id="{0F6B2A75-8F4B-4251-B1D0-F38263BBF2C1}" type="slidenum">
              <a:rPr lang="fr-BE" smtClean="0"/>
              <a:pPr defTabSz="1073150"/>
              <a:t>187</a:t>
            </a:fld>
            <a:endParaRPr lang="fr-BE"/>
          </a:p>
        </p:txBody>
      </p:sp>
      <p:sp>
        <p:nvSpPr>
          <p:cNvPr id="5" name="Rectangle 2"/>
          <p:cNvSpPr>
            <a:spLocks noGrp="1" noChangeArrowheads="1"/>
          </p:cNvSpPr>
          <p:nvPr>
            <p:ph type="title"/>
          </p:nvPr>
        </p:nvSpPr>
        <p:spPr>
          <a:xfrm>
            <a:off x="1828800" y="347663"/>
            <a:ext cx="8458200" cy="542925"/>
          </a:xfrm>
        </p:spPr>
        <p:txBody>
          <a:bodyPr lIns="100004" tIns="49208" rIns="100004" bIns="49208"/>
          <a:lstStyle/>
          <a:p>
            <a:pPr>
              <a:defRPr/>
            </a:pPr>
            <a:r>
              <a:rPr lang="fr-BE" sz="3600">
                <a:solidFill>
                  <a:schemeClr val="accent4"/>
                </a:solidFill>
              </a:rPr>
              <a:t>Electronique sur moteurs anciens</a:t>
            </a:r>
          </a:p>
        </p:txBody>
      </p:sp>
      <p:sp>
        <p:nvSpPr>
          <p:cNvPr id="105476" name="ZoneTexte 6"/>
          <p:cNvSpPr txBox="1">
            <a:spLocks noChangeArrowheads="1"/>
          </p:cNvSpPr>
          <p:nvPr/>
        </p:nvSpPr>
        <p:spPr bwMode="auto">
          <a:xfrm>
            <a:off x="214312" y="1404938"/>
            <a:ext cx="9825731" cy="5355312"/>
          </a:xfrm>
          <a:prstGeom prst="rect">
            <a:avLst/>
          </a:prstGeom>
          <a:noFill/>
          <a:ln w="9525">
            <a:noFill/>
            <a:miter lim="800000"/>
            <a:headEnd/>
            <a:tailEnd/>
          </a:ln>
        </p:spPr>
        <p:txBody>
          <a:bodyPr wrap="square">
            <a:spAutoFit/>
          </a:bodyPr>
          <a:lstStyle/>
          <a:p>
            <a:pPr>
              <a:defRPr/>
            </a:pPr>
            <a:r>
              <a:rPr lang="fr-BE" sz="3600" b="1">
                <a:effectLst>
                  <a:outerShdw blurRad="38100" dist="38100" dir="2700000" algn="tl">
                    <a:srgbClr val="000000">
                      <a:alpha val="43137"/>
                    </a:srgbClr>
                  </a:outerShdw>
                </a:effectLst>
              </a:rPr>
              <a:t>Si votre moteur est équipé de vis platinées, on peut améliorer la situation sur 2 fronts:</a:t>
            </a:r>
          </a:p>
          <a:p>
            <a:pPr>
              <a:defRPr/>
            </a:pPr>
            <a:endParaRPr lang="fr-BE" sz="3000" b="1">
              <a:effectLst>
                <a:outerShdw blurRad="38100" dist="38100" dir="2700000" algn="tl">
                  <a:srgbClr val="000000">
                    <a:alpha val="43137"/>
                  </a:srgbClr>
                </a:outerShdw>
              </a:effectLst>
            </a:endParaRPr>
          </a:p>
          <a:p>
            <a:pPr marL="742950" indent="-742950">
              <a:buFont typeface="Arial" pitchFamily="34" charset="0"/>
              <a:buChar char="•"/>
              <a:defRPr/>
            </a:pPr>
            <a:r>
              <a:rPr lang="fr-BE" sz="3000" b="1" u="sng">
                <a:effectLst>
                  <a:outerShdw blurRad="38100" dist="38100" dir="2700000" algn="tl">
                    <a:srgbClr val="000000">
                      <a:alpha val="43137"/>
                    </a:srgbClr>
                  </a:outerShdw>
                </a:effectLst>
              </a:rPr>
              <a:t>Précision</a:t>
            </a:r>
            <a:r>
              <a:rPr lang="fr-BE" sz="3000" b="1">
                <a:effectLst>
                  <a:outerShdw blurRad="38100" dist="38100" dir="2700000" algn="tl">
                    <a:srgbClr val="000000">
                      <a:alpha val="43137"/>
                    </a:srgbClr>
                  </a:outerShdw>
                </a:effectLst>
              </a:rPr>
              <a:t> - Remplacer les vis platinées par un système à base de capteurs électroniques (pas toujours facile à faire),</a:t>
            </a:r>
            <a:br>
              <a:rPr lang="fr-BE" sz="3000" b="1">
                <a:effectLst>
                  <a:outerShdw blurRad="38100" dist="38100" dir="2700000" algn="tl">
                    <a:srgbClr val="000000">
                      <a:alpha val="43137"/>
                    </a:srgbClr>
                  </a:outerShdw>
                </a:effectLst>
              </a:rPr>
            </a:br>
            <a:endParaRPr lang="fr-BE" sz="3000" b="1">
              <a:effectLst>
                <a:outerShdw blurRad="38100" dist="38100" dir="2700000" algn="tl">
                  <a:srgbClr val="000000">
                    <a:alpha val="43137"/>
                  </a:srgbClr>
                </a:outerShdw>
              </a:effectLst>
            </a:endParaRPr>
          </a:p>
          <a:p>
            <a:pPr algn="ctr">
              <a:defRPr/>
            </a:pPr>
            <a:r>
              <a:rPr lang="fr-BE" sz="3000" b="1">
                <a:effectLst>
                  <a:outerShdw blurRad="38100" dist="38100" dir="2700000" algn="tl">
                    <a:srgbClr val="000000">
                      <a:alpha val="43137"/>
                    </a:srgbClr>
                  </a:outerShdw>
                </a:effectLst>
              </a:rPr>
              <a:t>..et / ou..</a:t>
            </a:r>
            <a:br>
              <a:rPr lang="fr-BE" sz="3000" b="1">
                <a:effectLst>
                  <a:outerShdw blurRad="38100" dist="38100" dir="2700000" algn="tl">
                    <a:srgbClr val="000000">
                      <a:alpha val="43137"/>
                    </a:srgbClr>
                  </a:outerShdw>
                </a:effectLst>
              </a:rPr>
            </a:br>
            <a:endParaRPr lang="fr-BE" sz="3000" b="1">
              <a:effectLst>
                <a:outerShdw blurRad="38100" dist="38100" dir="2700000" algn="tl">
                  <a:srgbClr val="000000">
                    <a:alpha val="43137"/>
                  </a:srgbClr>
                </a:outerShdw>
              </a:effectLst>
            </a:endParaRPr>
          </a:p>
          <a:p>
            <a:pPr marL="742950" indent="-742950">
              <a:buFont typeface="Arial" pitchFamily="34" charset="0"/>
              <a:buChar char="•"/>
              <a:defRPr/>
            </a:pPr>
            <a:r>
              <a:rPr lang="fr-BE" sz="3000" b="1" u="sng">
                <a:effectLst>
                  <a:outerShdw blurRad="38100" dist="38100" dir="2700000" algn="tl">
                    <a:srgbClr val="000000">
                      <a:alpha val="43137"/>
                    </a:srgbClr>
                  </a:outerShdw>
                </a:effectLst>
              </a:rPr>
              <a:t>Performances</a:t>
            </a:r>
            <a:r>
              <a:rPr lang="fr-BE" sz="3000" b="1">
                <a:effectLst>
                  <a:outerShdw blurRad="38100" dist="38100" dir="2700000" algn="tl">
                    <a:srgbClr val="000000">
                      <a:alpha val="43137"/>
                    </a:srgbClr>
                  </a:outerShdw>
                </a:effectLst>
              </a:rPr>
              <a:t> – Installer un bloc électronique de puissance (relativement simple),</a:t>
            </a:r>
            <a:endParaRPr lang="fr-BE" sz="3000"/>
          </a:p>
        </p:txBody>
      </p:sp>
    </p:spTree>
    <p:extLst>
      <p:ext uri="{BB962C8B-B14F-4D97-AF65-F5344CB8AC3E}">
        <p14:creationId xmlns:p14="http://schemas.microsoft.com/office/powerpoint/2010/main" val="3674619251"/>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0" fill="hold" grpId="0" nodeType="afterEffect">
                                  <p:stCondLst>
                                    <p:cond delay="0"/>
                                  </p:stCondLst>
                                  <p:childTnLst>
                                    <p:set>
                                      <p:cBhvr>
                                        <p:cTn id="11" dur="1" fill="hold">
                                          <p:stCondLst>
                                            <p:cond delay="0"/>
                                          </p:stCondLst>
                                        </p:cTn>
                                        <p:tgtEl>
                                          <p:spTgt spid="105476"/>
                                        </p:tgtEl>
                                        <p:attrNameLst>
                                          <p:attrName>style.visibility</p:attrName>
                                        </p:attrNameLst>
                                      </p:cBhvr>
                                      <p:to>
                                        <p:strVal val="visible"/>
                                      </p:to>
                                    </p:set>
                                    <p:anim calcmode="lin" valueType="num">
                                      <p:cBhvr>
                                        <p:cTn id="12" dur="500" fill="hold"/>
                                        <p:tgtEl>
                                          <p:spTgt spid="105476"/>
                                        </p:tgtEl>
                                        <p:attrNameLst>
                                          <p:attrName>ppt_w</p:attrName>
                                        </p:attrNameLst>
                                      </p:cBhvr>
                                      <p:tavLst>
                                        <p:tav tm="0">
                                          <p:val>
                                            <p:fltVal val="0"/>
                                          </p:val>
                                        </p:tav>
                                        <p:tav tm="100000">
                                          <p:val>
                                            <p:strVal val="#ppt_w"/>
                                          </p:val>
                                        </p:tav>
                                      </p:tavLst>
                                    </p:anim>
                                    <p:anim calcmode="lin" valueType="num">
                                      <p:cBhvr>
                                        <p:cTn id="13" dur="500" fill="hold"/>
                                        <p:tgtEl>
                                          <p:spTgt spid="105476"/>
                                        </p:tgtEl>
                                        <p:attrNameLst>
                                          <p:attrName>ppt_h</p:attrName>
                                        </p:attrNameLst>
                                      </p:cBhvr>
                                      <p:tavLst>
                                        <p:tav tm="0">
                                          <p:val>
                                            <p:fltVal val="0"/>
                                          </p:val>
                                        </p:tav>
                                        <p:tav tm="100000">
                                          <p:val>
                                            <p:strVal val="#ppt_h"/>
                                          </p:val>
                                        </p:tav>
                                      </p:tavLst>
                                    </p:anim>
                                    <p:animEffect transition="in" filter="fade">
                                      <p:cBhvr>
                                        <p:cTn id="14" dur="500"/>
                                        <p:tgtEl>
                                          <p:spTgt spid="105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5476" grpId="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Espace réservé du numéro de diapositive 3"/>
          <p:cNvSpPr>
            <a:spLocks noGrp="1"/>
          </p:cNvSpPr>
          <p:nvPr>
            <p:ph type="sldNum" sz="quarter" idx="10"/>
          </p:nvPr>
        </p:nvSpPr>
        <p:spPr>
          <a:noFill/>
        </p:spPr>
        <p:txBody>
          <a:bodyPr/>
          <a:lstStyle/>
          <a:p>
            <a:pPr defTabSz="1073150"/>
            <a:fld id="{0F6B2A75-8F4B-4251-B1D0-F38263BBF2C1}" type="slidenum">
              <a:rPr lang="fr-BE" smtClean="0"/>
              <a:pPr defTabSz="1073150"/>
              <a:t>188</a:t>
            </a:fld>
            <a:endParaRPr lang="fr-BE"/>
          </a:p>
        </p:txBody>
      </p:sp>
      <p:sp>
        <p:nvSpPr>
          <p:cNvPr id="5" name="Rectangle 2"/>
          <p:cNvSpPr>
            <a:spLocks noGrp="1" noChangeArrowheads="1"/>
          </p:cNvSpPr>
          <p:nvPr>
            <p:ph type="title"/>
          </p:nvPr>
        </p:nvSpPr>
        <p:spPr>
          <a:xfrm>
            <a:off x="1828800" y="347663"/>
            <a:ext cx="8458200" cy="542925"/>
          </a:xfrm>
        </p:spPr>
        <p:txBody>
          <a:bodyPr lIns="100004" tIns="49208" rIns="100004" bIns="49208"/>
          <a:lstStyle/>
          <a:p>
            <a:pPr>
              <a:defRPr/>
            </a:pPr>
            <a:r>
              <a:rPr lang="fr-BE" sz="3600">
                <a:solidFill>
                  <a:schemeClr val="accent4"/>
                </a:solidFill>
              </a:rPr>
              <a:t>Electronique sur moteurs anciens</a:t>
            </a:r>
          </a:p>
        </p:txBody>
      </p:sp>
      <p:sp>
        <p:nvSpPr>
          <p:cNvPr id="105476" name="ZoneTexte 6"/>
          <p:cNvSpPr txBox="1">
            <a:spLocks noChangeArrowheads="1"/>
          </p:cNvSpPr>
          <p:nvPr/>
        </p:nvSpPr>
        <p:spPr bwMode="auto">
          <a:xfrm>
            <a:off x="214312" y="1404938"/>
            <a:ext cx="9825731" cy="5201424"/>
          </a:xfrm>
          <a:prstGeom prst="rect">
            <a:avLst/>
          </a:prstGeom>
          <a:noFill/>
          <a:ln w="9525">
            <a:noFill/>
            <a:miter lim="800000"/>
            <a:headEnd/>
            <a:tailEnd/>
          </a:ln>
        </p:spPr>
        <p:txBody>
          <a:bodyPr wrap="square">
            <a:spAutoFit/>
          </a:bodyPr>
          <a:lstStyle/>
          <a:p>
            <a:pPr>
              <a:defRPr/>
            </a:pPr>
            <a:r>
              <a:rPr lang="fr-BE" sz="4000" b="1" u="sng">
                <a:effectLst>
                  <a:outerShdw blurRad="38100" dist="38100" dir="2700000" algn="tl">
                    <a:srgbClr val="000000">
                      <a:alpha val="43137"/>
                    </a:srgbClr>
                  </a:outerShdw>
                </a:effectLst>
              </a:rPr>
              <a:t>Précision</a:t>
            </a:r>
            <a:r>
              <a:rPr lang="fr-BE" sz="4000" b="1">
                <a:effectLst>
                  <a:outerShdw blurRad="38100" dist="38100" dir="2700000" algn="tl">
                    <a:srgbClr val="000000">
                      <a:alpha val="43137"/>
                    </a:srgbClr>
                  </a:outerShdw>
                </a:effectLst>
              </a:rPr>
              <a:t> - Remplacer les vis platinées par un système à base de capteurs électroniques,</a:t>
            </a:r>
          </a:p>
          <a:p>
            <a:pPr>
              <a:defRPr/>
            </a:pPr>
            <a:endParaRPr lang="fr-BE" sz="1800" b="1">
              <a:effectLst>
                <a:outerShdw blurRad="38100" dist="38100" dir="2700000" algn="tl">
                  <a:srgbClr val="000000">
                    <a:alpha val="43137"/>
                  </a:srgbClr>
                </a:outerShdw>
              </a:effectLst>
            </a:endParaRPr>
          </a:p>
          <a:p>
            <a:pPr>
              <a:defRPr/>
            </a:pPr>
            <a:endParaRPr lang="fr-BE" sz="1800" b="1">
              <a:effectLst>
                <a:outerShdw blurRad="38100" dist="38100" dir="2700000" algn="tl">
                  <a:srgbClr val="000000">
                    <a:alpha val="43137"/>
                  </a:srgbClr>
                </a:outerShdw>
              </a:effectLst>
            </a:endParaRPr>
          </a:p>
          <a:p>
            <a:pPr>
              <a:defRPr/>
            </a:pPr>
            <a:r>
              <a:rPr lang="fr-BE" b="1" u="sng">
                <a:effectLst>
                  <a:outerShdw blurRad="38100" dist="38100" dir="2700000" algn="tl">
                    <a:srgbClr val="000000">
                      <a:alpha val="43137"/>
                    </a:srgbClr>
                  </a:outerShdw>
                </a:effectLst>
              </a:rPr>
              <a:t>Avantages</a:t>
            </a:r>
          </a:p>
          <a:p>
            <a:pPr marL="342900" indent="-342900">
              <a:buFont typeface="Arial" pitchFamily="34" charset="0"/>
              <a:buChar char="•"/>
              <a:defRPr/>
            </a:pPr>
            <a:r>
              <a:rPr lang="fr-BE" b="1">
                <a:effectLst>
                  <a:outerShdw blurRad="38100" dist="38100" dir="2700000" algn="tl">
                    <a:srgbClr val="000000">
                      <a:alpha val="43137"/>
                    </a:srgbClr>
                  </a:outerShdw>
                </a:effectLst>
              </a:rPr>
              <a:t>Précision de l’allumage pour les puristes</a:t>
            </a:r>
          </a:p>
          <a:p>
            <a:pPr marL="342900" indent="-342900">
              <a:buFont typeface="Arial" pitchFamily="34" charset="0"/>
              <a:buChar char="•"/>
              <a:defRPr/>
            </a:pPr>
            <a:r>
              <a:rPr lang="fr-BE" b="1">
                <a:effectLst>
                  <a:outerShdw blurRad="38100" dist="38100" dir="2700000" algn="tl">
                    <a:srgbClr val="000000">
                      <a:alpha val="43137"/>
                    </a:srgbClr>
                  </a:outerShdw>
                </a:effectLst>
              </a:rPr>
              <a:t>Réglage figé, plus de problèmes dus au vieillissement des vis platinées, des ressorts d’avance, etc..</a:t>
            </a:r>
          </a:p>
          <a:p>
            <a:pPr>
              <a:defRPr/>
            </a:pPr>
            <a:endParaRPr lang="fr-BE" b="1">
              <a:effectLst>
                <a:outerShdw blurRad="38100" dist="38100" dir="2700000" algn="tl">
                  <a:srgbClr val="000000">
                    <a:alpha val="43137"/>
                  </a:srgbClr>
                </a:outerShdw>
              </a:effectLst>
            </a:endParaRPr>
          </a:p>
          <a:p>
            <a:pPr>
              <a:defRPr/>
            </a:pPr>
            <a:r>
              <a:rPr lang="fr-BE" b="1" u="sng">
                <a:effectLst>
                  <a:outerShdw blurRad="38100" dist="38100" dir="2700000" algn="tl">
                    <a:srgbClr val="000000">
                      <a:alpha val="43137"/>
                    </a:srgbClr>
                  </a:outerShdw>
                </a:effectLst>
              </a:rPr>
              <a:t>Inconvénients</a:t>
            </a:r>
          </a:p>
          <a:p>
            <a:pPr marL="342900" indent="-342900">
              <a:buFont typeface="Arial" pitchFamily="34" charset="0"/>
              <a:buChar char="•"/>
              <a:defRPr/>
            </a:pPr>
            <a:r>
              <a:rPr lang="fr-BE" b="1">
                <a:effectLst>
                  <a:outerShdw blurRad="38100" dist="38100" dir="2700000" algn="tl">
                    <a:srgbClr val="000000">
                      <a:alpha val="43137"/>
                    </a:srgbClr>
                  </a:outerShdw>
                </a:effectLst>
              </a:rPr>
              <a:t>Pas toujours facile à installer,</a:t>
            </a:r>
          </a:p>
          <a:p>
            <a:pPr marL="342900" indent="-342900">
              <a:buFont typeface="Arial" pitchFamily="34" charset="0"/>
              <a:buChar char="•"/>
              <a:defRPr/>
            </a:pPr>
            <a:r>
              <a:rPr lang="fr-BE" b="1">
                <a:effectLst>
                  <a:outerShdw blurRad="38100" dist="38100" dir="2700000" algn="tl">
                    <a:srgbClr val="000000">
                      <a:alpha val="43137"/>
                    </a:srgbClr>
                  </a:outerShdw>
                </a:effectLst>
              </a:rPr>
              <a:t>Pas vraiment bon marché,</a:t>
            </a:r>
          </a:p>
          <a:p>
            <a:pPr marL="342900" indent="-342900">
              <a:buFont typeface="Arial" pitchFamily="34" charset="0"/>
              <a:buChar char="•"/>
              <a:defRPr/>
            </a:pPr>
            <a:r>
              <a:rPr lang="fr-BE" b="1">
                <a:effectLst>
                  <a:outerShdw blurRad="38100" dist="38100" dir="2700000" algn="tl">
                    <a:srgbClr val="000000">
                      <a:alpha val="43137"/>
                    </a:srgbClr>
                  </a:outerShdw>
                </a:effectLst>
              </a:rPr>
              <a:t>Amélioration pas toujours flagrante,</a:t>
            </a:r>
          </a:p>
        </p:txBody>
      </p:sp>
    </p:spTree>
    <p:extLst>
      <p:ext uri="{BB962C8B-B14F-4D97-AF65-F5344CB8AC3E}">
        <p14:creationId xmlns:p14="http://schemas.microsoft.com/office/powerpoint/2010/main" val="1514433778"/>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0" fill="hold" grpId="0" nodeType="afterEffect">
                                  <p:stCondLst>
                                    <p:cond delay="0"/>
                                  </p:stCondLst>
                                  <p:childTnLst>
                                    <p:set>
                                      <p:cBhvr>
                                        <p:cTn id="11" dur="1" fill="hold">
                                          <p:stCondLst>
                                            <p:cond delay="0"/>
                                          </p:stCondLst>
                                        </p:cTn>
                                        <p:tgtEl>
                                          <p:spTgt spid="105476"/>
                                        </p:tgtEl>
                                        <p:attrNameLst>
                                          <p:attrName>style.visibility</p:attrName>
                                        </p:attrNameLst>
                                      </p:cBhvr>
                                      <p:to>
                                        <p:strVal val="visible"/>
                                      </p:to>
                                    </p:set>
                                    <p:anim calcmode="lin" valueType="num">
                                      <p:cBhvr>
                                        <p:cTn id="12" dur="500" fill="hold"/>
                                        <p:tgtEl>
                                          <p:spTgt spid="105476"/>
                                        </p:tgtEl>
                                        <p:attrNameLst>
                                          <p:attrName>ppt_w</p:attrName>
                                        </p:attrNameLst>
                                      </p:cBhvr>
                                      <p:tavLst>
                                        <p:tav tm="0">
                                          <p:val>
                                            <p:fltVal val="0"/>
                                          </p:val>
                                        </p:tav>
                                        <p:tav tm="100000">
                                          <p:val>
                                            <p:strVal val="#ppt_w"/>
                                          </p:val>
                                        </p:tav>
                                      </p:tavLst>
                                    </p:anim>
                                    <p:anim calcmode="lin" valueType="num">
                                      <p:cBhvr>
                                        <p:cTn id="13" dur="500" fill="hold"/>
                                        <p:tgtEl>
                                          <p:spTgt spid="105476"/>
                                        </p:tgtEl>
                                        <p:attrNameLst>
                                          <p:attrName>ppt_h</p:attrName>
                                        </p:attrNameLst>
                                      </p:cBhvr>
                                      <p:tavLst>
                                        <p:tav tm="0">
                                          <p:val>
                                            <p:fltVal val="0"/>
                                          </p:val>
                                        </p:tav>
                                        <p:tav tm="100000">
                                          <p:val>
                                            <p:strVal val="#ppt_h"/>
                                          </p:val>
                                        </p:tav>
                                      </p:tavLst>
                                    </p:anim>
                                    <p:animEffect transition="in" filter="fade">
                                      <p:cBhvr>
                                        <p:cTn id="14" dur="500"/>
                                        <p:tgtEl>
                                          <p:spTgt spid="105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5476"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Espace réservé du numéro de diapositive 3"/>
          <p:cNvSpPr>
            <a:spLocks noGrp="1"/>
          </p:cNvSpPr>
          <p:nvPr>
            <p:ph type="sldNum" sz="quarter" idx="10"/>
          </p:nvPr>
        </p:nvSpPr>
        <p:spPr>
          <a:noFill/>
        </p:spPr>
        <p:txBody>
          <a:bodyPr/>
          <a:lstStyle/>
          <a:p>
            <a:pPr defTabSz="1073150"/>
            <a:fld id="{4758E4AC-FA61-45DA-8C4B-03EC8CFF9D0A}" type="slidenum">
              <a:rPr lang="fr-BE" smtClean="0"/>
              <a:pPr defTabSz="1073150"/>
              <a:t>189</a:t>
            </a:fld>
            <a:endParaRPr lang="fr-BE"/>
          </a:p>
        </p:txBody>
      </p:sp>
      <p:sp>
        <p:nvSpPr>
          <p:cNvPr id="5" name="Rectangle 2"/>
          <p:cNvSpPr>
            <a:spLocks noGrp="1" noChangeArrowheads="1"/>
          </p:cNvSpPr>
          <p:nvPr>
            <p:ph type="title"/>
          </p:nvPr>
        </p:nvSpPr>
        <p:spPr>
          <a:xfrm>
            <a:off x="1828800" y="347663"/>
            <a:ext cx="8458200" cy="542925"/>
          </a:xfrm>
        </p:spPr>
        <p:txBody>
          <a:bodyPr lIns="100004" tIns="49208" rIns="100004" bIns="49208"/>
          <a:lstStyle/>
          <a:p>
            <a:pPr>
              <a:defRPr/>
            </a:pPr>
            <a:r>
              <a:rPr lang="fr-BE" sz="3600">
                <a:solidFill>
                  <a:schemeClr val="accent4"/>
                </a:solidFill>
              </a:rPr>
              <a:t>Electronique sur moteurs anciens</a:t>
            </a:r>
          </a:p>
        </p:txBody>
      </p:sp>
      <p:sp>
        <p:nvSpPr>
          <p:cNvPr id="106500" name="ZoneTexte 6"/>
          <p:cNvSpPr txBox="1">
            <a:spLocks noChangeArrowheads="1"/>
          </p:cNvSpPr>
          <p:nvPr/>
        </p:nvSpPr>
        <p:spPr bwMode="auto">
          <a:xfrm>
            <a:off x="214313" y="1404938"/>
            <a:ext cx="4786312" cy="1631216"/>
          </a:xfrm>
          <a:prstGeom prst="rect">
            <a:avLst/>
          </a:prstGeom>
          <a:noFill/>
          <a:ln w="9525">
            <a:noFill/>
            <a:miter lim="800000"/>
            <a:headEnd/>
            <a:tailEnd/>
          </a:ln>
        </p:spPr>
        <p:txBody>
          <a:bodyPr>
            <a:spAutoFit/>
          </a:bodyPr>
          <a:lstStyle/>
          <a:p>
            <a:pPr>
              <a:defRPr/>
            </a:pPr>
            <a:r>
              <a:rPr lang="fr-BE" sz="2000" b="1">
                <a:effectLst>
                  <a:outerShdw blurRad="38100" dist="38100" dir="2700000" algn="tl">
                    <a:srgbClr val="000000">
                      <a:alpha val="43137"/>
                    </a:srgbClr>
                  </a:outerShdw>
                </a:effectLst>
              </a:rPr>
              <a:t>Kits disponibles en remplacement des vis platinées seulement</a:t>
            </a:r>
          </a:p>
          <a:p>
            <a:pPr>
              <a:defRPr/>
            </a:pPr>
            <a:endParaRPr lang="fr-BE" sz="2000"/>
          </a:p>
          <a:p>
            <a:pPr>
              <a:defRPr/>
            </a:pPr>
            <a:r>
              <a:rPr lang="fr-BE" sz="2000"/>
              <a:t>On trouve de nombreux kits sur le marché</a:t>
            </a:r>
          </a:p>
          <a:p>
            <a:pPr>
              <a:defRPr/>
            </a:pPr>
            <a:r>
              <a:rPr lang="fr-BE" sz="2000"/>
              <a:t>(Compufire, No-Point, </a:t>
            </a:r>
            <a:r>
              <a:rPr lang="fr-BE" sz="2000" err="1"/>
              <a:t>Pertronix</a:t>
            </a:r>
            <a:r>
              <a:rPr lang="fr-BE" sz="2000"/>
              <a:t>, etc.)</a:t>
            </a:r>
          </a:p>
        </p:txBody>
      </p:sp>
      <p:pic>
        <p:nvPicPr>
          <p:cNvPr id="6" name="Image 5" descr="Suppression vis platinées.jpg"/>
          <p:cNvPicPr>
            <a:picLocks noChangeAspect="1"/>
          </p:cNvPicPr>
          <p:nvPr/>
        </p:nvPicPr>
        <p:blipFill>
          <a:blip r:embed="rId3" cstate="print"/>
          <a:stretch>
            <a:fillRect/>
          </a:stretch>
        </p:blipFill>
        <p:spPr>
          <a:xfrm>
            <a:off x="4888861" y="1547798"/>
            <a:ext cx="5398175" cy="5429288"/>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0" fill="hold" grpId="0" nodeType="afterEffect">
                                  <p:stCondLst>
                                    <p:cond delay="0"/>
                                  </p:stCondLst>
                                  <p:childTnLst>
                                    <p:set>
                                      <p:cBhvr>
                                        <p:cTn id="11" dur="1" fill="hold">
                                          <p:stCondLst>
                                            <p:cond delay="0"/>
                                          </p:stCondLst>
                                        </p:cTn>
                                        <p:tgtEl>
                                          <p:spTgt spid="106500"/>
                                        </p:tgtEl>
                                        <p:attrNameLst>
                                          <p:attrName>style.visibility</p:attrName>
                                        </p:attrNameLst>
                                      </p:cBhvr>
                                      <p:to>
                                        <p:strVal val="visible"/>
                                      </p:to>
                                    </p:set>
                                    <p:anim calcmode="lin" valueType="num">
                                      <p:cBhvr>
                                        <p:cTn id="12" dur="500" fill="hold"/>
                                        <p:tgtEl>
                                          <p:spTgt spid="106500"/>
                                        </p:tgtEl>
                                        <p:attrNameLst>
                                          <p:attrName>ppt_w</p:attrName>
                                        </p:attrNameLst>
                                      </p:cBhvr>
                                      <p:tavLst>
                                        <p:tav tm="0">
                                          <p:val>
                                            <p:fltVal val="0"/>
                                          </p:val>
                                        </p:tav>
                                        <p:tav tm="100000">
                                          <p:val>
                                            <p:strVal val="#ppt_w"/>
                                          </p:val>
                                        </p:tav>
                                      </p:tavLst>
                                    </p:anim>
                                    <p:anim calcmode="lin" valueType="num">
                                      <p:cBhvr>
                                        <p:cTn id="13" dur="500" fill="hold"/>
                                        <p:tgtEl>
                                          <p:spTgt spid="106500"/>
                                        </p:tgtEl>
                                        <p:attrNameLst>
                                          <p:attrName>ppt_h</p:attrName>
                                        </p:attrNameLst>
                                      </p:cBhvr>
                                      <p:tavLst>
                                        <p:tav tm="0">
                                          <p:val>
                                            <p:fltVal val="0"/>
                                          </p:val>
                                        </p:tav>
                                        <p:tav tm="100000">
                                          <p:val>
                                            <p:strVal val="#ppt_h"/>
                                          </p:val>
                                        </p:tav>
                                      </p:tavLst>
                                    </p:anim>
                                    <p:animEffect transition="in" filter="fade">
                                      <p:cBhvr>
                                        <p:cTn id="14" dur="500"/>
                                        <p:tgtEl>
                                          <p:spTgt spid="1065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650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u numéro de diapositive 3"/>
          <p:cNvSpPr>
            <a:spLocks noGrp="1"/>
          </p:cNvSpPr>
          <p:nvPr>
            <p:ph type="sldNum" sz="quarter" idx="10"/>
          </p:nvPr>
        </p:nvSpPr>
        <p:spPr>
          <a:noFill/>
        </p:spPr>
        <p:txBody>
          <a:bodyPr/>
          <a:lstStyle/>
          <a:p>
            <a:pPr defTabSz="1073150"/>
            <a:fld id="{EE37B2C6-2E54-4094-852C-B60BFC19F698}" type="slidenum">
              <a:rPr lang="fr-BE" smtClean="0"/>
              <a:pPr defTabSz="1073150"/>
              <a:t>19</a:t>
            </a:fld>
            <a:endParaRPr lang="fr-BE"/>
          </a:p>
        </p:txBody>
      </p:sp>
      <p:graphicFrame>
        <p:nvGraphicFramePr>
          <p:cNvPr id="6" name="Diagramme 5"/>
          <p:cNvGraphicFramePr/>
          <p:nvPr/>
        </p:nvGraphicFramePr>
        <p:xfrm>
          <a:off x="571468" y="1333500"/>
          <a:ext cx="8929750" cy="57864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2"/>
          <p:cNvSpPr>
            <a:spLocks noGrp="1" noChangeArrowheads="1"/>
          </p:cNvSpPr>
          <p:nvPr>
            <p:ph type="title"/>
          </p:nvPr>
        </p:nvSpPr>
        <p:spPr>
          <a:xfrm>
            <a:off x="1828800" y="126239"/>
            <a:ext cx="8458200" cy="985774"/>
          </a:xfrm>
        </p:spPr>
        <p:txBody>
          <a:bodyPr lIns="100004" tIns="49208" rIns="100004" bIns="49208"/>
          <a:lstStyle/>
          <a:p>
            <a:pPr>
              <a:defRPr/>
            </a:pPr>
            <a:r>
              <a:rPr lang="fr-BE" sz="3600">
                <a:solidFill>
                  <a:schemeClr val="accent4"/>
                </a:solidFill>
              </a:rPr>
              <a:t>Rappel</a:t>
            </a:r>
            <a:br>
              <a:rPr lang="fr-BE" sz="3600">
                <a:solidFill>
                  <a:schemeClr val="accent4"/>
                </a:solidFill>
              </a:rPr>
            </a:br>
            <a:r>
              <a:rPr lang="fr-BE" sz="3600">
                <a:solidFill>
                  <a:schemeClr val="accent4"/>
                </a:solidFill>
              </a:rPr>
              <a:t>Fonctionnement du Moteur 4 Temps</a:t>
            </a:r>
          </a:p>
        </p:txBody>
      </p:sp>
      <p:sp>
        <p:nvSpPr>
          <p:cNvPr id="10" name="Éclair 9"/>
          <p:cNvSpPr/>
          <p:nvPr/>
        </p:nvSpPr>
        <p:spPr bwMode="auto">
          <a:xfrm>
            <a:off x="6286508" y="5191136"/>
            <a:ext cx="914400" cy="914400"/>
          </a:xfrm>
          <a:prstGeom prst="lightningBolt">
            <a:avLst/>
          </a:prstGeom>
          <a:solidFill>
            <a:srgbClr val="FF0000"/>
          </a:solidFill>
          <a:ln w="12700" cap="flat" cmpd="sng" algn="ctr">
            <a:solidFill>
              <a:schemeClr val="tx1"/>
            </a:solidFill>
            <a:prstDash val="solid"/>
            <a:round/>
            <a:headEnd type="none" w="sm" len="sm"/>
            <a:tailEnd type="none" w="sm" len="sm"/>
          </a:ln>
          <a:effectLst>
            <a:outerShdw blurRad="50800" dist="38100" dir="2700000" algn="tl" rotWithShape="0">
              <a:prstClr val="black">
                <a:alpha val="40000"/>
              </a:prstClr>
            </a:outerShdw>
          </a:effectLst>
          <a:scene3d>
            <a:camera prst="orthographicFront"/>
            <a:lightRig rig="threePt" dir="t"/>
          </a:scene3d>
          <a:sp3d>
            <a:bevelT w="12700"/>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a:ln>
                <a:noFill/>
              </a:ln>
              <a:solidFill>
                <a:srgbClr val="CC0000"/>
              </a:solidFill>
              <a:effectLst/>
              <a:latin typeface="Times New Roman" pitchFamily="18"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1"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par>
                          <p:cTn id="13" fill="hold">
                            <p:stCondLst>
                              <p:cond delay="2500"/>
                            </p:stCondLst>
                            <p:childTnLst>
                              <p:par>
                                <p:cTn id="14" presetID="53"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1">
        <p:bldAsOne/>
      </p:bldGraphic>
      <p:bldP spid="9" grpId="0" animBg="1"/>
      <p:bldP spid="10"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Espace réservé du numéro de diapositive 3"/>
          <p:cNvSpPr>
            <a:spLocks noGrp="1"/>
          </p:cNvSpPr>
          <p:nvPr>
            <p:ph type="sldNum" sz="quarter" idx="10"/>
          </p:nvPr>
        </p:nvSpPr>
        <p:spPr>
          <a:noFill/>
        </p:spPr>
        <p:txBody>
          <a:bodyPr/>
          <a:lstStyle/>
          <a:p>
            <a:pPr defTabSz="1073150"/>
            <a:fld id="{9AD6D1DA-E57D-4698-8672-0383626DACBA}" type="slidenum">
              <a:rPr lang="fr-BE" smtClean="0"/>
              <a:pPr defTabSz="1073150"/>
              <a:t>190</a:t>
            </a:fld>
            <a:endParaRPr lang="fr-BE"/>
          </a:p>
        </p:txBody>
      </p:sp>
      <p:sp>
        <p:nvSpPr>
          <p:cNvPr id="6" name="Rectangle 2"/>
          <p:cNvSpPr>
            <a:spLocks noGrp="1" noChangeArrowheads="1"/>
          </p:cNvSpPr>
          <p:nvPr>
            <p:ph type="title"/>
          </p:nvPr>
        </p:nvSpPr>
        <p:spPr>
          <a:xfrm>
            <a:off x="1828800" y="126239"/>
            <a:ext cx="8458200" cy="985774"/>
          </a:xfrm>
        </p:spPr>
        <p:txBody>
          <a:bodyPr lIns="100004" tIns="49208" rIns="100004" bIns="49208"/>
          <a:lstStyle/>
          <a:p>
            <a:pPr>
              <a:defRPr/>
            </a:pPr>
            <a:r>
              <a:rPr lang="fr-BE" sz="3600">
                <a:solidFill>
                  <a:schemeClr val="accent4"/>
                </a:solidFill>
              </a:rPr>
              <a:t>Electronique – Précision</a:t>
            </a:r>
            <a:br>
              <a:rPr lang="fr-BE" sz="3600">
                <a:solidFill>
                  <a:schemeClr val="accent4"/>
                </a:solidFill>
              </a:rPr>
            </a:br>
            <a:r>
              <a:rPr lang="fr-BE" sz="3600">
                <a:solidFill>
                  <a:schemeClr val="accent4"/>
                </a:solidFill>
              </a:rPr>
              <a:t>Capteur électronique</a:t>
            </a:r>
          </a:p>
        </p:txBody>
      </p:sp>
      <p:pic>
        <p:nvPicPr>
          <p:cNvPr id="4" name="Allumage Pertronix (WMV mQ).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cstate="print"/>
          <a:stretch>
            <a:fillRect/>
          </a:stretch>
        </p:blipFill>
        <p:spPr>
          <a:xfrm>
            <a:off x="-36" y="1262046"/>
            <a:ext cx="10287036" cy="5715040"/>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578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2" fill="hold" display="0">
                  <p:stCondLst>
                    <p:cond delay="indefinite"/>
                  </p:stCondLst>
                  <p:endCondLst>
                    <p:cond evt="onNext" delay="0">
                      <p:tgtEl>
                        <p:sldTgt/>
                      </p:tgtEl>
                    </p:cond>
                    <p:cond evt="onPrev" delay="0">
                      <p:tgtEl>
                        <p:sldTgt/>
                      </p:tgtEl>
                    </p:cond>
                  </p:end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bldLst>
      <p:bldP spid="6"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Espace réservé du numéro de diapositive 3"/>
          <p:cNvSpPr>
            <a:spLocks noGrp="1"/>
          </p:cNvSpPr>
          <p:nvPr>
            <p:ph type="sldNum" sz="quarter" idx="10"/>
          </p:nvPr>
        </p:nvSpPr>
        <p:spPr>
          <a:noFill/>
        </p:spPr>
        <p:txBody>
          <a:bodyPr/>
          <a:lstStyle/>
          <a:p>
            <a:pPr defTabSz="1073150"/>
            <a:fld id="{0F6B2A75-8F4B-4251-B1D0-F38263BBF2C1}" type="slidenum">
              <a:rPr lang="fr-BE" smtClean="0"/>
              <a:pPr defTabSz="1073150"/>
              <a:t>191</a:t>
            </a:fld>
            <a:endParaRPr lang="fr-BE"/>
          </a:p>
        </p:txBody>
      </p:sp>
      <p:sp>
        <p:nvSpPr>
          <p:cNvPr id="5" name="Rectangle 2"/>
          <p:cNvSpPr>
            <a:spLocks noGrp="1" noChangeArrowheads="1"/>
          </p:cNvSpPr>
          <p:nvPr>
            <p:ph type="title"/>
          </p:nvPr>
        </p:nvSpPr>
        <p:spPr>
          <a:xfrm>
            <a:off x="1828800" y="347663"/>
            <a:ext cx="8458200" cy="542925"/>
          </a:xfrm>
        </p:spPr>
        <p:txBody>
          <a:bodyPr lIns="100004" tIns="49208" rIns="100004" bIns="49208"/>
          <a:lstStyle/>
          <a:p>
            <a:pPr>
              <a:defRPr/>
            </a:pPr>
            <a:r>
              <a:rPr lang="fr-BE" sz="3600">
                <a:solidFill>
                  <a:schemeClr val="accent4"/>
                </a:solidFill>
              </a:rPr>
              <a:t>Electronique sur moteurs anciens</a:t>
            </a:r>
          </a:p>
        </p:txBody>
      </p:sp>
      <p:sp>
        <p:nvSpPr>
          <p:cNvPr id="105476" name="ZoneTexte 6"/>
          <p:cNvSpPr txBox="1">
            <a:spLocks noChangeArrowheads="1"/>
          </p:cNvSpPr>
          <p:nvPr/>
        </p:nvSpPr>
        <p:spPr bwMode="auto">
          <a:xfrm>
            <a:off x="214312" y="1404938"/>
            <a:ext cx="9825731" cy="4955203"/>
          </a:xfrm>
          <a:prstGeom prst="rect">
            <a:avLst/>
          </a:prstGeom>
          <a:noFill/>
          <a:ln w="9525">
            <a:noFill/>
            <a:miter lim="800000"/>
            <a:headEnd/>
            <a:tailEnd/>
          </a:ln>
        </p:spPr>
        <p:txBody>
          <a:bodyPr wrap="square">
            <a:spAutoFit/>
          </a:bodyPr>
          <a:lstStyle/>
          <a:p>
            <a:pPr>
              <a:defRPr/>
            </a:pPr>
            <a:r>
              <a:rPr lang="fr-BE" sz="3200" b="1" u="sng">
                <a:effectLst>
                  <a:outerShdw blurRad="38100" dist="38100" dir="2700000" algn="tl">
                    <a:srgbClr val="000000">
                      <a:alpha val="43137"/>
                    </a:srgbClr>
                  </a:outerShdw>
                </a:effectLst>
              </a:rPr>
              <a:t>Performances</a:t>
            </a:r>
            <a:r>
              <a:rPr lang="fr-BE" sz="3200" b="1">
                <a:effectLst>
                  <a:outerShdw blurRad="38100" dist="38100" dir="2700000" algn="tl">
                    <a:srgbClr val="000000">
                      <a:alpha val="43137"/>
                    </a:srgbClr>
                  </a:outerShdw>
                </a:effectLst>
              </a:rPr>
              <a:t> – Installer un bloc électronique de puissance.</a:t>
            </a:r>
          </a:p>
          <a:p>
            <a:pPr>
              <a:defRPr/>
            </a:pPr>
            <a:endParaRPr lang="fr-BE" sz="2800" b="1">
              <a:effectLst>
                <a:outerShdw blurRad="38100" dist="38100" dir="2700000" algn="tl">
                  <a:srgbClr val="000000">
                    <a:alpha val="43137"/>
                  </a:srgbClr>
                </a:outerShdw>
              </a:effectLst>
            </a:endParaRPr>
          </a:p>
          <a:p>
            <a:pPr>
              <a:defRPr/>
            </a:pPr>
            <a:r>
              <a:rPr lang="fr-BE" sz="2800" b="1">
                <a:effectLst>
                  <a:outerShdw blurRad="38100" dist="38100" dir="2700000" algn="tl">
                    <a:srgbClr val="000000">
                      <a:alpha val="43137"/>
                    </a:srgbClr>
                  </a:outerShdw>
                </a:effectLst>
              </a:rPr>
              <a:t>Il faut distinguer 3 types de moteurs en fonction de leur mode de carburation:</a:t>
            </a:r>
          </a:p>
          <a:p>
            <a:pPr>
              <a:defRPr/>
            </a:pPr>
            <a:endParaRPr lang="fr-BE" sz="2800" b="1">
              <a:effectLst>
                <a:outerShdw blurRad="38100" dist="38100" dir="2700000" algn="tl">
                  <a:srgbClr val="000000">
                    <a:alpha val="43137"/>
                  </a:srgbClr>
                </a:outerShdw>
              </a:effectLst>
            </a:endParaRPr>
          </a:p>
          <a:p>
            <a:pPr marL="742950" indent="-742950">
              <a:buFont typeface="+mj-lt"/>
              <a:buAutoNum type="arabicPeriod"/>
              <a:defRPr/>
            </a:pPr>
            <a:r>
              <a:rPr lang="fr-BE" sz="2800" b="1">
                <a:effectLst>
                  <a:outerShdw blurRad="38100" dist="38100" dir="2700000" algn="tl">
                    <a:srgbClr val="000000">
                      <a:alpha val="43137"/>
                    </a:srgbClr>
                  </a:outerShdw>
                </a:effectLst>
              </a:rPr>
              <a:t>Mélange ‘’riche’’ (jusqu’en 1980-90)</a:t>
            </a:r>
          </a:p>
          <a:p>
            <a:pPr marL="514350" indent="-514350">
              <a:buFont typeface="+mj-lt"/>
              <a:buAutoNum type="arabicPeriod"/>
              <a:defRPr/>
            </a:pPr>
            <a:endParaRPr lang="fr-BE" sz="2800" b="1">
              <a:effectLst>
                <a:outerShdw blurRad="38100" dist="38100" dir="2700000" algn="tl">
                  <a:srgbClr val="000000">
                    <a:alpha val="43137"/>
                  </a:srgbClr>
                </a:outerShdw>
              </a:effectLst>
            </a:endParaRPr>
          </a:p>
          <a:p>
            <a:pPr marL="742950" indent="-742950">
              <a:buFont typeface="+mj-lt"/>
              <a:buAutoNum type="arabicPeriod"/>
              <a:defRPr/>
            </a:pPr>
            <a:r>
              <a:rPr lang="fr-BE" sz="2800" b="1">
                <a:effectLst>
                  <a:outerShdw blurRad="38100" dist="38100" dir="2700000" algn="tl">
                    <a:srgbClr val="000000">
                      <a:alpha val="43137"/>
                    </a:srgbClr>
                  </a:outerShdw>
                </a:effectLst>
              </a:rPr>
              <a:t>Mélange 2T (2 temps),</a:t>
            </a:r>
          </a:p>
          <a:p>
            <a:pPr marL="742950" indent="-742950">
              <a:buFont typeface="+mj-lt"/>
              <a:buAutoNum type="arabicPeriod"/>
              <a:defRPr/>
            </a:pPr>
            <a:endParaRPr lang="fr-BE" sz="2800" b="1">
              <a:effectLst>
                <a:outerShdw blurRad="38100" dist="38100" dir="2700000" algn="tl">
                  <a:srgbClr val="000000">
                    <a:alpha val="43137"/>
                  </a:srgbClr>
                </a:outerShdw>
              </a:effectLst>
            </a:endParaRPr>
          </a:p>
          <a:p>
            <a:pPr marL="742950" indent="-742950">
              <a:buFont typeface="+mj-lt"/>
              <a:buAutoNum type="arabicPeriod"/>
              <a:defRPr/>
            </a:pPr>
            <a:r>
              <a:rPr lang="fr-BE" sz="2800" b="1">
                <a:effectLst>
                  <a:outerShdw blurRad="38100" dist="38100" dir="2700000" algn="tl">
                    <a:srgbClr val="000000">
                      <a:alpha val="43137"/>
                    </a:srgbClr>
                  </a:outerShdw>
                </a:effectLst>
              </a:rPr>
              <a:t>Mélange ‘’pauvre’’ (à partir de 1980-90)</a:t>
            </a:r>
          </a:p>
        </p:txBody>
      </p:sp>
    </p:spTree>
    <p:extLst>
      <p:ext uri="{BB962C8B-B14F-4D97-AF65-F5344CB8AC3E}">
        <p14:creationId xmlns:p14="http://schemas.microsoft.com/office/powerpoint/2010/main" val="1309206471"/>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0" fill="hold" grpId="0" nodeType="afterEffect">
                                  <p:stCondLst>
                                    <p:cond delay="0"/>
                                  </p:stCondLst>
                                  <p:childTnLst>
                                    <p:set>
                                      <p:cBhvr>
                                        <p:cTn id="11" dur="1" fill="hold">
                                          <p:stCondLst>
                                            <p:cond delay="0"/>
                                          </p:stCondLst>
                                        </p:cTn>
                                        <p:tgtEl>
                                          <p:spTgt spid="105476"/>
                                        </p:tgtEl>
                                        <p:attrNameLst>
                                          <p:attrName>style.visibility</p:attrName>
                                        </p:attrNameLst>
                                      </p:cBhvr>
                                      <p:to>
                                        <p:strVal val="visible"/>
                                      </p:to>
                                    </p:set>
                                    <p:anim calcmode="lin" valueType="num">
                                      <p:cBhvr>
                                        <p:cTn id="12" dur="500" fill="hold"/>
                                        <p:tgtEl>
                                          <p:spTgt spid="105476"/>
                                        </p:tgtEl>
                                        <p:attrNameLst>
                                          <p:attrName>ppt_w</p:attrName>
                                        </p:attrNameLst>
                                      </p:cBhvr>
                                      <p:tavLst>
                                        <p:tav tm="0">
                                          <p:val>
                                            <p:fltVal val="0"/>
                                          </p:val>
                                        </p:tav>
                                        <p:tav tm="100000">
                                          <p:val>
                                            <p:strVal val="#ppt_w"/>
                                          </p:val>
                                        </p:tav>
                                      </p:tavLst>
                                    </p:anim>
                                    <p:anim calcmode="lin" valueType="num">
                                      <p:cBhvr>
                                        <p:cTn id="13" dur="500" fill="hold"/>
                                        <p:tgtEl>
                                          <p:spTgt spid="105476"/>
                                        </p:tgtEl>
                                        <p:attrNameLst>
                                          <p:attrName>ppt_h</p:attrName>
                                        </p:attrNameLst>
                                      </p:cBhvr>
                                      <p:tavLst>
                                        <p:tav tm="0">
                                          <p:val>
                                            <p:fltVal val="0"/>
                                          </p:val>
                                        </p:tav>
                                        <p:tav tm="100000">
                                          <p:val>
                                            <p:strVal val="#ppt_h"/>
                                          </p:val>
                                        </p:tav>
                                      </p:tavLst>
                                    </p:anim>
                                    <p:animEffect transition="in" filter="fade">
                                      <p:cBhvr>
                                        <p:cTn id="14" dur="500"/>
                                        <p:tgtEl>
                                          <p:spTgt spid="105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5476" grpId="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Espace réservé du numéro de diapositive 3"/>
          <p:cNvSpPr>
            <a:spLocks noGrp="1"/>
          </p:cNvSpPr>
          <p:nvPr>
            <p:ph type="sldNum" sz="quarter" idx="10"/>
          </p:nvPr>
        </p:nvSpPr>
        <p:spPr>
          <a:noFill/>
        </p:spPr>
        <p:txBody>
          <a:bodyPr/>
          <a:lstStyle/>
          <a:p>
            <a:pPr defTabSz="1073150"/>
            <a:fld id="{0F6B2A75-8F4B-4251-B1D0-F38263BBF2C1}" type="slidenum">
              <a:rPr lang="fr-BE" smtClean="0"/>
              <a:pPr defTabSz="1073150"/>
              <a:t>192</a:t>
            </a:fld>
            <a:endParaRPr lang="fr-BE"/>
          </a:p>
        </p:txBody>
      </p:sp>
      <p:sp>
        <p:nvSpPr>
          <p:cNvPr id="5" name="Rectangle 2"/>
          <p:cNvSpPr>
            <a:spLocks noGrp="1" noChangeArrowheads="1"/>
          </p:cNvSpPr>
          <p:nvPr>
            <p:ph type="title"/>
          </p:nvPr>
        </p:nvSpPr>
        <p:spPr>
          <a:xfrm>
            <a:off x="1828800" y="347663"/>
            <a:ext cx="8458200" cy="542925"/>
          </a:xfrm>
        </p:spPr>
        <p:txBody>
          <a:bodyPr lIns="100004" tIns="49208" rIns="100004" bIns="49208"/>
          <a:lstStyle/>
          <a:p>
            <a:pPr>
              <a:defRPr/>
            </a:pPr>
            <a:r>
              <a:rPr lang="fr-BE" sz="3600">
                <a:solidFill>
                  <a:schemeClr val="accent4"/>
                </a:solidFill>
              </a:rPr>
              <a:t>Electronique sur moteurs anciens</a:t>
            </a:r>
          </a:p>
        </p:txBody>
      </p:sp>
      <p:sp>
        <p:nvSpPr>
          <p:cNvPr id="105476" name="ZoneTexte 6"/>
          <p:cNvSpPr txBox="1">
            <a:spLocks noChangeArrowheads="1"/>
          </p:cNvSpPr>
          <p:nvPr/>
        </p:nvSpPr>
        <p:spPr bwMode="auto">
          <a:xfrm>
            <a:off x="214312" y="1404938"/>
            <a:ext cx="9825731" cy="5262979"/>
          </a:xfrm>
          <a:prstGeom prst="rect">
            <a:avLst/>
          </a:prstGeom>
          <a:noFill/>
          <a:ln w="9525">
            <a:noFill/>
            <a:miter lim="800000"/>
            <a:headEnd/>
            <a:tailEnd/>
          </a:ln>
        </p:spPr>
        <p:txBody>
          <a:bodyPr wrap="square">
            <a:spAutoFit/>
          </a:bodyPr>
          <a:lstStyle/>
          <a:p>
            <a:pPr>
              <a:defRPr/>
            </a:pPr>
            <a:r>
              <a:rPr lang="fr-BE" sz="4800" b="1">
                <a:effectLst>
                  <a:outerShdw blurRad="38100" dist="38100" dir="2700000" algn="tl">
                    <a:srgbClr val="000000">
                      <a:alpha val="43137"/>
                    </a:srgbClr>
                  </a:outerShdw>
                </a:effectLst>
              </a:rPr>
              <a:t>Moteur à mélange gazeux ‘’riche’’</a:t>
            </a:r>
          </a:p>
          <a:p>
            <a:pPr>
              <a:defRPr/>
            </a:pPr>
            <a:endParaRPr lang="fr-BE" sz="3200"/>
          </a:p>
          <a:p>
            <a:pPr marL="457200" indent="-457200">
              <a:buFont typeface="Arial" pitchFamily="34" charset="0"/>
              <a:buChar char="•"/>
              <a:defRPr/>
            </a:pPr>
            <a:r>
              <a:rPr lang="fr-BE" sz="3200"/>
              <a:t>On mélange 1gr d’essence avec 10-12 gr d’air</a:t>
            </a:r>
          </a:p>
          <a:p>
            <a:pPr marL="457200" indent="-457200">
              <a:buFont typeface="Arial" pitchFamily="34" charset="0"/>
              <a:buChar char="•"/>
              <a:defRPr/>
            </a:pPr>
            <a:r>
              <a:rPr lang="fr-BE" sz="3200"/>
              <a:t>Il faut une </a:t>
            </a:r>
            <a:r>
              <a:rPr lang="fr-BE" sz="3200" b="1" u="sng"/>
              <a:t>étincelle forte</a:t>
            </a:r>
            <a:r>
              <a:rPr lang="fr-BE" sz="3200" b="1"/>
              <a:t> </a:t>
            </a:r>
            <a:r>
              <a:rPr lang="fr-BE" sz="3200"/>
              <a:t>qui fera exploser le mélange à proximité de la bougie.</a:t>
            </a:r>
          </a:p>
          <a:p>
            <a:pPr marL="457200" indent="-457200">
              <a:buFont typeface="Arial" pitchFamily="34" charset="0"/>
              <a:buChar char="•"/>
              <a:defRPr/>
            </a:pPr>
            <a:r>
              <a:rPr lang="fr-BE" sz="3200"/>
              <a:t>La forte concentration d’essence dans le mélange gazeux propagera la combustion sans peine dans toute la chambre,</a:t>
            </a:r>
          </a:p>
          <a:p>
            <a:pPr marL="457200" indent="-457200">
              <a:buFont typeface="Arial" pitchFamily="34" charset="0"/>
              <a:buChar char="•"/>
              <a:defRPr/>
            </a:pPr>
            <a:r>
              <a:rPr lang="fr-BE" sz="3200"/>
              <a:t>Il n’est pas nécessaire d’avoir une étincelle de longue durée</a:t>
            </a:r>
          </a:p>
        </p:txBody>
      </p:sp>
    </p:spTree>
    <p:extLst>
      <p:ext uri="{BB962C8B-B14F-4D97-AF65-F5344CB8AC3E}">
        <p14:creationId xmlns:p14="http://schemas.microsoft.com/office/powerpoint/2010/main" val="3164962569"/>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0" fill="hold" grpId="0" nodeType="afterEffect">
                                  <p:stCondLst>
                                    <p:cond delay="0"/>
                                  </p:stCondLst>
                                  <p:childTnLst>
                                    <p:set>
                                      <p:cBhvr>
                                        <p:cTn id="11" dur="1" fill="hold">
                                          <p:stCondLst>
                                            <p:cond delay="0"/>
                                          </p:stCondLst>
                                        </p:cTn>
                                        <p:tgtEl>
                                          <p:spTgt spid="105476"/>
                                        </p:tgtEl>
                                        <p:attrNameLst>
                                          <p:attrName>style.visibility</p:attrName>
                                        </p:attrNameLst>
                                      </p:cBhvr>
                                      <p:to>
                                        <p:strVal val="visible"/>
                                      </p:to>
                                    </p:set>
                                    <p:anim calcmode="lin" valueType="num">
                                      <p:cBhvr>
                                        <p:cTn id="12" dur="500" fill="hold"/>
                                        <p:tgtEl>
                                          <p:spTgt spid="105476"/>
                                        </p:tgtEl>
                                        <p:attrNameLst>
                                          <p:attrName>ppt_w</p:attrName>
                                        </p:attrNameLst>
                                      </p:cBhvr>
                                      <p:tavLst>
                                        <p:tav tm="0">
                                          <p:val>
                                            <p:fltVal val="0"/>
                                          </p:val>
                                        </p:tav>
                                        <p:tav tm="100000">
                                          <p:val>
                                            <p:strVal val="#ppt_w"/>
                                          </p:val>
                                        </p:tav>
                                      </p:tavLst>
                                    </p:anim>
                                    <p:anim calcmode="lin" valueType="num">
                                      <p:cBhvr>
                                        <p:cTn id="13" dur="500" fill="hold"/>
                                        <p:tgtEl>
                                          <p:spTgt spid="105476"/>
                                        </p:tgtEl>
                                        <p:attrNameLst>
                                          <p:attrName>ppt_h</p:attrName>
                                        </p:attrNameLst>
                                      </p:cBhvr>
                                      <p:tavLst>
                                        <p:tav tm="0">
                                          <p:val>
                                            <p:fltVal val="0"/>
                                          </p:val>
                                        </p:tav>
                                        <p:tav tm="100000">
                                          <p:val>
                                            <p:strVal val="#ppt_h"/>
                                          </p:val>
                                        </p:tav>
                                      </p:tavLst>
                                    </p:anim>
                                    <p:animEffect transition="in" filter="fade">
                                      <p:cBhvr>
                                        <p:cTn id="14" dur="500"/>
                                        <p:tgtEl>
                                          <p:spTgt spid="105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5476"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Espace réservé du numéro de diapositive 3"/>
          <p:cNvSpPr>
            <a:spLocks noGrp="1"/>
          </p:cNvSpPr>
          <p:nvPr>
            <p:ph type="sldNum" sz="quarter" idx="10"/>
          </p:nvPr>
        </p:nvSpPr>
        <p:spPr>
          <a:noFill/>
        </p:spPr>
        <p:txBody>
          <a:bodyPr/>
          <a:lstStyle/>
          <a:p>
            <a:pPr defTabSz="1073150"/>
            <a:fld id="{0F6B2A75-8F4B-4251-B1D0-F38263BBF2C1}" type="slidenum">
              <a:rPr lang="fr-BE" smtClean="0"/>
              <a:pPr defTabSz="1073150"/>
              <a:t>193</a:t>
            </a:fld>
            <a:endParaRPr lang="fr-BE"/>
          </a:p>
        </p:txBody>
      </p:sp>
      <p:sp>
        <p:nvSpPr>
          <p:cNvPr id="5" name="Rectangle 2"/>
          <p:cNvSpPr>
            <a:spLocks noGrp="1" noChangeArrowheads="1"/>
          </p:cNvSpPr>
          <p:nvPr>
            <p:ph type="title"/>
          </p:nvPr>
        </p:nvSpPr>
        <p:spPr>
          <a:xfrm>
            <a:off x="1828800" y="347663"/>
            <a:ext cx="8458200" cy="542925"/>
          </a:xfrm>
        </p:spPr>
        <p:txBody>
          <a:bodyPr lIns="100004" tIns="49208" rIns="100004" bIns="49208"/>
          <a:lstStyle/>
          <a:p>
            <a:pPr>
              <a:defRPr/>
            </a:pPr>
            <a:r>
              <a:rPr lang="fr-BE" sz="3600">
                <a:solidFill>
                  <a:schemeClr val="accent4"/>
                </a:solidFill>
              </a:rPr>
              <a:t>Electronique sur moteurs anciens</a:t>
            </a:r>
          </a:p>
        </p:txBody>
      </p:sp>
      <p:sp>
        <p:nvSpPr>
          <p:cNvPr id="105476" name="ZoneTexte 6"/>
          <p:cNvSpPr txBox="1">
            <a:spLocks noChangeArrowheads="1"/>
          </p:cNvSpPr>
          <p:nvPr/>
        </p:nvSpPr>
        <p:spPr bwMode="auto">
          <a:xfrm>
            <a:off x="214312" y="1404938"/>
            <a:ext cx="9825731" cy="3293209"/>
          </a:xfrm>
          <a:prstGeom prst="rect">
            <a:avLst/>
          </a:prstGeom>
          <a:noFill/>
          <a:ln w="9525">
            <a:noFill/>
            <a:miter lim="800000"/>
            <a:headEnd/>
            <a:tailEnd/>
          </a:ln>
        </p:spPr>
        <p:txBody>
          <a:bodyPr wrap="square">
            <a:spAutoFit/>
          </a:bodyPr>
          <a:lstStyle/>
          <a:p>
            <a:pPr>
              <a:defRPr/>
            </a:pPr>
            <a:r>
              <a:rPr lang="fr-BE" sz="4800" b="1">
                <a:effectLst>
                  <a:outerShdw blurRad="38100" dist="38100" dir="2700000" algn="tl">
                    <a:srgbClr val="000000">
                      <a:alpha val="43137"/>
                    </a:srgbClr>
                  </a:outerShdw>
                </a:effectLst>
              </a:rPr>
              <a:t>Moteur à mélange gazeux ‘’riche’’</a:t>
            </a:r>
          </a:p>
          <a:p>
            <a:pPr>
              <a:defRPr/>
            </a:pPr>
            <a:endParaRPr lang="fr-BE" sz="4000"/>
          </a:p>
          <a:p>
            <a:pPr>
              <a:defRPr/>
            </a:pPr>
            <a:r>
              <a:rPr lang="fr-BE" sz="4000"/>
              <a:t>La recommandation est d’utiliser un bloc de puissance électronique </a:t>
            </a:r>
            <a:r>
              <a:rPr lang="fr-BE" sz="4000" b="1" u="sng">
                <a:effectLst>
                  <a:outerShdw blurRad="38100" dist="38100" dir="2700000" algn="tl">
                    <a:srgbClr val="000000">
                      <a:alpha val="43137"/>
                    </a:srgbClr>
                  </a:outerShdw>
                </a:effectLst>
              </a:rPr>
              <a:t>à décharge de condensateur</a:t>
            </a:r>
            <a:r>
              <a:rPr lang="fr-BE" sz="4000"/>
              <a:t> simple ou double étincelle(s),</a:t>
            </a:r>
          </a:p>
        </p:txBody>
      </p:sp>
    </p:spTree>
    <p:extLst>
      <p:ext uri="{BB962C8B-B14F-4D97-AF65-F5344CB8AC3E}">
        <p14:creationId xmlns:p14="http://schemas.microsoft.com/office/powerpoint/2010/main" val="1882457992"/>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0" fill="hold" grpId="0" nodeType="afterEffect">
                                  <p:stCondLst>
                                    <p:cond delay="0"/>
                                  </p:stCondLst>
                                  <p:childTnLst>
                                    <p:set>
                                      <p:cBhvr>
                                        <p:cTn id="11" dur="1" fill="hold">
                                          <p:stCondLst>
                                            <p:cond delay="0"/>
                                          </p:stCondLst>
                                        </p:cTn>
                                        <p:tgtEl>
                                          <p:spTgt spid="105476"/>
                                        </p:tgtEl>
                                        <p:attrNameLst>
                                          <p:attrName>style.visibility</p:attrName>
                                        </p:attrNameLst>
                                      </p:cBhvr>
                                      <p:to>
                                        <p:strVal val="visible"/>
                                      </p:to>
                                    </p:set>
                                    <p:anim calcmode="lin" valueType="num">
                                      <p:cBhvr>
                                        <p:cTn id="12" dur="500" fill="hold"/>
                                        <p:tgtEl>
                                          <p:spTgt spid="105476"/>
                                        </p:tgtEl>
                                        <p:attrNameLst>
                                          <p:attrName>ppt_w</p:attrName>
                                        </p:attrNameLst>
                                      </p:cBhvr>
                                      <p:tavLst>
                                        <p:tav tm="0">
                                          <p:val>
                                            <p:fltVal val="0"/>
                                          </p:val>
                                        </p:tav>
                                        <p:tav tm="100000">
                                          <p:val>
                                            <p:strVal val="#ppt_w"/>
                                          </p:val>
                                        </p:tav>
                                      </p:tavLst>
                                    </p:anim>
                                    <p:anim calcmode="lin" valueType="num">
                                      <p:cBhvr>
                                        <p:cTn id="13" dur="500" fill="hold"/>
                                        <p:tgtEl>
                                          <p:spTgt spid="105476"/>
                                        </p:tgtEl>
                                        <p:attrNameLst>
                                          <p:attrName>ppt_h</p:attrName>
                                        </p:attrNameLst>
                                      </p:cBhvr>
                                      <p:tavLst>
                                        <p:tav tm="0">
                                          <p:val>
                                            <p:fltVal val="0"/>
                                          </p:val>
                                        </p:tav>
                                        <p:tav tm="100000">
                                          <p:val>
                                            <p:strVal val="#ppt_h"/>
                                          </p:val>
                                        </p:tav>
                                      </p:tavLst>
                                    </p:anim>
                                    <p:animEffect transition="in" filter="fade">
                                      <p:cBhvr>
                                        <p:cTn id="14" dur="500"/>
                                        <p:tgtEl>
                                          <p:spTgt spid="105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5476"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Espace réservé du numéro de diapositive 3"/>
          <p:cNvSpPr>
            <a:spLocks noGrp="1"/>
          </p:cNvSpPr>
          <p:nvPr>
            <p:ph type="sldNum" sz="quarter" idx="10"/>
          </p:nvPr>
        </p:nvSpPr>
        <p:spPr>
          <a:noFill/>
        </p:spPr>
        <p:txBody>
          <a:bodyPr/>
          <a:lstStyle/>
          <a:p>
            <a:pPr defTabSz="1073150"/>
            <a:fld id="{0F6B2A75-8F4B-4251-B1D0-F38263BBF2C1}" type="slidenum">
              <a:rPr lang="fr-BE" smtClean="0"/>
              <a:pPr defTabSz="1073150"/>
              <a:t>194</a:t>
            </a:fld>
            <a:endParaRPr lang="fr-BE"/>
          </a:p>
        </p:txBody>
      </p:sp>
      <p:sp>
        <p:nvSpPr>
          <p:cNvPr id="5" name="Rectangle 2"/>
          <p:cNvSpPr>
            <a:spLocks noGrp="1" noChangeArrowheads="1"/>
          </p:cNvSpPr>
          <p:nvPr>
            <p:ph type="title"/>
          </p:nvPr>
        </p:nvSpPr>
        <p:spPr>
          <a:xfrm>
            <a:off x="1828800" y="347663"/>
            <a:ext cx="8458200" cy="542925"/>
          </a:xfrm>
        </p:spPr>
        <p:txBody>
          <a:bodyPr lIns="100004" tIns="49208" rIns="100004" bIns="49208"/>
          <a:lstStyle/>
          <a:p>
            <a:pPr>
              <a:defRPr/>
            </a:pPr>
            <a:r>
              <a:rPr lang="fr-BE" sz="3600">
                <a:solidFill>
                  <a:schemeClr val="accent4"/>
                </a:solidFill>
              </a:rPr>
              <a:t>Electronique sur moteurs anciens</a:t>
            </a:r>
          </a:p>
        </p:txBody>
      </p:sp>
      <p:sp>
        <p:nvSpPr>
          <p:cNvPr id="105476" name="ZoneTexte 6"/>
          <p:cNvSpPr txBox="1">
            <a:spLocks noChangeArrowheads="1"/>
          </p:cNvSpPr>
          <p:nvPr/>
        </p:nvSpPr>
        <p:spPr bwMode="auto">
          <a:xfrm>
            <a:off x="214312" y="1404938"/>
            <a:ext cx="9825731" cy="4708981"/>
          </a:xfrm>
          <a:prstGeom prst="rect">
            <a:avLst/>
          </a:prstGeom>
          <a:noFill/>
          <a:ln w="9525">
            <a:noFill/>
            <a:miter lim="800000"/>
            <a:headEnd/>
            <a:tailEnd/>
          </a:ln>
        </p:spPr>
        <p:txBody>
          <a:bodyPr wrap="square">
            <a:spAutoFit/>
          </a:bodyPr>
          <a:lstStyle/>
          <a:p>
            <a:pPr>
              <a:defRPr/>
            </a:pPr>
            <a:r>
              <a:rPr lang="fr-BE" sz="4800" b="1">
                <a:effectLst>
                  <a:outerShdw blurRad="38100" dist="38100" dir="2700000" algn="tl">
                    <a:srgbClr val="000000">
                      <a:alpha val="43137"/>
                    </a:srgbClr>
                  </a:outerShdw>
                </a:effectLst>
              </a:rPr>
              <a:t>Moteur à mélange 2T</a:t>
            </a:r>
          </a:p>
          <a:p>
            <a:pPr>
              <a:defRPr/>
            </a:pPr>
            <a:endParaRPr lang="fr-BE" sz="2800"/>
          </a:p>
          <a:p>
            <a:pPr marL="457200" indent="-457200">
              <a:buFont typeface="Arial" pitchFamily="34" charset="0"/>
              <a:buChar char="•"/>
              <a:defRPr/>
            </a:pPr>
            <a:r>
              <a:rPr lang="fr-BE" sz="2800"/>
              <a:t>On mélange 1gr d’essence avec 10-12 gr d’air mais surtout avec de l’huile qui encrasse les bougies,</a:t>
            </a:r>
          </a:p>
          <a:p>
            <a:pPr marL="457200" indent="-457200">
              <a:buFont typeface="Arial" pitchFamily="34" charset="0"/>
              <a:buChar char="•"/>
              <a:defRPr/>
            </a:pPr>
            <a:r>
              <a:rPr lang="fr-BE" sz="2800"/>
              <a:t>Il faut une </a:t>
            </a:r>
            <a:r>
              <a:rPr lang="fr-BE" sz="2800" b="1" u="sng"/>
              <a:t>étincelle très forte</a:t>
            </a:r>
            <a:r>
              <a:rPr lang="fr-BE" sz="2800" b="1"/>
              <a:t> </a:t>
            </a:r>
            <a:r>
              <a:rPr lang="fr-BE" sz="2800"/>
              <a:t>qui passera même si les bougies sont encrassées et fera exploser le mélange à proximité de la bougie.</a:t>
            </a:r>
          </a:p>
          <a:p>
            <a:pPr marL="457200" indent="-457200">
              <a:buFont typeface="Arial" pitchFamily="34" charset="0"/>
              <a:buChar char="•"/>
              <a:defRPr/>
            </a:pPr>
            <a:r>
              <a:rPr lang="fr-BE" sz="2800"/>
              <a:t>La forte concentration d’essence dans le mélange gazeux propagera la combustion sans peine dans toute la chambre,</a:t>
            </a:r>
          </a:p>
          <a:p>
            <a:pPr marL="457200" indent="-457200">
              <a:buFont typeface="Arial" pitchFamily="34" charset="0"/>
              <a:buChar char="•"/>
              <a:defRPr/>
            </a:pPr>
            <a:r>
              <a:rPr lang="fr-BE" sz="2800"/>
              <a:t>Il n’est pas nécessaire d’avoir une étincelle de longue durée</a:t>
            </a:r>
          </a:p>
        </p:txBody>
      </p:sp>
    </p:spTree>
    <p:extLst>
      <p:ext uri="{BB962C8B-B14F-4D97-AF65-F5344CB8AC3E}">
        <p14:creationId xmlns:p14="http://schemas.microsoft.com/office/powerpoint/2010/main" val="146192755"/>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0" fill="hold" grpId="0" nodeType="afterEffect">
                                  <p:stCondLst>
                                    <p:cond delay="0"/>
                                  </p:stCondLst>
                                  <p:childTnLst>
                                    <p:set>
                                      <p:cBhvr>
                                        <p:cTn id="11" dur="1" fill="hold">
                                          <p:stCondLst>
                                            <p:cond delay="0"/>
                                          </p:stCondLst>
                                        </p:cTn>
                                        <p:tgtEl>
                                          <p:spTgt spid="105476"/>
                                        </p:tgtEl>
                                        <p:attrNameLst>
                                          <p:attrName>style.visibility</p:attrName>
                                        </p:attrNameLst>
                                      </p:cBhvr>
                                      <p:to>
                                        <p:strVal val="visible"/>
                                      </p:to>
                                    </p:set>
                                    <p:anim calcmode="lin" valueType="num">
                                      <p:cBhvr>
                                        <p:cTn id="12" dur="500" fill="hold"/>
                                        <p:tgtEl>
                                          <p:spTgt spid="105476"/>
                                        </p:tgtEl>
                                        <p:attrNameLst>
                                          <p:attrName>ppt_w</p:attrName>
                                        </p:attrNameLst>
                                      </p:cBhvr>
                                      <p:tavLst>
                                        <p:tav tm="0">
                                          <p:val>
                                            <p:fltVal val="0"/>
                                          </p:val>
                                        </p:tav>
                                        <p:tav tm="100000">
                                          <p:val>
                                            <p:strVal val="#ppt_w"/>
                                          </p:val>
                                        </p:tav>
                                      </p:tavLst>
                                    </p:anim>
                                    <p:anim calcmode="lin" valueType="num">
                                      <p:cBhvr>
                                        <p:cTn id="13" dur="500" fill="hold"/>
                                        <p:tgtEl>
                                          <p:spTgt spid="105476"/>
                                        </p:tgtEl>
                                        <p:attrNameLst>
                                          <p:attrName>ppt_h</p:attrName>
                                        </p:attrNameLst>
                                      </p:cBhvr>
                                      <p:tavLst>
                                        <p:tav tm="0">
                                          <p:val>
                                            <p:fltVal val="0"/>
                                          </p:val>
                                        </p:tav>
                                        <p:tav tm="100000">
                                          <p:val>
                                            <p:strVal val="#ppt_h"/>
                                          </p:val>
                                        </p:tav>
                                      </p:tavLst>
                                    </p:anim>
                                    <p:animEffect transition="in" filter="fade">
                                      <p:cBhvr>
                                        <p:cTn id="14" dur="500"/>
                                        <p:tgtEl>
                                          <p:spTgt spid="105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5476"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Espace réservé du numéro de diapositive 3"/>
          <p:cNvSpPr>
            <a:spLocks noGrp="1"/>
          </p:cNvSpPr>
          <p:nvPr>
            <p:ph type="sldNum" sz="quarter" idx="10"/>
          </p:nvPr>
        </p:nvSpPr>
        <p:spPr>
          <a:noFill/>
        </p:spPr>
        <p:txBody>
          <a:bodyPr/>
          <a:lstStyle/>
          <a:p>
            <a:pPr defTabSz="1073150"/>
            <a:fld id="{0F6B2A75-8F4B-4251-B1D0-F38263BBF2C1}" type="slidenum">
              <a:rPr lang="fr-BE" smtClean="0"/>
              <a:pPr defTabSz="1073150"/>
              <a:t>195</a:t>
            </a:fld>
            <a:endParaRPr lang="fr-BE"/>
          </a:p>
        </p:txBody>
      </p:sp>
      <p:sp>
        <p:nvSpPr>
          <p:cNvPr id="5" name="Rectangle 2"/>
          <p:cNvSpPr>
            <a:spLocks noGrp="1" noChangeArrowheads="1"/>
          </p:cNvSpPr>
          <p:nvPr>
            <p:ph type="title"/>
          </p:nvPr>
        </p:nvSpPr>
        <p:spPr>
          <a:xfrm>
            <a:off x="1828800" y="347663"/>
            <a:ext cx="8458200" cy="542925"/>
          </a:xfrm>
        </p:spPr>
        <p:txBody>
          <a:bodyPr lIns="100004" tIns="49208" rIns="100004" bIns="49208"/>
          <a:lstStyle/>
          <a:p>
            <a:pPr>
              <a:defRPr/>
            </a:pPr>
            <a:r>
              <a:rPr lang="fr-BE" sz="3600">
                <a:solidFill>
                  <a:schemeClr val="accent4"/>
                </a:solidFill>
              </a:rPr>
              <a:t>Electronique sur moteurs anciens</a:t>
            </a:r>
          </a:p>
        </p:txBody>
      </p:sp>
      <p:sp>
        <p:nvSpPr>
          <p:cNvPr id="105476" name="ZoneTexte 6"/>
          <p:cNvSpPr txBox="1">
            <a:spLocks noChangeArrowheads="1"/>
          </p:cNvSpPr>
          <p:nvPr/>
        </p:nvSpPr>
        <p:spPr bwMode="auto">
          <a:xfrm>
            <a:off x="214312" y="1404938"/>
            <a:ext cx="9825731" cy="3293209"/>
          </a:xfrm>
          <a:prstGeom prst="rect">
            <a:avLst/>
          </a:prstGeom>
          <a:noFill/>
          <a:ln w="9525">
            <a:noFill/>
            <a:miter lim="800000"/>
            <a:headEnd/>
            <a:tailEnd/>
          </a:ln>
        </p:spPr>
        <p:txBody>
          <a:bodyPr wrap="square">
            <a:spAutoFit/>
          </a:bodyPr>
          <a:lstStyle/>
          <a:p>
            <a:pPr>
              <a:defRPr/>
            </a:pPr>
            <a:r>
              <a:rPr lang="fr-BE" sz="4800" b="1">
                <a:effectLst>
                  <a:outerShdw blurRad="38100" dist="38100" dir="2700000" algn="tl">
                    <a:srgbClr val="000000">
                      <a:alpha val="43137"/>
                    </a:srgbClr>
                  </a:outerShdw>
                </a:effectLst>
              </a:rPr>
              <a:t>Moteur à mélange 2T</a:t>
            </a:r>
          </a:p>
          <a:p>
            <a:pPr>
              <a:defRPr/>
            </a:pPr>
            <a:endParaRPr lang="fr-BE" sz="4000"/>
          </a:p>
          <a:p>
            <a:pPr>
              <a:defRPr/>
            </a:pPr>
            <a:r>
              <a:rPr lang="fr-BE" sz="4000"/>
              <a:t>La </a:t>
            </a:r>
            <a:r>
              <a:rPr lang="fr-BE" sz="4000" b="1" i="1" u="sng"/>
              <a:t>seule</a:t>
            </a:r>
            <a:r>
              <a:rPr lang="fr-BE" sz="4000"/>
              <a:t> recommandation est d’utiliser un bloc de puissance électronique </a:t>
            </a:r>
            <a:r>
              <a:rPr lang="fr-BE" sz="4000" b="1" u="sng">
                <a:effectLst>
                  <a:outerShdw blurRad="38100" dist="38100" dir="2700000" algn="tl">
                    <a:srgbClr val="000000">
                      <a:alpha val="43137"/>
                    </a:srgbClr>
                  </a:outerShdw>
                </a:effectLst>
              </a:rPr>
              <a:t>à décharge de condensateur</a:t>
            </a:r>
            <a:r>
              <a:rPr lang="fr-BE" sz="4000"/>
              <a:t> simple ou double étincelle(s),</a:t>
            </a:r>
          </a:p>
        </p:txBody>
      </p:sp>
    </p:spTree>
    <p:extLst>
      <p:ext uri="{BB962C8B-B14F-4D97-AF65-F5344CB8AC3E}">
        <p14:creationId xmlns:p14="http://schemas.microsoft.com/office/powerpoint/2010/main" val="1985607094"/>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0" fill="hold" grpId="0" nodeType="afterEffect">
                                  <p:stCondLst>
                                    <p:cond delay="0"/>
                                  </p:stCondLst>
                                  <p:childTnLst>
                                    <p:set>
                                      <p:cBhvr>
                                        <p:cTn id="11" dur="1" fill="hold">
                                          <p:stCondLst>
                                            <p:cond delay="0"/>
                                          </p:stCondLst>
                                        </p:cTn>
                                        <p:tgtEl>
                                          <p:spTgt spid="105476"/>
                                        </p:tgtEl>
                                        <p:attrNameLst>
                                          <p:attrName>style.visibility</p:attrName>
                                        </p:attrNameLst>
                                      </p:cBhvr>
                                      <p:to>
                                        <p:strVal val="visible"/>
                                      </p:to>
                                    </p:set>
                                    <p:anim calcmode="lin" valueType="num">
                                      <p:cBhvr>
                                        <p:cTn id="12" dur="500" fill="hold"/>
                                        <p:tgtEl>
                                          <p:spTgt spid="105476"/>
                                        </p:tgtEl>
                                        <p:attrNameLst>
                                          <p:attrName>ppt_w</p:attrName>
                                        </p:attrNameLst>
                                      </p:cBhvr>
                                      <p:tavLst>
                                        <p:tav tm="0">
                                          <p:val>
                                            <p:fltVal val="0"/>
                                          </p:val>
                                        </p:tav>
                                        <p:tav tm="100000">
                                          <p:val>
                                            <p:strVal val="#ppt_w"/>
                                          </p:val>
                                        </p:tav>
                                      </p:tavLst>
                                    </p:anim>
                                    <p:anim calcmode="lin" valueType="num">
                                      <p:cBhvr>
                                        <p:cTn id="13" dur="500" fill="hold"/>
                                        <p:tgtEl>
                                          <p:spTgt spid="105476"/>
                                        </p:tgtEl>
                                        <p:attrNameLst>
                                          <p:attrName>ppt_h</p:attrName>
                                        </p:attrNameLst>
                                      </p:cBhvr>
                                      <p:tavLst>
                                        <p:tav tm="0">
                                          <p:val>
                                            <p:fltVal val="0"/>
                                          </p:val>
                                        </p:tav>
                                        <p:tav tm="100000">
                                          <p:val>
                                            <p:strVal val="#ppt_h"/>
                                          </p:val>
                                        </p:tav>
                                      </p:tavLst>
                                    </p:anim>
                                    <p:animEffect transition="in" filter="fade">
                                      <p:cBhvr>
                                        <p:cTn id="14" dur="500"/>
                                        <p:tgtEl>
                                          <p:spTgt spid="105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5476"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Espace réservé du numéro de diapositive 3"/>
          <p:cNvSpPr>
            <a:spLocks noGrp="1"/>
          </p:cNvSpPr>
          <p:nvPr>
            <p:ph type="sldNum" sz="quarter" idx="10"/>
          </p:nvPr>
        </p:nvSpPr>
        <p:spPr>
          <a:noFill/>
        </p:spPr>
        <p:txBody>
          <a:bodyPr/>
          <a:lstStyle/>
          <a:p>
            <a:pPr defTabSz="1073150"/>
            <a:fld id="{0F6B2A75-8F4B-4251-B1D0-F38263BBF2C1}" type="slidenum">
              <a:rPr lang="fr-BE" smtClean="0"/>
              <a:pPr defTabSz="1073150"/>
              <a:t>196</a:t>
            </a:fld>
            <a:endParaRPr lang="fr-BE"/>
          </a:p>
        </p:txBody>
      </p:sp>
      <p:sp>
        <p:nvSpPr>
          <p:cNvPr id="5" name="Rectangle 2"/>
          <p:cNvSpPr>
            <a:spLocks noGrp="1" noChangeArrowheads="1"/>
          </p:cNvSpPr>
          <p:nvPr>
            <p:ph type="title"/>
          </p:nvPr>
        </p:nvSpPr>
        <p:spPr>
          <a:xfrm>
            <a:off x="1828800" y="347663"/>
            <a:ext cx="8458200" cy="542925"/>
          </a:xfrm>
        </p:spPr>
        <p:txBody>
          <a:bodyPr lIns="100004" tIns="49208" rIns="100004" bIns="49208"/>
          <a:lstStyle/>
          <a:p>
            <a:pPr>
              <a:defRPr/>
            </a:pPr>
            <a:r>
              <a:rPr lang="fr-BE" sz="3600">
                <a:solidFill>
                  <a:schemeClr val="accent4"/>
                </a:solidFill>
              </a:rPr>
              <a:t>Electronique sur moteurs anciens</a:t>
            </a:r>
          </a:p>
        </p:txBody>
      </p:sp>
      <p:sp>
        <p:nvSpPr>
          <p:cNvPr id="105476" name="ZoneTexte 6"/>
          <p:cNvSpPr txBox="1">
            <a:spLocks noChangeArrowheads="1"/>
          </p:cNvSpPr>
          <p:nvPr/>
        </p:nvSpPr>
        <p:spPr bwMode="auto">
          <a:xfrm>
            <a:off x="214312" y="1404938"/>
            <a:ext cx="9825731" cy="5262979"/>
          </a:xfrm>
          <a:prstGeom prst="rect">
            <a:avLst/>
          </a:prstGeom>
          <a:noFill/>
          <a:ln w="9525">
            <a:noFill/>
            <a:miter lim="800000"/>
            <a:headEnd/>
            <a:tailEnd/>
          </a:ln>
        </p:spPr>
        <p:txBody>
          <a:bodyPr wrap="square">
            <a:spAutoFit/>
          </a:bodyPr>
          <a:lstStyle/>
          <a:p>
            <a:pPr>
              <a:defRPr/>
            </a:pPr>
            <a:r>
              <a:rPr lang="fr-BE" sz="4800" b="1">
                <a:effectLst>
                  <a:outerShdw blurRad="38100" dist="38100" dir="2700000" algn="tl">
                    <a:srgbClr val="000000">
                      <a:alpha val="43137"/>
                    </a:srgbClr>
                  </a:outerShdw>
                </a:effectLst>
              </a:rPr>
              <a:t>Moteur à mélange ‘’pauvre’’</a:t>
            </a:r>
          </a:p>
          <a:p>
            <a:pPr>
              <a:defRPr/>
            </a:pPr>
            <a:endParaRPr lang="fr-BE" sz="3200"/>
          </a:p>
          <a:p>
            <a:pPr marL="457200" indent="-457200">
              <a:buFont typeface="Arial" pitchFamily="34" charset="0"/>
              <a:buChar char="•"/>
              <a:defRPr/>
            </a:pPr>
            <a:r>
              <a:rPr lang="fr-BE" sz="3200"/>
              <a:t>On mélange 1gr d’essence avec 15-20 gr d’air</a:t>
            </a:r>
          </a:p>
          <a:p>
            <a:pPr marL="457200" indent="-457200">
              <a:buFont typeface="Arial" pitchFamily="34" charset="0"/>
              <a:buChar char="•"/>
              <a:defRPr/>
            </a:pPr>
            <a:r>
              <a:rPr lang="fr-BE" sz="3200"/>
              <a:t>Il faut une </a:t>
            </a:r>
            <a:r>
              <a:rPr lang="fr-BE" sz="3200" b="1" u="sng"/>
              <a:t>étincelle forte</a:t>
            </a:r>
            <a:r>
              <a:rPr lang="fr-BE" sz="3200" b="1"/>
              <a:t> </a:t>
            </a:r>
            <a:r>
              <a:rPr lang="fr-BE" sz="3200"/>
              <a:t>qui fera exploser le mélange à proximité de la bougie.</a:t>
            </a:r>
          </a:p>
          <a:p>
            <a:pPr marL="457200" indent="-457200">
              <a:buFont typeface="Arial" pitchFamily="34" charset="0"/>
              <a:buChar char="•"/>
              <a:defRPr/>
            </a:pPr>
            <a:r>
              <a:rPr lang="fr-BE" sz="3200"/>
              <a:t>La faible concentration d’essence dans le mélange gazeux ne permet pas à la combustion de se propager spontanément dans toute la chambre,</a:t>
            </a:r>
          </a:p>
          <a:p>
            <a:pPr marL="457200" indent="-457200">
              <a:buFont typeface="Arial" pitchFamily="34" charset="0"/>
              <a:buChar char="•"/>
              <a:defRPr/>
            </a:pPr>
            <a:r>
              <a:rPr lang="fr-BE" sz="3200"/>
              <a:t>Afin de brûler tout le mélange, il est nécessaire d’avoir une </a:t>
            </a:r>
            <a:r>
              <a:rPr lang="fr-BE" sz="3200" b="1" u="sng"/>
              <a:t>étincelle de longue durée</a:t>
            </a:r>
            <a:endParaRPr lang="fr-BE" sz="3200"/>
          </a:p>
        </p:txBody>
      </p:sp>
    </p:spTree>
    <p:extLst>
      <p:ext uri="{BB962C8B-B14F-4D97-AF65-F5344CB8AC3E}">
        <p14:creationId xmlns:p14="http://schemas.microsoft.com/office/powerpoint/2010/main" val="1614062610"/>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0" fill="hold" grpId="0" nodeType="afterEffect">
                                  <p:stCondLst>
                                    <p:cond delay="0"/>
                                  </p:stCondLst>
                                  <p:childTnLst>
                                    <p:set>
                                      <p:cBhvr>
                                        <p:cTn id="11" dur="1" fill="hold">
                                          <p:stCondLst>
                                            <p:cond delay="0"/>
                                          </p:stCondLst>
                                        </p:cTn>
                                        <p:tgtEl>
                                          <p:spTgt spid="105476"/>
                                        </p:tgtEl>
                                        <p:attrNameLst>
                                          <p:attrName>style.visibility</p:attrName>
                                        </p:attrNameLst>
                                      </p:cBhvr>
                                      <p:to>
                                        <p:strVal val="visible"/>
                                      </p:to>
                                    </p:set>
                                    <p:anim calcmode="lin" valueType="num">
                                      <p:cBhvr>
                                        <p:cTn id="12" dur="500" fill="hold"/>
                                        <p:tgtEl>
                                          <p:spTgt spid="105476"/>
                                        </p:tgtEl>
                                        <p:attrNameLst>
                                          <p:attrName>ppt_w</p:attrName>
                                        </p:attrNameLst>
                                      </p:cBhvr>
                                      <p:tavLst>
                                        <p:tav tm="0">
                                          <p:val>
                                            <p:fltVal val="0"/>
                                          </p:val>
                                        </p:tav>
                                        <p:tav tm="100000">
                                          <p:val>
                                            <p:strVal val="#ppt_w"/>
                                          </p:val>
                                        </p:tav>
                                      </p:tavLst>
                                    </p:anim>
                                    <p:anim calcmode="lin" valueType="num">
                                      <p:cBhvr>
                                        <p:cTn id="13" dur="500" fill="hold"/>
                                        <p:tgtEl>
                                          <p:spTgt spid="105476"/>
                                        </p:tgtEl>
                                        <p:attrNameLst>
                                          <p:attrName>ppt_h</p:attrName>
                                        </p:attrNameLst>
                                      </p:cBhvr>
                                      <p:tavLst>
                                        <p:tav tm="0">
                                          <p:val>
                                            <p:fltVal val="0"/>
                                          </p:val>
                                        </p:tav>
                                        <p:tav tm="100000">
                                          <p:val>
                                            <p:strVal val="#ppt_h"/>
                                          </p:val>
                                        </p:tav>
                                      </p:tavLst>
                                    </p:anim>
                                    <p:animEffect transition="in" filter="fade">
                                      <p:cBhvr>
                                        <p:cTn id="14" dur="500"/>
                                        <p:tgtEl>
                                          <p:spTgt spid="105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5476"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Espace réservé du numéro de diapositive 3"/>
          <p:cNvSpPr>
            <a:spLocks noGrp="1"/>
          </p:cNvSpPr>
          <p:nvPr>
            <p:ph type="sldNum" sz="quarter" idx="10"/>
          </p:nvPr>
        </p:nvSpPr>
        <p:spPr>
          <a:noFill/>
        </p:spPr>
        <p:txBody>
          <a:bodyPr/>
          <a:lstStyle/>
          <a:p>
            <a:pPr defTabSz="1073150"/>
            <a:fld id="{0F6B2A75-8F4B-4251-B1D0-F38263BBF2C1}" type="slidenum">
              <a:rPr lang="fr-BE" smtClean="0"/>
              <a:pPr defTabSz="1073150"/>
              <a:t>197</a:t>
            </a:fld>
            <a:endParaRPr lang="fr-BE"/>
          </a:p>
        </p:txBody>
      </p:sp>
      <p:sp>
        <p:nvSpPr>
          <p:cNvPr id="5" name="Rectangle 2"/>
          <p:cNvSpPr>
            <a:spLocks noGrp="1" noChangeArrowheads="1"/>
          </p:cNvSpPr>
          <p:nvPr>
            <p:ph type="title"/>
          </p:nvPr>
        </p:nvSpPr>
        <p:spPr>
          <a:xfrm>
            <a:off x="1828800" y="347663"/>
            <a:ext cx="8458200" cy="542925"/>
          </a:xfrm>
        </p:spPr>
        <p:txBody>
          <a:bodyPr lIns="100004" tIns="49208" rIns="100004" bIns="49208"/>
          <a:lstStyle/>
          <a:p>
            <a:pPr>
              <a:defRPr/>
            </a:pPr>
            <a:r>
              <a:rPr lang="fr-BE" sz="3600">
                <a:solidFill>
                  <a:schemeClr val="accent4"/>
                </a:solidFill>
              </a:rPr>
              <a:t>Electronique sur moteurs anciens</a:t>
            </a:r>
          </a:p>
        </p:txBody>
      </p:sp>
      <p:sp>
        <p:nvSpPr>
          <p:cNvPr id="105476" name="ZoneTexte 6"/>
          <p:cNvSpPr txBox="1">
            <a:spLocks noChangeArrowheads="1"/>
          </p:cNvSpPr>
          <p:nvPr/>
        </p:nvSpPr>
        <p:spPr bwMode="auto">
          <a:xfrm>
            <a:off x="214312" y="1404938"/>
            <a:ext cx="9825731" cy="3539430"/>
          </a:xfrm>
          <a:prstGeom prst="rect">
            <a:avLst/>
          </a:prstGeom>
          <a:noFill/>
          <a:ln w="9525">
            <a:noFill/>
            <a:miter lim="800000"/>
            <a:headEnd/>
            <a:tailEnd/>
          </a:ln>
        </p:spPr>
        <p:txBody>
          <a:bodyPr wrap="square">
            <a:spAutoFit/>
          </a:bodyPr>
          <a:lstStyle/>
          <a:p>
            <a:pPr>
              <a:defRPr/>
            </a:pPr>
            <a:r>
              <a:rPr lang="fr-BE" sz="4800" b="1">
                <a:effectLst>
                  <a:outerShdw blurRad="38100" dist="38100" dir="2700000" algn="tl">
                    <a:srgbClr val="000000">
                      <a:alpha val="43137"/>
                    </a:srgbClr>
                  </a:outerShdw>
                </a:effectLst>
              </a:rPr>
              <a:t>Moteur à combustion ‘’pauvre’’</a:t>
            </a:r>
          </a:p>
          <a:p>
            <a:pPr>
              <a:defRPr/>
            </a:pPr>
            <a:endParaRPr lang="fr-BE" sz="4000"/>
          </a:p>
          <a:p>
            <a:pPr>
              <a:defRPr/>
            </a:pPr>
            <a:endParaRPr lang="fr-BE" sz="4000"/>
          </a:p>
          <a:p>
            <a:pPr>
              <a:defRPr/>
            </a:pPr>
            <a:r>
              <a:rPr lang="fr-BE" sz="3200"/>
              <a:t>La recommandation est d’utiliser un bloc de puissance électronique </a:t>
            </a:r>
            <a:r>
              <a:rPr lang="fr-BE" sz="3200" b="1" u="sng">
                <a:effectLst>
                  <a:outerShdw blurRad="38100" dist="38100" dir="2700000" algn="tl">
                    <a:srgbClr val="000000">
                      <a:alpha val="43137"/>
                    </a:srgbClr>
                  </a:outerShdw>
                </a:effectLst>
              </a:rPr>
              <a:t>simple avec un transistor</a:t>
            </a:r>
            <a:r>
              <a:rPr lang="fr-BE" sz="3200"/>
              <a:t> ou un bloc </a:t>
            </a:r>
            <a:r>
              <a:rPr lang="fr-BE" sz="3200" b="1" u="sng">
                <a:effectLst>
                  <a:outerShdw blurRad="38100" dist="38100" dir="2700000" algn="tl">
                    <a:srgbClr val="000000">
                      <a:alpha val="43137"/>
                    </a:srgbClr>
                  </a:outerShdw>
                </a:effectLst>
              </a:rPr>
              <a:t>à décharge de condensateur</a:t>
            </a:r>
            <a:r>
              <a:rPr lang="fr-BE" sz="3200"/>
              <a:t> à étincelles multiples,</a:t>
            </a:r>
          </a:p>
        </p:txBody>
      </p:sp>
    </p:spTree>
    <p:extLst>
      <p:ext uri="{BB962C8B-B14F-4D97-AF65-F5344CB8AC3E}">
        <p14:creationId xmlns:p14="http://schemas.microsoft.com/office/powerpoint/2010/main" val="2455837789"/>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0" fill="hold" grpId="0" nodeType="afterEffect">
                                  <p:stCondLst>
                                    <p:cond delay="0"/>
                                  </p:stCondLst>
                                  <p:childTnLst>
                                    <p:set>
                                      <p:cBhvr>
                                        <p:cTn id="11" dur="1" fill="hold">
                                          <p:stCondLst>
                                            <p:cond delay="0"/>
                                          </p:stCondLst>
                                        </p:cTn>
                                        <p:tgtEl>
                                          <p:spTgt spid="105476"/>
                                        </p:tgtEl>
                                        <p:attrNameLst>
                                          <p:attrName>style.visibility</p:attrName>
                                        </p:attrNameLst>
                                      </p:cBhvr>
                                      <p:to>
                                        <p:strVal val="visible"/>
                                      </p:to>
                                    </p:set>
                                    <p:anim calcmode="lin" valueType="num">
                                      <p:cBhvr>
                                        <p:cTn id="12" dur="500" fill="hold"/>
                                        <p:tgtEl>
                                          <p:spTgt spid="105476"/>
                                        </p:tgtEl>
                                        <p:attrNameLst>
                                          <p:attrName>ppt_w</p:attrName>
                                        </p:attrNameLst>
                                      </p:cBhvr>
                                      <p:tavLst>
                                        <p:tav tm="0">
                                          <p:val>
                                            <p:fltVal val="0"/>
                                          </p:val>
                                        </p:tav>
                                        <p:tav tm="100000">
                                          <p:val>
                                            <p:strVal val="#ppt_w"/>
                                          </p:val>
                                        </p:tav>
                                      </p:tavLst>
                                    </p:anim>
                                    <p:anim calcmode="lin" valueType="num">
                                      <p:cBhvr>
                                        <p:cTn id="13" dur="500" fill="hold"/>
                                        <p:tgtEl>
                                          <p:spTgt spid="105476"/>
                                        </p:tgtEl>
                                        <p:attrNameLst>
                                          <p:attrName>ppt_h</p:attrName>
                                        </p:attrNameLst>
                                      </p:cBhvr>
                                      <p:tavLst>
                                        <p:tav tm="0">
                                          <p:val>
                                            <p:fltVal val="0"/>
                                          </p:val>
                                        </p:tav>
                                        <p:tav tm="100000">
                                          <p:val>
                                            <p:strVal val="#ppt_h"/>
                                          </p:val>
                                        </p:tav>
                                      </p:tavLst>
                                    </p:anim>
                                    <p:animEffect transition="in" filter="fade">
                                      <p:cBhvr>
                                        <p:cTn id="14" dur="500"/>
                                        <p:tgtEl>
                                          <p:spTgt spid="105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5476"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Espace réservé du numéro de diapositive 3"/>
          <p:cNvSpPr>
            <a:spLocks noGrp="1"/>
          </p:cNvSpPr>
          <p:nvPr>
            <p:ph type="sldNum" sz="quarter" idx="10"/>
          </p:nvPr>
        </p:nvSpPr>
        <p:spPr>
          <a:noFill/>
        </p:spPr>
        <p:txBody>
          <a:bodyPr/>
          <a:lstStyle/>
          <a:p>
            <a:pPr defTabSz="1073150"/>
            <a:fld id="{0F6B2A75-8F4B-4251-B1D0-F38263BBF2C1}" type="slidenum">
              <a:rPr lang="fr-BE" smtClean="0"/>
              <a:pPr defTabSz="1073150"/>
              <a:t>198</a:t>
            </a:fld>
            <a:endParaRPr lang="fr-BE"/>
          </a:p>
        </p:txBody>
      </p:sp>
      <p:sp>
        <p:nvSpPr>
          <p:cNvPr id="5" name="Rectangle 2"/>
          <p:cNvSpPr>
            <a:spLocks noGrp="1" noChangeArrowheads="1"/>
          </p:cNvSpPr>
          <p:nvPr>
            <p:ph type="title"/>
          </p:nvPr>
        </p:nvSpPr>
        <p:spPr>
          <a:xfrm>
            <a:off x="1828800" y="347663"/>
            <a:ext cx="8458200" cy="542925"/>
          </a:xfrm>
        </p:spPr>
        <p:txBody>
          <a:bodyPr lIns="100004" tIns="49208" rIns="100004" bIns="49208"/>
          <a:lstStyle/>
          <a:p>
            <a:pPr>
              <a:defRPr/>
            </a:pPr>
            <a:r>
              <a:rPr lang="fr-BE" sz="3600">
                <a:solidFill>
                  <a:schemeClr val="accent4"/>
                </a:solidFill>
              </a:rPr>
              <a:t>Electronique sur moteurs anciens</a:t>
            </a:r>
          </a:p>
        </p:txBody>
      </p:sp>
      <p:sp>
        <p:nvSpPr>
          <p:cNvPr id="105476" name="ZoneTexte 6"/>
          <p:cNvSpPr txBox="1">
            <a:spLocks noChangeArrowheads="1"/>
          </p:cNvSpPr>
          <p:nvPr/>
        </p:nvSpPr>
        <p:spPr bwMode="auto">
          <a:xfrm>
            <a:off x="214313" y="1404938"/>
            <a:ext cx="5143500" cy="2862322"/>
          </a:xfrm>
          <a:prstGeom prst="rect">
            <a:avLst/>
          </a:prstGeom>
          <a:noFill/>
          <a:ln w="9525">
            <a:noFill/>
            <a:miter lim="800000"/>
            <a:headEnd/>
            <a:tailEnd/>
          </a:ln>
        </p:spPr>
        <p:txBody>
          <a:bodyPr>
            <a:spAutoFit/>
          </a:bodyPr>
          <a:lstStyle/>
          <a:p>
            <a:pPr>
              <a:defRPr/>
            </a:pPr>
            <a:r>
              <a:rPr lang="fr-BE" sz="2000" b="1">
                <a:effectLst>
                  <a:outerShdw blurRad="38100" dist="38100" dir="2700000" algn="tl">
                    <a:srgbClr val="000000">
                      <a:alpha val="43137"/>
                    </a:srgbClr>
                  </a:outerShdw>
                </a:effectLst>
              </a:rPr>
              <a:t>Blocs de puissance en Kit, disponibles sans toucher au distributeur</a:t>
            </a:r>
            <a:br>
              <a:rPr lang="fr-BE" sz="2000" b="1">
                <a:effectLst>
                  <a:outerShdw blurRad="38100" dist="38100" dir="2700000" algn="tl">
                    <a:srgbClr val="000000">
                      <a:alpha val="43137"/>
                    </a:srgbClr>
                  </a:outerShdw>
                </a:effectLst>
              </a:rPr>
            </a:br>
            <a:endParaRPr lang="fr-BE" sz="2000" b="1">
              <a:effectLst>
                <a:outerShdw blurRad="38100" dist="38100" dir="2700000" algn="tl">
                  <a:srgbClr val="000000">
                    <a:alpha val="43137"/>
                  </a:srgbClr>
                </a:outerShdw>
              </a:effectLst>
            </a:endParaRPr>
          </a:p>
          <a:p>
            <a:pPr>
              <a:buFont typeface="Arial" charset="0"/>
              <a:buChar char="•"/>
              <a:defRPr/>
            </a:pPr>
            <a:r>
              <a:rPr lang="fr-BE" sz="2000"/>
              <a:t>Transistor (30–50€)</a:t>
            </a:r>
          </a:p>
          <a:p>
            <a:pPr>
              <a:buFont typeface="Arial" charset="0"/>
              <a:buChar char="•"/>
              <a:defRPr/>
            </a:pPr>
            <a:r>
              <a:rPr lang="fr-BE" sz="2000"/>
              <a:t>Décharge de condensateur (100-200€)</a:t>
            </a:r>
          </a:p>
          <a:p>
            <a:pPr>
              <a:defRPr/>
            </a:pPr>
            <a:endParaRPr lang="fr-BE" sz="2000"/>
          </a:p>
          <a:p>
            <a:pPr>
              <a:defRPr/>
            </a:pPr>
            <a:r>
              <a:rPr lang="fr-BE" sz="2000"/>
              <a:t>On en trouve assez bien sur le marché (Velleman, Gcartier, Valéo, Magnetic, Judson, </a:t>
            </a:r>
            <a:r>
              <a:rPr lang="fr-BE" sz="2000" err="1"/>
              <a:t>Magneti-Marelli</a:t>
            </a:r>
            <a:r>
              <a:rPr lang="fr-BE" sz="2000"/>
              <a:t>, </a:t>
            </a:r>
            <a:r>
              <a:rPr lang="fr-BE" sz="2000" err="1"/>
              <a:t>Ducellier</a:t>
            </a:r>
            <a:r>
              <a:rPr lang="fr-BE" sz="2000"/>
              <a:t>, Bosch, etc.) </a:t>
            </a:r>
          </a:p>
        </p:txBody>
      </p:sp>
      <p:pic>
        <p:nvPicPr>
          <p:cNvPr id="106501" name="Image 13" descr="velleman.jpg (31718 bytes)"/>
          <p:cNvPicPr>
            <a:picLocks noChangeAspect="1" noChangeArrowheads="1"/>
          </p:cNvPicPr>
          <p:nvPr/>
        </p:nvPicPr>
        <p:blipFill>
          <a:blip r:embed="rId3" cstate="print"/>
          <a:srcRect/>
          <a:stretch>
            <a:fillRect/>
          </a:stretch>
        </p:blipFill>
        <p:spPr bwMode="auto">
          <a:xfrm>
            <a:off x="214313" y="4282711"/>
            <a:ext cx="5505251" cy="2765789"/>
          </a:xfrm>
          <a:prstGeom prst="rect">
            <a:avLst/>
          </a:prstGeom>
          <a:noFill/>
          <a:ln w="9525">
            <a:noFill/>
            <a:miter lim="800000"/>
            <a:headEnd/>
            <a:tailEnd/>
          </a:ln>
        </p:spPr>
      </p:pic>
      <p:pic>
        <p:nvPicPr>
          <p:cNvPr id="106502" name="Picture 6"/>
          <p:cNvPicPr>
            <a:picLocks noChangeAspect="1" noChangeArrowheads="1"/>
          </p:cNvPicPr>
          <p:nvPr/>
        </p:nvPicPr>
        <p:blipFill>
          <a:blip r:embed="rId4" cstate="print"/>
          <a:srcRect/>
          <a:stretch>
            <a:fillRect/>
          </a:stretch>
        </p:blipFill>
        <p:spPr bwMode="auto">
          <a:xfrm>
            <a:off x="5357813" y="1404938"/>
            <a:ext cx="4776787" cy="2701925"/>
          </a:xfrm>
          <a:prstGeom prst="rect">
            <a:avLst/>
          </a:prstGeom>
          <a:noFill/>
          <a:ln w="12700">
            <a:noFill/>
            <a:miter lim="800000"/>
            <a:headEnd type="none" w="sm" len="sm"/>
            <a:tailEnd type="none" w="sm" len="sm"/>
          </a:ln>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0" fill="hold" grpId="0" nodeType="afterEffect">
                                  <p:stCondLst>
                                    <p:cond delay="0"/>
                                  </p:stCondLst>
                                  <p:childTnLst>
                                    <p:set>
                                      <p:cBhvr>
                                        <p:cTn id="11" dur="1" fill="hold">
                                          <p:stCondLst>
                                            <p:cond delay="0"/>
                                          </p:stCondLst>
                                        </p:cTn>
                                        <p:tgtEl>
                                          <p:spTgt spid="105476"/>
                                        </p:tgtEl>
                                        <p:attrNameLst>
                                          <p:attrName>style.visibility</p:attrName>
                                        </p:attrNameLst>
                                      </p:cBhvr>
                                      <p:to>
                                        <p:strVal val="visible"/>
                                      </p:to>
                                    </p:set>
                                    <p:anim calcmode="lin" valueType="num">
                                      <p:cBhvr>
                                        <p:cTn id="12" dur="500" fill="hold"/>
                                        <p:tgtEl>
                                          <p:spTgt spid="105476"/>
                                        </p:tgtEl>
                                        <p:attrNameLst>
                                          <p:attrName>ppt_w</p:attrName>
                                        </p:attrNameLst>
                                      </p:cBhvr>
                                      <p:tavLst>
                                        <p:tav tm="0">
                                          <p:val>
                                            <p:fltVal val="0"/>
                                          </p:val>
                                        </p:tav>
                                        <p:tav tm="100000">
                                          <p:val>
                                            <p:strVal val="#ppt_w"/>
                                          </p:val>
                                        </p:tav>
                                      </p:tavLst>
                                    </p:anim>
                                    <p:anim calcmode="lin" valueType="num">
                                      <p:cBhvr>
                                        <p:cTn id="13" dur="500" fill="hold"/>
                                        <p:tgtEl>
                                          <p:spTgt spid="105476"/>
                                        </p:tgtEl>
                                        <p:attrNameLst>
                                          <p:attrName>ppt_h</p:attrName>
                                        </p:attrNameLst>
                                      </p:cBhvr>
                                      <p:tavLst>
                                        <p:tav tm="0">
                                          <p:val>
                                            <p:fltVal val="0"/>
                                          </p:val>
                                        </p:tav>
                                        <p:tav tm="100000">
                                          <p:val>
                                            <p:strVal val="#ppt_h"/>
                                          </p:val>
                                        </p:tav>
                                      </p:tavLst>
                                    </p:anim>
                                    <p:animEffect transition="in" filter="fade">
                                      <p:cBhvr>
                                        <p:cTn id="14" dur="500"/>
                                        <p:tgtEl>
                                          <p:spTgt spid="105476"/>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06502"/>
                                        </p:tgtEl>
                                        <p:attrNameLst>
                                          <p:attrName>style.visibility</p:attrName>
                                        </p:attrNameLst>
                                      </p:cBhvr>
                                      <p:to>
                                        <p:strVal val="visible"/>
                                      </p:to>
                                    </p:set>
                                    <p:animEffect transition="in" filter="checkerboard(across)">
                                      <p:cBhvr>
                                        <p:cTn id="19" dur="500"/>
                                        <p:tgtEl>
                                          <p:spTgt spid="106502"/>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106501"/>
                                        </p:tgtEl>
                                        <p:attrNameLst>
                                          <p:attrName>style.visibility</p:attrName>
                                        </p:attrNameLst>
                                      </p:cBhvr>
                                      <p:to>
                                        <p:strVal val="visible"/>
                                      </p:to>
                                    </p:set>
                                    <p:animEffect transition="in" filter="checkerboard(across)">
                                      <p:cBhvr>
                                        <p:cTn id="24" dur="500"/>
                                        <p:tgtEl>
                                          <p:spTgt spid="106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5476" grpId="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a:spLocks noGrp="1" noChangeArrowheads="1"/>
          </p:cNvSpPr>
          <p:nvPr>
            <p:ph type="title"/>
          </p:nvPr>
        </p:nvSpPr>
        <p:spPr>
          <a:xfrm>
            <a:off x="2786046" y="160997"/>
            <a:ext cx="7500954" cy="896902"/>
          </a:xfrm>
        </p:spPr>
        <p:txBody>
          <a:bodyPr/>
          <a:lstStyle/>
          <a:p>
            <a:r>
              <a:rPr lang="fr-BE">
                <a:solidFill>
                  <a:schemeClr val="accent4"/>
                </a:solidFill>
              </a:rPr>
              <a:t>Allumage Electronique ‘’Intelligent’’</a:t>
            </a:r>
            <a:br>
              <a:rPr lang="fr-BE">
                <a:solidFill>
                  <a:schemeClr val="accent4"/>
                </a:solidFill>
              </a:rPr>
            </a:br>
            <a:r>
              <a:rPr lang="fr-BE">
                <a:solidFill>
                  <a:schemeClr val="accent4"/>
                </a:solidFill>
              </a:rPr>
              <a:t>sans résistance ballast</a:t>
            </a:r>
            <a:endParaRPr lang="fr-BE"/>
          </a:p>
        </p:txBody>
      </p:sp>
      <p:sp>
        <p:nvSpPr>
          <p:cNvPr id="26626" name="Espace réservé du numéro de diapositive 3"/>
          <p:cNvSpPr>
            <a:spLocks noGrp="1"/>
          </p:cNvSpPr>
          <p:nvPr>
            <p:ph type="sldNum" sz="quarter" idx="10"/>
          </p:nvPr>
        </p:nvSpPr>
        <p:spPr/>
        <p:txBody>
          <a:bodyPr/>
          <a:lstStyle/>
          <a:p>
            <a:fld id="{1989C862-BFD6-4A67-B181-07DB60415EEC}" type="slidenum">
              <a:rPr lang="fr-BE" smtClean="0"/>
              <a:pPr/>
              <a:t>199</a:t>
            </a:fld>
            <a:endParaRPr lang="fr-BE"/>
          </a:p>
        </p:txBody>
      </p:sp>
      <p:sp>
        <p:nvSpPr>
          <p:cNvPr id="6" name="Forme libre 5"/>
          <p:cNvSpPr/>
          <p:nvPr/>
        </p:nvSpPr>
        <p:spPr bwMode="auto">
          <a:xfrm>
            <a:off x="285716" y="5262574"/>
            <a:ext cx="2547257" cy="1268863"/>
          </a:xfrm>
          <a:custGeom>
            <a:avLst/>
            <a:gdLst>
              <a:gd name="connsiteX0" fmla="*/ 0 w 2547257"/>
              <a:gd name="connsiteY0" fmla="*/ 2324101 h 2324101"/>
              <a:gd name="connsiteX1" fmla="*/ 685800 w 2547257"/>
              <a:gd name="connsiteY1" fmla="*/ 386443 h 2324101"/>
              <a:gd name="connsiteX2" fmla="*/ 2547257 w 2547257"/>
              <a:gd name="connsiteY2" fmla="*/ 5443 h 2324101"/>
            </a:gdLst>
            <a:ahLst/>
            <a:cxnLst>
              <a:cxn ang="0">
                <a:pos x="connsiteX0" y="connsiteY0"/>
              </a:cxn>
              <a:cxn ang="0">
                <a:pos x="connsiteX1" y="connsiteY1"/>
              </a:cxn>
              <a:cxn ang="0">
                <a:pos x="connsiteX2" y="connsiteY2"/>
              </a:cxn>
            </a:cxnLst>
            <a:rect l="l" t="t" r="r" b="b"/>
            <a:pathLst>
              <a:path w="2547257" h="2324101">
                <a:moveTo>
                  <a:pt x="0" y="2324101"/>
                </a:moveTo>
                <a:cubicBezTo>
                  <a:pt x="130628" y="1548493"/>
                  <a:pt x="261257" y="772886"/>
                  <a:pt x="685800" y="386443"/>
                </a:cubicBezTo>
                <a:cubicBezTo>
                  <a:pt x="1110343" y="0"/>
                  <a:pt x="2266043" y="14514"/>
                  <a:pt x="2547257" y="5443"/>
                </a:cubicBezTo>
              </a:path>
            </a:pathLst>
          </a:custGeom>
          <a:noFill/>
          <a:ln w="508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a:ln>
                <a:noFill/>
              </a:ln>
              <a:solidFill>
                <a:srgbClr val="CC0000"/>
              </a:solidFill>
              <a:effectLst/>
              <a:latin typeface="Times New Roman" pitchFamily="18" charset="0"/>
            </a:endParaRPr>
          </a:p>
        </p:txBody>
      </p:sp>
      <p:cxnSp>
        <p:nvCxnSpPr>
          <p:cNvPr id="20" name="Connecteur en angle 19"/>
          <p:cNvCxnSpPr>
            <a:stCxn id="6" idx="2"/>
          </p:cNvCxnSpPr>
          <p:nvPr/>
        </p:nvCxnSpPr>
        <p:spPr bwMode="auto">
          <a:xfrm>
            <a:off x="2832973" y="5265546"/>
            <a:ext cx="2381965" cy="1211474"/>
          </a:xfrm>
          <a:prstGeom prst="bentConnector3">
            <a:avLst>
              <a:gd name="adj1" fmla="val 50000"/>
            </a:avLst>
          </a:prstGeom>
          <a:solidFill>
            <a:schemeClr val="accent1"/>
          </a:solidFill>
          <a:ln w="50800" cap="flat" cmpd="sng" algn="ctr">
            <a:solidFill>
              <a:schemeClr val="tx1"/>
            </a:solidFill>
            <a:prstDash val="solid"/>
            <a:round/>
            <a:headEnd type="none" w="sm" len="sm"/>
            <a:tailEnd type="none" w="sm" len="sm"/>
          </a:ln>
          <a:effectLst/>
        </p:spPr>
      </p:cxnSp>
      <p:pic>
        <p:nvPicPr>
          <p:cNvPr id="15" name="Image 14" descr="Allumage 003f.jpg"/>
          <p:cNvPicPr>
            <a:picLocks noChangeAspect="1"/>
          </p:cNvPicPr>
          <p:nvPr/>
        </p:nvPicPr>
        <p:blipFill>
          <a:blip r:embed="rId3" cstate="print"/>
          <a:stretch>
            <a:fillRect/>
          </a:stretch>
        </p:blipFill>
        <p:spPr>
          <a:xfrm>
            <a:off x="5072062" y="1328003"/>
            <a:ext cx="4878918" cy="5910997"/>
          </a:xfrm>
          <a:prstGeom prst="rect">
            <a:avLst/>
          </a:prstGeom>
        </p:spPr>
      </p:pic>
      <p:sp>
        <p:nvSpPr>
          <p:cNvPr id="16" name="ZoneTexte 15"/>
          <p:cNvSpPr txBox="1"/>
          <p:nvPr/>
        </p:nvSpPr>
        <p:spPr>
          <a:xfrm>
            <a:off x="214278" y="1476360"/>
            <a:ext cx="4857784" cy="1569660"/>
          </a:xfrm>
          <a:prstGeom prst="rect">
            <a:avLst/>
          </a:prstGeom>
          <a:noFill/>
        </p:spPr>
        <p:txBody>
          <a:bodyPr wrap="square" rtlCol="0">
            <a:spAutoFit/>
          </a:bodyPr>
          <a:lstStyle/>
          <a:p>
            <a:r>
              <a:rPr lang="fr-BE"/>
              <a:t>Pour éviter de surchauffer la bobine, l’électronique lance le courant primaire (8 à 10A) au tout dernier moment.</a:t>
            </a:r>
          </a:p>
        </p:txBody>
      </p:sp>
      <p:sp>
        <p:nvSpPr>
          <p:cNvPr id="17" name="Rectangle 16"/>
          <p:cNvSpPr/>
          <p:nvPr/>
        </p:nvSpPr>
        <p:spPr bwMode="auto">
          <a:xfrm>
            <a:off x="1785914" y="5334012"/>
            <a:ext cx="2214578" cy="1143008"/>
          </a:xfrm>
          <a:prstGeom prst="rect">
            <a:avLst/>
          </a:prstGeom>
          <a:solidFill>
            <a:srgbClr val="FF9966"/>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a:ln>
                <a:noFill/>
              </a:ln>
              <a:solidFill>
                <a:srgbClr val="CC0000"/>
              </a:solidFill>
              <a:effectLst/>
              <a:latin typeface="Times New Roman" pitchFamily="18" charset="0"/>
            </a:endParaRPr>
          </a:p>
        </p:txBody>
      </p:sp>
      <p:sp>
        <p:nvSpPr>
          <p:cNvPr id="18" name="ZoneTexte 17"/>
          <p:cNvSpPr txBox="1"/>
          <p:nvPr/>
        </p:nvSpPr>
        <p:spPr>
          <a:xfrm>
            <a:off x="2285980" y="5619764"/>
            <a:ext cx="1143008" cy="523220"/>
          </a:xfrm>
          <a:prstGeom prst="rect">
            <a:avLst/>
          </a:prstGeom>
          <a:noFill/>
        </p:spPr>
        <p:txBody>
          <a:bodyPr wrap="square" rtlCol="0">
            <a:spAutoFit/>
          </a:bodyPr>
          <a:lstStyle/>
          <a:p>
            <a:pPr algn="ctr"/>
            <a:r>
              <a:rPr lang="fr-BE" sz="2800" b="1"/>
              <a:t>Gaspi</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par>
                          <p:cTn id="13" fill="hold">
                            <p:stCondLst>
                              <p:cond delay="1000"/>
                            </p:stCondLst>
                            <p:childTnLst>
                              <p:par>
                                <p:cTn id="14" presetID="5" presetClass="entr" presetSubtype="10"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checkerboard(across)">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500"/>
                            </p:stCondLst>
                            <p:childTnLst>
                              <p:par>
                                <p:cTn id="23" presetID="5" presetClass="entr" presetSubtype="10"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checkerboard(across)">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Effect transition="in" filter="fade">
                                      <p:cBhvr>
                                        <p:cTn id="32" dur="500"/>
                                        <p:tgtEl>
                                          <p:spTgt spid="16"/>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P spid="16" grpId="0"/>
      <p:bldP spid="17" grpId="0" animBg="1"/>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p>
            <a:pPr>
              <a:defRPr/>
            </a:pPr>
            <a:fld id="{9BC379BA-F418-45A2-A232-A21EAD37C897}" type="slidenum">
              <a:rPr lang="en-GB" smtClean="0"/>
              <a:pPr>
                <a:defRPr/>
              </a:pPr>
              <a:t>2</a:t>
            </a:fld>
            <a:endParaRPr lang="en-GB"/>
          </a:p>
        </p:txBody>
      </p:sp>
      <p:pic>
        <p:nvPicPr>
          <p:cNvPr id="3" name="Image 2" descr="AutoRétro Mosan.gif"/>
          <p:cNvPicPr>
            <a:picLocks noChangeAspect="1"/>
          </p:cNvPicPr>
          <p:nvPr/>
        </p:nvPicPr>
        <p:blipFill>
          <a:blip r:embed="rId2" cstate="print"/>
          <a:stretch>
            <a:fillRect/>
          </a:stretch>
        </p:blipFill>
        <p:spPr>
          <a:xfrm>
            <a:off x="-36" y="-23838"/>
            <a:ext cx="10287036" cy="5234990"/>
          </a:xfrm>
          <a:prstGeom prst="rect">
            <a:avLst/>
          </a:prstGeom>
        </p:spPr>
      </p:pic>
      <p:pic>
        <p:nvPicPr>
          <p:cNvPr id="5" name="Image 4" descr="gear.gif"/>
          <p:cNvPicPr>
            <a:picLocks noChangeAspect="1"/>
          </p:cNvPicPr>
          <p:nvPr/>
        </p:nvPicPr>
        <p:blipFill>
          <a:blip r:embed="rId3" cstate="print"/>
          <a:stretch>
            <a:fillRect/>
          </a:stretch>
        </p:blipFill>
        <p:spPr>
          <a:xfrm>
            <a:off x="-36" y="5762640"/>
            <a:ext cx="1666887" cy="1500198"/>
          </a:xfrm>
          <a:prstGeom prst="rect">
            <a:avLst/>
          </a:prstGeom>
        </p:spPr>
      </p:pic>
      <p:sp>
        <p:nvSpPr>
          <p:cNvPr id="6" name="ZoneTexte 5"/>
          <p:cNvSpPr txBox="1"/>
          <p:nvPr/>
        </p:nvSpPr>
        <p:spPr>
          <a:xfrm>
            <a:off x="1785914" y="5476888"/>
            <a:ext cx="8501086" cy="1200329"/>
          </a:xfrm>
          <a:prstGeom prst="rect">
            <a:avLst/>
          </a:prstGeom>
          <a:noFill/>
        </p:spPr>
        <p:txBody>
          <a:bodyPr wrap="square" rtlCol="0">
            <a:spAutoFit/>
          </a:bodyPr>
          <a:lstStyle/>
          <a:p>
            <a:r>
              <a:rPr lang="fr-BE" sz="7200" b="1" i="1">
                <a:effectLst>
                  <a:outerShdw blurRad="38100" dist="38100" dir="2700000" algn="tl">
                    <a:srgbClr val="000000">
                      <a:alpha val="43137"/>
                    </a:srgbClr>
                  </a:outerShdw>
                </a:effectLst>
              </a:rPr>
              <a:t>VOUS  PRESENTE</a:t>
            </a:r>
            <a:r>
              <a:rPr lang="fr-BE" sz="6600" b="1" i="1">
                <a:effectLst>
                  <a:outerShdw blurRad="38100" dist="38100" dir="2700000" algn="tl">
                    <a:srgbClr val="000000">
                      <a:alpha val="43137"/>
                    </a:srgbClr>
                  </a:outerShdw>
                </a:effectLst>
              </a:rPr>
              <a:t>...</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0" fill="hold"/>
                                        <p:tgtEl>
                                          <p:spTgt spid="3"/>
                                        </p:tgtEl>
                                        <p:attrNameLst>
                                          <p:attrName>ppt_w</p:attrName>
                                        </p:attrNameLst>
                                      </p:cBhvr>
                                      <p:tavLst>
                                        <p:tav tm="0">
                                          <p:val>
                                            <p:fltVal val="0"/>
                                          </p:val>
                                        </p:tav>
                                        <p:tav tm="100000">
                                          <p:val>
                                            <p:strVal val="#ppt_w"/>
                                          </p:val>
                                        </p:tav>
                                      </p:tavLst>
                                    </p:anim>
                                    <p:anim calcmode="lin" valueType="num">
                                      <p:cBhvr>
                                        <p:cTn id="8" dur="3000" fill="hold"/>
                                        <p:tgtEl>
                                          <p:spTgt spid="3"/>
                                        </p:tgtEl>
                                        <p:attrNameLst>
                                          <p:attrName>ppt_h</p:attrName>
                                        </p:attrNameLst>
                                      </p:cBhvr>
                                      <p:tavLst>
                                        <p:tav tm="0">
                                          <p:val>
                                            <p:fltVal val="0"/>
                                          </p:val>
                                        </p:tav>
                                        <p:tav tm="100000">
                                          <p:val>
                                            <p:strVal val="#ppt_h"/>
                                          </p:val>
                                        </p:tav>
                                      </p:tavLst>
                                    </p:anim>
                                    <p:animEffect transition="in" filter="fade">
                                      <p:cBhvr>
                                        <p:cTn id="9" dur="3000"/>
                                        <p:tgtEl>
                                          <p:spTgt spid="3"/>
                                        </p:tgtEl>
                                      </p:cBhvr>
                                    </p:animEffect>
                                  </p:childTnLst>
                                </p:cTn>
                              </p:par>
                            </p:childTnLst>
                          </p:cTn>
                        </p:par>
                        <p:par>
                          <p:cTn id="10" fill="hold">
                            <p:stCondLst>
                              <p:cond delay="3000"/>
                            </p:stCondLst>
                            <p:childTnLst>
                              <p:par>
                                <p:cTn id="11" presetID="53"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3500"/>
                            </p:stCondLst>
                            <p:childTnLst>
                              <p:par>
                                <p:cTn id="17" presetID="45" presetClass="entr" presetSubtype="0" fill="hold" grpId="0" nodeType="afterEffect">
                                  <p:stCondLst>
                                    <p:cond delay="0"/>
                                  </p:stCondLst>
                                  <p:iterate type="lt">
                                    <p:tmPct val="10000"/>
                                  </p:iterate>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anim calcmode="lin" valueType="num">
                                      <p:cBhvr>
                                        <p:cTn id="20" dur="2000" fill="hold"/>
                                        <p:tgtEl>
                                          <p:spTgt spid="6"/>
                                        </p:tgtEl>
                                        <p:attrNameLst>
                                          <p:attrName>ppt_w</p:attrName>
                                        </p:attrNameLst>
                                      </p:cBhvr>
                                      <p:tavLst>
                                        <p:tav tm="0" fmla="#ppt_w*sin(2.5*pi*$)">
                                          <p:val>
                                            <p:fltVal val="0"/>
                                          </p:val>
                                        </p:tav>
                                        <p:tav tm="100000">
                                          <p:val>
                                            <p:fltVal val="1"/>
                                          </p:val>
                                        </p:tav>
                                      </p:tavLst>
                                    </p:anim>
                                    <p:anim calcmode="lin" valueType="num">
                                      <p:cBhvr>
                                        <p:cTn id="21"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u numéro de diapositive 3"/>
          <p:cNvSpPr>
            <a:spLocks noGrp="1"/>
          </p:cNvSpPr>
          <p:nvPr>
            <p:ph type="sldNum" sz="quarter" idx="10"/>
          </p:nvPr>
        </p:nvSpPr>
        <p:spPr>
          <a:noFill/>
        </p:spPr>
        <p:txBody>
          <a:bodyPr/>
          <a:lstStyle/>
          <a:p>
            <a:pPr defTabSz="1073150"/>
            <a:fld id="{2D0FA329-6B69-4208-B679-8064C4B5B4B4}" type="slidenum">
              <a:rPr lang="fr-BE" smtClean="0"/>
              <a:pPr defTabSz="1073150"/>
              <a:t>20</a:t>
            </a:fld>
            <a:endParaRPr lang="fr-BE"/>
          </a:p>
        </p:txBody>
      </p:sp>
      <p:sp>
        <p:nvSpPr>
          <p:cNvPr id="14" name="Rectangle 2"/>
          <p:cNvSpPr>
            <a:spLocks noGrp="1" noChangeArrowheads="1"/>
          </p:cNvSpPr>
          <p:nvPr>
            <p:ph type="title"/>
          </p:nvPr>
        </p:nvSpPr>
        <p:spPr>
          <a:xfrm>
            <a:off x="1828800" y="126238"/>
            <a:ext cx="8458200" cy="985774"/>
          </a:xfrm>
        </p:spPr>
        <p:txBody>
          <a:bodyPr lIns="100004" tIns="49208" rIns="100004" bIns="49208"/>
          <a:lstStyle/>
          <a:p>
            <a:pPr>
              <a:defRPr/>
            </a:pPr>
            <a:r>
              <a:rPr lang="fr-BE" sz="3600">
                <a:solidFill>
                  <a:schemeClr val="accent4"/>
                </a:solidFill>
              </a:rPr>
              <a:t>Rappel</a:t>
            </a:r>
            <a:br>
              <a:rPr lang="fr-BE" sz="3600">
                <a:solidFill>
                  <a:schemeClr val="accent4"/>
                </a:solidFill>
              </a:rPr>
            </a:br>
            <a:r>
              <a:rPr lang="fr-BE" sz="3600">
                <a:solidFill>
                  <a:schemeClr val="accent4"/>
                </a:solidFill>
              </a:rPr>
              <a:t>Rudiments d’électricité</a:t>
            </a:r>
          </a:p>
        </p:txBody>
      </p:sp>
      <p:sp>
        <p:nvSpPr>
          <p:cNvPr id="5" name="ZoneTexte 4"/>
          <p:cNvSpPr txBox="1"/>
          <p:nvPr/>
        </p:nvSpPr>
        <p:spPr>
          <a:xfrm>
            <a:off x="428592" y="1619236"/>
            <a:ext cx="9858408" cy="1938992"/>
          </a:xfrm>
          <a:prstGeom prst="rect">
            <a:avLst/>
          </a:prstGeom>
          <a:noFill/>
        </p:spPr>
        <p:txBody>
          <a:bodyPr wrap="square" rtlCol="0">
            <a:spAutoFit/>
          </a:bodyPr>
          <a:lstStyle/>
          <a:p>
            <a:pPr marL="457200" indent="-457200">
              <a:buFont typeface="Wingdings" pitchFamily="2" charset="2"/>
              <a:buChar char="Ø"/>
            </a:pPr>
            <a:r>
              <a:rPr lang="fr-BE"/>
              <a:t>Dans l’air ambiant, il faut 8.000 V pour créer un arc électrique de 1cm de long </a:t>
            </a:r>
            <a:r>
              <a:rPr lang="fr-BE" b="1" u="sng"/>
              <a:t>entre 2 plaques</a:t>
            </a:r>
            <a:r>
              <a:rPr lang="fr-BE"/>
              <a:t> (sans utiliser de pointes).</a:t>
            </a:r>
            <a:br>
              <a:rPr lang="fr-BE"/>
            </a:br>
            <a:endParaRPr lang="fr-BE"/>
          </a:p>
          <a:p>
            <a:pPr marL="457200" indent="-457200">
              <a:buFont typeface="Wingdings" pitchFamily="2" charset="2"/>
              <a:buChar char="Ø"/>
            </a:pPr>
            <a:r>
              <a:rPr lang="fr-BE"/>
              <a:t>Dans un cylindre en phase de compression, il faut 10-20.000 V pour créer un arc de 1mm.</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p:cTn id="13"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 calcmode="lin" valueType="num">
                                      <p:cBhvr>
                                        <p:cTn id="20"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2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Espace réservé du numéro de diapositive 3"/>
          <p:cNvSpPr>
            <a:spLocks noGrp="1"/>
          </p:cNvSpPr>
          <p:nvPr>
            <p:ph type="sldNum" sz="quarter" idx="10"/>
          </p:nvPr>
        </p:nvSpPr>
        <p:spPr>
          <a:noFill/>
        </p:spPr>
        <p:txBody>
          <a:bodyPr/>
          <a:lstStyle/>
          <a:p>
            <a:pPr defTabSz="1073150"/>
            <a:fld id="{0F6B2A75-8F4B-4251-B1D0-F38263BBF2C1}" type="slidenum">
              <a:rPr lang="fr-BE" smtClean="0"/>
              <a:pPr defTabSz="1073150"/>
              <a:t>200</a:t>
            </a:fld>
            <a:endParaRPr lang="fr-BE"/>
          </a:p>
        </p:txBody>
      </p:sp>
      <p:sp>
        <p:nvSpPr>
          <p:cNvPr id="5" name="Rectangle 2"/>
          <p:cNvSpPr>
            <a:spLocks noGrp="1" noChangeArrowheads="1"/>
          </p:cNvSpPr>
          <p:nvPr>
            <p:ph type="title"/>
          </p:nvPr>
        </p:nvSpPr>
        <p:spPr>
          <a:xfrm>
            <a:off x="1828800" y="347663"/>
            <a:ext cx="8458200" cy="542925"/>
          </a:xfrm>
        </p:spPr>
        <p:txBody>
          <a:bodyPr lIns="100004" tIns="49208" rIns="100004" bIns="49208"/>
          <a:lstStyle/>
          <a:p>
            <a:pPr>
              <a:defRPr/>
            </a:pPr>
            <a:r>
              <a:rPr lang="fr-BE" sz="3600">
                <a:solidFill>
                  <a:schemeClr val="accent4"/>
                </a:solidFill>
              </a:rPr>
              <a:t>Electronique sur moteurs anciens</a:t>
            </a:r>
          </a:p>
        </p:txBody>
      </p:sp>
      <p:sp>
        <p:nvSpPr>
          <p:cNvPr id="7" name="ZoneTexte 6"/>
          <p:cNvSpPr txBox="1"/>
          <p:nvPr/>
        </p:nvSpPr>
        <p:spPr>
          <a:xfrm>
            <a:off x="1500162" y="1404922"/>
            <a:ext cx="7072362" cy="769441"/>
          </a:xfrm>
          <a:prstGeom prst="rect">
            <a:avLst/>
          </a:prstGeom>
          <a:noFill/>
        </p:spPr>
        <p:txBody>
          <a:bodyPr wrap="square" rtlCol="0">
            <a:spAutoFit/>
          </a:bodyPr>
          <a:lstStyle/>
          <a:p>
            <a:r>
              <a:rPr lang="fr-BE" sz="4400" b="1" u="sng">
                <a:solidFill>
                  <a:srgbClr val="000099"/>
                </a:solidFill>
                <a:effectLst>
                  <a:outerShdw blurRad="38100" dist="38100" dir="2700000" algn="tl">
                    <a:srgbClr val="000000">
                      <a:alpha val="43137"/>
                    </a:srgbClr>
                  </a:outerShdw>
                </a:effectLst>
              </a:rPr>
              <a:t>Attention aux fils de bougie </a:t>
            </a:r>
            <a:r>
              <a:rPr lang="fr-BE" sz="4400" b="1">
                <a:solidFill>
                  <a:srgbClr val="000099"/>
                </a:solidFill>
                <a:effectLst>
                  <a:outerShdw blurRad="38100" dist="38100" dir="2700000" algn="tl">
                    <a:srgbClr val="000000">
                      <a:alpha val="43137"/>
                    </a:srgbClr>
                  </a:outerShdw>
                </a:effectLst>
              </a:rPr>
              <a:t>!</a:t>
            </a:r>
          </a:p>
        </p:txBody>
      </p:sp>
      <p:sp>
        <p:nvSpPr>
          <p:cNvPr id="8" name="ZoneTexte 7"/>
          <p:cNvSpPr txBox="1"/>
          <p:nvPr/>
        </p:nvSpPr>
        <p:spPr>
          <a:xfrm>
            <a:off x="142840" y="2833682"/>
            <a:ext cx="9929882" cy="3170099"/>
          </a:xfrm>
          <a:prstGeom prst="rect">
            <a:avLst/>
          </a:prstGeom>
          <a:noFill/>
        </p:spPr>
        <p:txBody>
          <a:bodyPr wrap="square" rtlCol="0">
            <a:spAutoFit/>
          </a:bodyPr>
          <a:lstStyle/>
          <a:p>
            <a:r>
              <a:rPr lang="fr-BE" sz="2800" b="1">
                <a:solidFill>
                  <a:srgbClr val="FF0000"/>
                </a:solidFill>
                <a:effectLst>
                  <a:outerShdw blurRad="38100" dist="38100" dir="2700000" algn="tl">
                    <a:srgbClr val="000000">
                      <a:alpha val="43137"/>
                    </a:srgbClr>
                  </a:outerShdw>
                </a:effectLst>
              </a:rPr>
              <a:t>Toujours les remplacer par des neufs avec isolant silicone</a:t>
            </a:r>
          </a:p>
          <a:p>
            <a:endParaRPr lang="fr-BE" sz="2800" b="1">
              <a:solidFill>
                <a:srgbClr val="FF0000"/>
              </a:solidFill>
              <a:effectLst>
                <a:outerShdw blurRad="38100" dist="38100" dir="2700000" algn="tl">
                  <a:srgbClr val="000000">
                    <a:alpha val="43137"/>
                  </a:srgbClr>
                </a:outerShdw>
              </a:effectLst>
            </a:endParaRPr>
          </a:p>
          <a:p>
            <a:r>
              <a:rPr lang="fr-BE" sz="2800" b="1">
                <a:solidFill>
                  <a:srgbClr val="FF0000"/>
                </a:solidFill>
                <a:effectLst>
                  <a:outerShdw blurRad="38100" dist="38100" dir="2700000" algn="tl">
                    <a:srgbClr val="000000">
                      <a:alpha val="43137"/>
                    </a:srgbClr>
                  </a:outerShdw>
                </a:effectLst>
              </a:rPr>
              <a:t>Toujours bien séparer les fils HT : ils ne doivent pas se toucher. Garder au moins 1cm entre eux…</a:t>
            </a:r>
          </a:p>
          <a:p>
            <a:endParaRPr lang="fr-BE" sz="2800" b="1">
              <a:solidFill>
                <a:srgbClr val="FF0000"/>
              </a:solidFill>
              <a:effectLst>
                <a:outerShdw blurRad="38100" dist="38100" dir="2700000" algn="tl">
                  <a:srgbClr val="000000">
                    <a:alpha val="43137"/>
                  </a:srgbClr>
                </a:outerShdw>
              </a:effectLst>
            </a:endParaRPr>
          </a:p>
          <a:p>
            <a:r>
              <a:rPr lang="fr-BE" sz="2800" b="1">
                <a:solidFill>
                  <a:srgbClr val="FF0000"/>
                </a:solidFill>
                <a:effectLst>
                  <a:outerShdw blurRad="38100" dist="38100" dir="2700000" algn="tl">
                    <a:srgbClr val="000000">
                      <a:alpha val="43137"/>
                    </a:srgbClr>
                  </a:outerShdw>
                </a:effectLst>
              </a:rPr>
              <a:t>La meilleure solution : les faire passer chacun dans un bout de tuyau d’arrosage bien épais</a:t>
            </a:r>
            <a:r>
              <a:rPr lang="fr-BE" sz="3200" b="1">
                <a:solidFill>
                  <a:srgbClr val="FF0000"/>
                </a:solidFill>
                <a:effectLst>
                  <a:outerShdw blurRad="38100" dist="38100" dir="2700000" algn="tl">
                    <a:srgbClr val="000000">
                      <a:alpha val="43137"/>
                    </a:srgbClr>
                  </a:outerShdw>
                </a:effectLst>
              </a:rPr>
              <a:t>…</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p:cTn id="19"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nodeType="clickEffect">
                                  <p:stCondLst>
                                    <p:cond delay="0"/>
                                  </p:stCondLst>
                                  <p:childTnLst>
                                    <p:set>
                                      <p:cBhvr>
                                        <p:cTn id="25" dur="1" fill="hold">
                                          <p:stCondLst>
                                            <p:cond delay="0"/>
                                          </p:stCondLst>
                                        </p:cTn>
                                        <p:tgtEl>
                                          <p:spTgt spid="8">
                                            <p:txEl>
                                              <p:pRg st="2" end="2"/>
                                            </p:txEl>
                                          </p:spTgt>
                                        </p:tgtEl>
                                        <p:attrNameLst>
                                          <p:attrName>style.visibility</p:attrName>
                                        </p:attrNameLst>
                                      </p:cBhvr>
                                      <p:to>
                                        <p:strVal val="visible"/>
                                      </p:to>
                                    </p:set>
                                    <p:anim calcmode="lin" valueType="num">
                                      <p:cBhvr>
                                        <p:cTn id="26"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8">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nodeType="clickEffect">
                                  <p:stCondLst>
                                    <p:cond delay="0"/>
                                  </p:stCondLst>
                                  <p:childTnLst>
                                    <p:set>
                                      <p:cBhvr>
                                        <p:cTn id="32" dur="1" fill="hold">
                                          <p:stCondLst>
                                            <p:cond delay="0"/>
                                          </p:stCondLst>
                                        </p:cTn>
                                        <p:tgtEl>
                                          <p:spTgt spid="8">
                                            <p:txEl>
                                              <p:pRg st="4" end="4"/>
                                            </p:txEl>
                                          </p:spTgt>
                                        </p:tgtEl>
                                        <p:attrNameLst>
                                          <p:attrName>style.visibility</p:attrName>
                                        </p:attrNameLst>
                                      </p:cBhvr>
                                      <p:to>
                                        <p:strVal val="visible"/>
                                      </p:to>
                                    </p:set>
                                    <p:anim calcmode="lin" valueType="num">
                                      <p:cBhvr>
                                        <p:cTn id="33" dur="500" fill="hold"/>
                                        <p:tgtEl>
                                          <p:spTgt spid="8">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8">
                                            <p:txEl>
                                              <p:pRg st="4" end="4"/>
                                            </p:txEl>
                                          </p:spTgt>
                                        </p:tgtEl>
                                        <p:attrNameLst>
                                          <p:attrName>ppt_h</p:attrName>
                                        </p:attrNameLst>
                                      </p:cBhvr>
                                      <p:tavLst>
                                        <p:tav tm="0">
                                          <p:val>
                                            <p:fltVal val="0"/>
                                          </p:val>
                                        </p:tav>
                                        <p:tav tm="100000">
                                          <p:val>
                                            <p:strVal val="#ppt_h"/>
                                          </p:val>
                                        </p:tav>
                                      </p:tavLst>
                                    </p:anim>
                                    <p:animEffect transition="in" filter="fade">
                                      <p:cBhvr>
                                        <p:cTn id="35"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Espace réservé du numéro de diapositive 3"/>
          <p:cNvSpPr>
            <a:spLocks noGrp="1"/>
          </p:cNvSpPr>
          <p:nvPr>
            <p:ph type="sldNum" sz="quarter" idx="10"/>
          </p:nvPr>
        </p:nvSpPr>
        <p:spPr>
          <a:noFill/>
        </p:spPr>
        <p:txBody>
          <a:bodyPr/>
          <a:lstStyle/>
          <a:p>
            <a:pPr defTabSz="1073150"/>
            <a:fld id="{D8B2292F-BFF8-4CA8-B9A3-CBA9ACEECA95}" type="slidenum">
              <a:rPr lang="fr-BE" smtClean="0"/>
              <a:pPr defTabSz="1073150"/>
              <a:t>201</a:t>
            </a:fld>
            <a:endParaRPr lang="fr-BE"/>
          </a:p>
        </p:txBody>
      </p:sp>
      <p:sp>
        <p:nvSpPr>
          <p:cNvPr id="5" name="Rectangle 2"/>
          <p:cNvSpPr>
            <a:spLocks noGrp="1" noChangeArrowheads="1"/>
          </p:cNvSpPr>
          <p:nvPr>
            <p:ph type="title"/>
          </p:nvPr>
        </p:nvSpPr>
        <p:spPr>
          <a:xfrm>
            <a:off x="1828800" y="347663"/>
            <a:ext cx="8458200" cy="542925"/>
          </a:xfrm>
        </p:spPr>
        <p:txBody>
          <a:bodyPr lIns="100004" tIns="49208" rIns="100004" bIns="49208"/>
          <a:lstStyle/>
          <a:p>
            <a:pPr>
              <a:defRPr/>
            </a:pPr>
            <a:r>
              <a:rPr lang="fr-BE" sz="3600">
                <a:solidFill>
                  <a:schemeClr val="accent4"/>
                </a:solidFill>
              </a:rPr>
              <a:t>Electronique sur moteurs anciens</a:t>
            </a:r>
          </a:p>
        </p:txBody>
      </p:sp>
      <p:sp>
        <p:nvSpPr>
          <p:cNvPr id="107524" name="ZoneTexte 6"/>
          <p:cNvSpPr txBox="1">
            <a:spLocks noChangeArrowheads="1"/>
          </p:cNvSpPr>
          <p:nvPr/>
        </p:nvSpPr>
        <p:spPr bwMode="auto">
          <a:xfrm>
            <a:off x="214313" y="1404938"/>
            <a:ext cx="9929812" cy="3477875"/>
          </a:xfrm>
          <a:prstGeom prst="rect">
            <a:avLst/>
          </a:prstGeom>
          <a:noFill/>
          <a:ln w="9525">
            <a:noFill/>
            <a:miter lim="800000"/>
            <a:headEnd/>
            <a:tailEnd/>
          </a:ln>
        </p:spPr>
        <p:txBody>
          <a:bodyPr>
            <a:spAutoFit/>
          </a:bodyPr>
          <a:lstStyle/>
          <a:p>
            <a:pPr>
              <a:defRPr/>
            </a:pPr>
            <a:r>
              <a:rPr lang="fr-FR" sz="2000" b="1">
                <a:effectLst>
                  <a:outerShdw blurRad="38100" dist="38100" dir="2700000" algn="tl">
                    <a:srgbClr val="000000">
                      <a:alpha val="43137"/>
                    </a:srgbClr>
                  </a:outerShdw>
                </a:effectLst>
              </a:rPr>
              <a:t>Kits disponibles avec remplacement du distributeur complet</a:t>
            </a:r>
          </a:p>
          <a:p>
            <a:pPr>
              <a:defRPr/>
            </a:pPr>
            <a:endParaRPr lang="fr-FR" sz="2000" b="1">
              <a:effectLst>
                <a:outerShdw blurRad="38100" dist="38100" dir="2700000" algn="tl">
                  <a:srgbClr val="000000">
                    <a:alpha val="43137"/>
                  </a:srgbClr>
                </a:outerShdw>
              </a:effectLst>
            </a:endParaRPr>
          </a:p>
          <a:p>
            <a:pPr marL="457200" indent="-457200">
              <a:buFont typeface="Wingdings" pitchFamily="2" charset="2"/>
              <a:buChar char="Ø"/>
              <a:defRPr/>
            </a:pPr>
            <a:r>
              <a:rPr lang="fr-FR" sz="2000"/>
              <a:t>En fonction du nombre de cylindres (100–500€)</a:t>
            </a:r>
          </a:p>
          <a:p>
            <a:pPr marL="457200" indent="-457200">
              <a:buFont typeface="Wingdings" pitchFamily="2" charset="2"/>
              <a:buChar char="Ø"/>
              <a:defRPr/>
            </a:pPr>
            <a:endParaRPr lang="fr-FR" sz="2000"/>
          </a:p>
          <a:p>
            <a:pPr marL="457200" indent="-457200">
              <a:buFont typeface="Wingdings" pitchFamily="2" charset="2"/>
              <a:buChar char="Ø"/>
              <a:defRPr/>
            </a:pPr>
            <a:r>
              <a:rPr lang="fr-FR" sz="2000"/>
              <a:t>Remplacement du rupteur mécanique par un capteur Hall</a:t>
            </a:r>
          </a:p>
          <a:p>
            <a:pPr marL="457200" indent="-457200">
              <a:buFont typeface="Wingdings" pitchFamily="2" charset="2"/>
              <a:buChar char="Ø"/>
              <a:defRPr/>
            </a:pPr>
            <a:r>
              <a:rPr lang="fr-FR" sz="2000"/>
              <a:t>Possibilité de choisir parmi plusieurs cartographies d’avance</a:t>
            </a:r>
          </a:p>
          <a:p>
            <a:pPr marL="457200" indent="-457200">
              <a:buFont typeface="Wingdings" pitchFamily="2" charset="2"/>
              <a:buChar char="Ø"/>
              <a:defRPr/>
            </a:pPr>
            <a:r>
              <a:rPr lang="fr-FR" sz="2000"/>
              <a:t>Possibilité de combiner avec un système à décharge de condensateur</a:t>
            </a:r>
          </a:p>
          <a:p>
            <a:pPr marL="457200" indent="-457200">
              <a:buFont typeface="Wingdings" pitchFamily="2" charset="2"/>
              <a:buChar char="Ø"/>
              <a:defRPr/>
            </a:pPr>
            <a:r>
              <a:rPr lang="fr-FR" sz="2000"/>
              <a:t>Spark Balancing assez souvent inclus</a:t>
            </a:r>
          </a:p>
          <a:p>
            <a:pPr>
              <a:defRPr/>
            </a:pPr>
            <a:endParaRPr lang="fr-FR" sz="2000"/>
          </a:p>
          <a:p>
            <a:pPr>
              <a:defRPr/>
            </a:pPr>
            <a:endParaRPr lang="fr-FR" sz="2000"/>
          </a:p>
          <a:p>
            <a:pPr>
              <a:defRPr/>
            </a:pPr>
            <a:r>
              <a:rPr lang="fr-FR" sz="2000"/>
              <a:t>Un des ténors est 123ignition (</a:t>
            </a:r>
            <a:r>
              <a:rPr lang="fr-FR" sz="2000">
                <a:solidFill>
                  <a:srgbClr val="000099"/>
                </a:solidFill>
                <a:hlinkClick r:id="rId3"/>
              </a:rPr>
              <a:t>www.123ignition.nl</a:t>
            </a:r>
            <a:r>
              <a:rPr lang="fr-FR" sz="2000"/>
              <a:t>)</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0" fill="hold" nodeType="afterEffect">
                                  <p:stCondLst>
                                    <p:cond delay="0"/>
                                  </p:stCondLst>
                                  <p:childTnLst>
                                    <p:set>
                                      <p:cBhvr>
                                        <p:cTn id="11" dur="1" fill="hold">
                                          <p:stCondLst>
                                            <p:cond delay="0"/>
                                          </p:stCondLst>
                                        </p:cTn>
                                        <p:tgtEl>
                                          <p:spTgt spid="107524">
                                            <p:txEl>
                                              <p:pRg st="0" end="0"/>
                                            </p:txEl>
                                          </p:spTgt>
                                        </p:tgtEl>
                                        <p:attrNameLst>
                                          <p:attrName>style.visibility</p:attrName>
                                        </p:attrNameLst>
                                      </p:cBhvr>
                                      <p:to>
                                        <p:strVal val="visible"/>
                                      </p:to>
                                    </p:set>
                                    <p:anim calcmode="lin" valueType="num">
                                      <p:cBhvr>
                                        <p:cTn id="12" dur="500" fill="hold"/>
                                        <p:tgtEl>
                                          <p:spTgt spid="107524">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07524">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0752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107524">
                                            <p:txEl>
                                              <p:pRg st="2" end="2"/>
                                            </p:txEl>
                                          </p:spTgt>
                                        </p:tgtEl>
                                        <p:attrNameLst>
                                          <p:attrName>style.visibility</p:attrName>
                                        </p:attrNameLst>
                                      </p:cBhvr>
                                      <p:to>
                                        <p:strVal val="visible"/>
                                      </p:to>
                                    </p:set>
                                    <p:anim calcmode="lin" valueType="num">
                                      <p:cBhvr>
                                        <p:cTn id="19" dur="500" fill="hold"/>
                                        <p:tgtEl>
                                          <p:spTgt spid="107524">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07524">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10752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nodeType="clickEffect">
                                  <p:stCondLst>
                                    <p:cond delay="0"/>
                                  </p:stCondLst>
                                  <p:childTnLst>
                                    <p:set>
                                      <p:cBhvr>
                                        <p:cTn id="25" dur="1" fill="hold">
                                          <p:stCondLst>
                                            <p:cond delay="0"/>
                                          </p:stCondLst>
                                        </p:cTn>
                                        <p:tgtEl>
                                          <p:spTgt spid="107524">
                                            <p:txEl>
                                              <p:pRg st="4" end="4"/>
                                            </p:txEl>
                                          </p:spTgt>
                                        </p:tgtEl>
                                        <p:attrNameLst>
                                          <p:attrName>style.visibility</p:attrName>
                                        </p:attrNameLst>
                                      </p:cBhvr>
                                      <p:to>
                                        <p:strVal val="visible"/>
                                      </p:to>
                                    </p:set>
                                    <p:anim calcmode="lin" valueType="num">
                                      <p:cBhvr>
                                        <p:cTn id="26" dur="500" fill="hold"/>
                                        <p:tgtEl>
                                          <p:spTgt spid="107524">
                                            <p:txEl>
                                              <p:pRg st="4" end="4"/>
                                            </p:txEl>
                                          </p:spTgt>
                                        </p:tgtEl>
                                        <p:attrNameLst>
                                          <p:attrName>ppt_w</p:attrName>
                                        </p:attrNameLst>
                                      </p:cBhvr>
                                      <p:tavLst>
                                        <p:tav tm="0">
                                          <p:val>
                                            <p:fltVal val="0"/>
                                          </p:val>
                                        </p:tav>
                                        <p:tav tm="100000">
                                          <p:val>
                                            <p:strVal val="#ppt_w"/>
                                          </p:val>
                                        </p:tav>
                                      </p:tavLst>
                                    </p:anim>
                                    <p:anim calcmode="lin" valueType="num">
                                      <p:cBhvr>
                                        <p:cTn id="27" dur="500" fill="hold"/>
                                        <p:tgtEl>
                                          <p:spTgt spid="107524">
                                            <p:txEl>
                                              <p:pRg st="4" end="4"/>
                                            </p:txEl>
                                          </p:spTgt>
                                        </p:tgtEl>
                                        <p:attrNameLst>
                                          <p:attrName>ppt_h</p:attrName>
                                        </p:attrNameLst>
                                      </p:cBhvr>
                                      <p:tavLst>
                                        <p:tav tm="0">
                                          <p:val>
                                            <p:fltVal val="0"/>
                                          </p:val>
                                        </p:tav>
                                        <p:tav tm="100000">
                                          <p:val>
                                            <p:strVal val="#ppt_h"/>
                                          </p:val>
                                        </p:tav>
                                      </p:tavLst>
                                    </p:anim>
                                    <p:animEffect transition="in" filter="fade">
                                      <p:cBhvr>
                                        <p:cTn id="28" dur="500"/>
                                        <p:tgtEl>
                                          <p:spTgt spid="107524">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nodeType="clickEffect">
                                  <p:stCondLst>
                                    <p:cond delay="0"/>
                                  </p:stCondLst>
                                  <p:childTnLst>
                                    <p:set>
                                      <p:cBhvr>
                                        <p:cTn id="32" dur="1" fill="hold">
                                          <p:stCondLst>
                                            <p:cond delay="0"/>
                                          </p:stCondLst>
                                        </p:cTn>
                                        <p:tgtEl>
                                          <p:spTgt spid="107524">
                                            <p:txEl>
                                              <p:pRg st="5" end="5"/>
                                            </p:txEl>
                                          </p:spTgt>
                                        </p:tgtEl>
                                        <p:attrNameLst>
                                          <p:attrName>style.visibility</p:attrName>
                                        </p:attrNameLst>
                                      </p:cBhvr>
                                      <p:to>
                                        <p:strVal val="visible"/>
                                      </p:to>
                                    </p:set>
                                    <p:anim calcmode="lin" valueType="num">
                                      <p:cBhvr>
                                        <p:cTn id="33" dur="500" fill="hold"/>
                                        <p:tgtEl>
                                          <p:spTgt spid="107524">
                                            <p:txEl>
                                              <p:pRg st="5" end="5"/>
                                            </p:txEl>
                                          </p:spTgt>
                                        </p:tgtEl>
                                        <p:attrNameLst>
                                          <p:attrName>ppt_w</p:attrName>
                                        </p:attrNameLst>
                                      </p:cBhvr>
                                      <p:tavLst>
                                        <p:tav tm="0">
                                          <p:val>
                                            <p:fltVal val="0"/>
                                          </p:val>
                                        </p:tav>
                                        <p:tav tm="100000">
                                          <p:val>
                                            <p:strVal val="#ppt_w"/>
                                          </p:val>
                                        </p:tav>
                                      </p:tavLst>
                                    </p:anim>
                                    <p:anim calcmode="lin" valueType="num">
                                      <p:cBhvr>
                                        <p:cTn id="34" dur="500" fill="hold"/>
                                        <p:tgtEl>
                                          <p:spTgt spid="107524">
                                            <p:txEl>
                                              <p:pRg st="5" end="5"/>
                                            </p:txEl>
                                          </p:spTgt>
                                        </p:tgtEl>
                                        <p:attrNameLst>
                                          <p:attrName>ppt_h</p:attrName>
                                        </p:attrNameLst>
                                      </p:cBhvr>
                                      <p:tavLst>
                                        <p:tav tm="0">
                                          <p:val>
                                            <p:fltVal val="0"/>
                                          </p:val>
                                        </p:tav>
                                        <p:tav tm="100000">
                                          <p:val>
                                            <p:strVal val="#ppt_h"/>
                                          </p:val>
                                        </p:tav>
                                      </p:tavLst>
                                    </p:anim>
                                    <p:animEffect transition="in" filter="fade">
                                      <p:cBhvr>
                                        <p:cTn id="35" dur="500"/>
                                        <p:tgtEl>
                                          <p:spTgt spid="107524">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0" fill="hold" nodeType="clickEffect">
                                  <p:stCondLst>
                                    <p:cond delay="0"/>
                                  </p:stCondLst>
                                  <p:childTnLst>
                                    <p:set>
                                      <p:cBhvr>
                                        <p:cTn id="39" dur="1" fill="hold">
                                          <p:stCondLst>
                                            <p:cond delay="0"/>
                                          </p:stCondLst>
                                        </p:cTn>
                                        <p:tgtEl>
                                          <p:spTgt spid="107524">
                                            <p:txEl>
                                              <p:pRg st="6" end="6"/>
                                            </p:txEl>
                                          </p:spTgt>
                                        </p:tgtEl>
                                        <p:attrNameLst>
                                          <p:attrName>style.visibility</p:attrName>
                                        </p:attrNameLst>
                                      </p:cBhvr>
                                      <p:to>
                                        <p:strVal val="visible"/>
                                      </p:to>
                                    </p:set>
                                    <p:anim calcmode="lin" valueType="num">
                                      <p:cBhvr>
                                        <p:cTn id="40" dur="500" fill="hold"/>
                                        <p:tgtEl>
                                          <p:spTgt spid="107524">
                                            <p:txEl>
                                              <p:pRg st="6" end="6"/>
                                            </p:txEl>
                                          </p:spTgt>
                                        </p:tgtEl>
                                        <p:attrNameLst>
                                          <p:attrName>ppt_w</p:attrName>
                                        </p:attrNameLst>
                                      </p:cBhvr>
                                      <p:tavLst>
                                        <p:tav tm="0">
                                          <p:val>
                                            <p:fltVal val="0"/>
                                          </p:val>
                                        </p:tav>
                                        <p:tav tm="100000">
                                          <p:val>
                                            <p:strVal val="#ppt_w"/>
                                          </p:val>
                                        </p:tav>
                                      </p:tavLst>
                                    </p:anim>
                                    <p:anim calcmode="lin" valueType="num">
                                      <p:cBhvr>
                                        <p:cTn id="41" dur="500" fill="hold"/>
                                        <p:tgtEl>
                                          <p:spTgt spid="107524">
                                            <p:txEl>
                                              <p:pRg st="6" end="6"/>
                                            </p:txEl>
                                          </p:spTgt>
                                        </p:tgtEl>
                                        <p:attrNameLst>
                                          <p:attrName>ppt_h</p:attrName>
                                        </p:attrNameLst>
                                      </p:cBhvr>
                                      <p:tavLst>
                                        <p:tav tm="0">
                                          <p:val>
                                            <p:fltVal val="0"/>
                                          </p:val>
                                        </p:tav>
                                        <p:tav tm="100000">
                                          <p:val>
                                            <p:strVal val="#ppt_h"/>
                                          </p:val>
                                        </p:tav>
                                      </p:tavLst>
                                    </p:anim>
                                    <p:animEffect transition="in" filter="fade">
                                      <p:cBhvr>
                                        <p:cTn id="42" dur="500"/>
                                        <p:tgtEl>
                                          <p:spTgt spid="107524">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0" fill="hold" nodeType="clickEffect">
                                  <p:stCondLst>
                                    <p:cond delay="0"/>
                                  </p:stCondLst>
                                  <p:childTnLst>
                                    <p:set>
                                      <p:cBhvr>
                                        <p:cTn id="46" dur="1" fill="hold">
                                          <p:stCondLst>
                                            <p:cond delay="0"/>
                                          </p:stCondLst>
                                        </p:cTn>
                                        <p:tgtEl>
                                          <p:spTgt spid="107524">
                                            <p:txEl>
                                              <p:pRg st="7" end="7"/>
                                            </p:txEl>
                                          </p:spTgt>
                                        </p:tgtEl>
                                        <p:attrNameLst>
                                          <p:attrName>style.visibility</p:attrName>
                                        </p:attrNameLst>
                                      </p:cBhvr>
                                      <p:to>
                                        <p:strVal val="visible"/>
                                      </p:to>
                                    </p:set>
                                    <p:anim calcmode="lin" valueType="num">
                                      <p:cBhvr>
                                        <p:cTn id="47" dur="500" fill="hold"/>
                                        <p:tgtEl>
                                          <p:spTgt spid="107524">
                                            <p:txEl>
                                              <p:pRg st="7" end="7"/>
                                            </p:txEl>
                                          </p:spTgt>
                                        </p:tgtEl>
                                        <p:attrNameLst>
                                          <p:attrName>ppt_w</p:attrName>
                                        </p:attrNameLst>
                                      </p:cBhvr>
                                      <p:tavLst>
                                        <p:tav tm="0">
                                          <p:val>
                                            <p:fltVal val="0"/>
                                          </p:val>
                                        </p:tav>
                                        <p:tav tm="100000">
                                          <p:val>
                                            <p:strVal val="#ppt_w"/>
                                          </p:val>
                                        </p:tav>
                                      </p:tavLst>
                                    </p:anim>
                                    <p:anim calcmode="lin" valueType="num">
                                      <p:cBhvr>
                                        <p:cTn id="48" dur="500" fill="hold"/>
                                        <p:tgtEl>
                                          <p:spTgt spid="107524">
                                            <p:txEl>
                                              <p:pRg st="7" end="7"/>
                                            </p:txEl>
                                          </p:spTgt>
                                        </p:tgtEl>
                                        <p:attrNameLst>
                                          <p:attrName>ppt_h</p:attrName>
                                        </p:attrNameLst>
                                      </p:cBhvr>
                                      <p:tavLst>
                                        <p:tav tm="0">
                                          <p:val>
                                            <p:fltVal val="0"/>
                                          </p:val>
                                        </p:tav>
                                        <p:tav tm="100000">
                                          <p:val>
                                            <p:strVal val="#ppt_h"/>
                                          </p:val>
                                        </p:tav>
                                      </p:tavLst>
                                    </p:anim>
                                    <p:animEffect transition="in" filter="fade">
                                      <p:cBhvr>
                                        <p:cTn id="49" dur="500"/>
                                        <p:tgtEl>
                                          <p:spTgt spid="107524">
                                            <p:txEl>
                                              <p:pRg st="7" end="7"/>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0" fill="hold" nodeType="clickEffect">
                                  <p:stCondLst>
                                    <p:cond delay="0"/>
                                  </p:stCondLst>
                                  <p:childTnLst>
                                    <p:set>
                                      <p:cBhvr>
                                        <p:cTn id="53" dur="1" fill="hold">
                                          <p:stCondLst>
                                            <p:cond delay="0"/>
                                          </p:stCondLst>
                                        </p:cTn>
                                        <p:tgtEl>
                                          <p:spTgt spid="107524">
                                            <p:txEl>
                                              <p:pRg st="10" end="10"/>
                                            </p:txEl>
                                          </p:spTgt>
                                        </p:tgtEl>
                                        <p:attrNameLst>
                                          <p:attrName>style.visibility</p:attrName>
                                        </p:attrNameLst>
                                      </p:cBhvr>
                                      <p:to>
                                        <p:strVal val="visible"/>
                                      </p:to>
                                    </p:set>
                                    <p:anim calcmode="lin" valueType="num">
                                      <p:cBhvr>
                                        <p:cTn id="54" dur="500" fill="hold"/>
                                        <p:tgtEl>
                                          <p:spTgt spid="107524">
                                            <p:txEl>
                                              <p:pRg st="10" end="10"/>
                                            </p:txEl>
                                          </p:spTgt>
                                        </p:tgtEl>
                                        <p:attrNameLst>
                                          <p:attrName>ppt_w</p:attrName>
                                        </p:attrNameLst>
                                      </p:cBhvr>
                                      <p:tavLst>
                                        <p:tav tm="0">
                                          <p:val>
                                            <p:fltVal val="0"/>
                                          </p:val>
                                        </p:tav>
                                        <p:tav tm="100000">
                                          <p:val>
                                            <p:strVal val="#ppt_w"/>
                                          </p:val>
                                        </p:tav>
                                      </p:tavLst>
                                    </p:anim>
                                    <p:anim calcmode="lin" valueType="num">
                                      <p:cBhvr>
                                        <p:cTn id="55" dur="500" fill="hold"/>
                                        <p:tgtEl>
                                          <p:spTgt spid="107524">
                                            <p:txEl>
                                              <p:pRg st="10" end="10"/>
                                            </p:txEl>
                                          </p:spTgt>
                                        </p:tgtEl>
                                        <p:attrNameLst>
                                          <p:attrName>ppt_h</p:attrName>
                                        </p:attrNameLst>
                                      </p:cBhvr>
                                      <p:tavLst>
                                        <p:tav tm="0">
                                          <p:val>
                                            <p:fltVal val="0"/>
                                          </p:val>
                                        </p:tav>
                                        <p:tav tm="100000">
                                          <p:val>
                                            <p:strVal val="#ppt_h"/>
                                          </p:val>
                                        </p:tav>
                                      </p:tavLst>
                                    </p:anim>
                                    <p:animEffect transition="in" filter="fade">
                                      <p:cBhvr>
                                        <p:cTn id="56" dur="500"/>
                                        <p:tgtEl>
                                          <p:spTgt spid="10752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Espace réservé du numéro de diapositive 3"/>
          <p:cNvSpPr>
            <a:spLocks noGrp="1"/>
          </p:cNvSpPr>
          <p:nvPr>
            <p:ph type="sldNum" sz="quarter" idx="10"/>
          </p:nvPr>
        </p:nvSpPr>
        <p:spPr>
          <a:noFill/>
        </p:spPr>
        <p:txBody>
          <a:bodyPr/>
          <a:lstStyle/>
          <a:p>
            <a:pPr defTabSz="1073150"/>
            <a:fld id="{0DEB1B47-8FAD-41FA-AABE-2D2CFDF3EAD1}" type="slidenum">
              <a:rPr lang="fr-BE" smtClean="0"/>
              <a:pPr defTabSz="1073150"/>
              <a:t>202</a:t>
            </a:fld>
            <a:endParaRPr lang="fr-BE"/>
          </a:p>
        </p:txBody>
      </p:sp>
      <p:pic>
        <p:nvPicPr>
          <p:cNvPr id="110595" name="Picture 2"/>
          <p:cNvPicPr>
            <a:picLocks noChangeAspect="1" noChangeArrowheads="1"/>
          </p:cNvPicPr>
          <p:nvPr/>
        </p:nvPicPr>
        <p:blipFill>
          <a:blip r:embed="rId3" cstate="print"/>
          <a:srcRect/>
          <a:stretch>
            <a:fillRect/>
          </a:stretch>
        </p:blipFill>
        <p:spPr bwMode="auto">
          <a:xfrm>
            <a:off x="500063" y="1976438"/>
            <a:ext cx="6877050" cy="5057775"/>
          </a:xfrm>
          <a:prstGeom prst="rect">
            <a:avLst/>
          </a:prstGeom>
          <a:noFill/>
          <a:ln w="12700">
            <a:noFill/>
            <a:miter lim="800000"/>
            <a:headEnd type="none" w="sm" len="sm"/>
            <a:tailEnd type="none" w="sm" len="sm"/>
          </a:ln>
        </p:spPr>
      </p:pic>
      <p:sp>
        <p:nvSpPr>
          <p:cNvPr id="110596" name="ZoneTexte 6"/>
          <p:cNvSpPr txBox="1">
            <a:spLocks noChangeArrowheads="1"/>
          </p:cNvSpPr>
          <p:nvPr/>
        </p:nvSpPr>
        <p:spPr bwMode="auto">
          <a:xfrm>
            <a:off x="214313" y="1404938"/>
            <a:ext cx="9929812" cy="400050"/>
          </a:xfrm>
          <a:prstGeom prst="rect">
            <a:avLst/>
          </a:prstGeom>
          <a:noFill/>
          <a:ln w="9525">
            <a:noFill/>
            <a:miter lim="800000"/>
            <a:headEnd/>
            <a:tailEnd/>
          </a:ln>
        </p:spPr>
        <p:txBody>
          <a:bodyPr>
            <a:spAutoFit/>
          </a:bodyPr>
          <a:lstStyle/>
          <a:p>
            <a:r>
              <a:rPr lang="fr-BE" sz="2000" b="1"/>
              <a:t>Par exemple, 16 courbes d’avance disponibles sur un moteur 2CV :</a:t>
            </a:r>
            <a:endParaRPr lang="fr-BE" sz="2000"/>
          </a:p>
        </p:txBody>
      </p:sp>
      <p:sp>
        <p:nvSpPr>
          <p:cNvPr id="8" name="Rectangle 2"/>
          <p:cNvSpPr>
            <a:spLocks noGrp="1" noChangeArrowheads="1"/>
          </p:cNvSpPr>
          <p:nvPr>
            <p:ph type="title"/>
          </p:nvPr>
        </p:nvSpPr>
        <p:spPr>
          <a:xfrm>
            <a:off x="1828800" y="347663"/>
            <a:ext cx="8458200" cy="542925"/>
          </a:xfrm>
        </p:spPr>
        <p:txBody>
          <a:bodyPr lIns="100004" tIns="49208" rIns="100004" bIns="49208"/>
          <a:lstStyle/>
          <a:p>
            <a:pPr>
              <a:defRPr/>
            </a:pPr>
            <a:r>
              <a:rPr lang="fr-BE" sz="3600">
                <a:solidFill>
                  <a:schemeClr val="accent4"/>
                </a:solidFill>
              </a:rPr>
              <a:t>Electronique sur moteurs anciens</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grpId="0" nodeType="afterEffect">
                                  <p:stCondLst>
                                    <p:cond delay="0"/>
                                  </p:stCondLst>
                                  <p:childTnLst>
                                    <p:set>
                                      <p:cBhvr>
                                        <p:cTn id="11" dur="1" fill="hold">
                                          <p:stCondLst>
                                            <p:cond delay="0"/>
                                          </p:stCondLst>
                                        </p:cTn>
                                        <p:tgtEl>
                                          <p:spTgt spid="110596"/>
                                        </p:tgtEl>
                                        <p:attrNameLst>
                                          <p:attrName>style.visibility</p:attrName>
                                        </p:attrNameLst>
                                      </p:cBhvr>
                                      <p:to>
                                        <p:strVal val="visible"/>
                                      </p:to>
                                    </p:set>
                                    <p:animEffect transition="in" filter="checkerboard(across)">
                                      <p:cBhvr>
                                        <p:cTn id="12" dur="500"/>
                                        <p:tgtEl>
                                          <p:spTgt spid="110596"/>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10595"/>
                                        </p:tgtEl>
                                        <p:attrNameLst>
                                          <p:attrName>style.visibility</p:attrName>
                                        </p:attrNameLst>
                                      </p:cBhvr>
                                      <p:to>
                                        <p:strVal val="visible"/>
                                      </p:to>
                                    </p:set>
                                    <p:animEffect transition="in" filter="fade">
                                      <p:cBhvr>
                                        <p:cTn id="16" dur="1000"/>
                                        <p:tgtEl>
                                          <p:spTgt spid="110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6" grpId="0"/>
      <p:bldP spid="8"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Espace réservé du numéro de diapositive 3"/>
          <p:cNvSpPr>
            <a:spLocks noGrp="1"/>
          </p:cNvSpPr>
          <p:nvPr>
            <p:ph type="sldNum" sz="quarter" idx="10"/>
          </p:nvPr>
        </p:nvSpPr>
        <p:spPr>
          <a:noFill/>
        </p:spPr>
        <p:txBody>
          <a:bodyPr/>
          <a:lstStyle/>
          <a:p>
            <a:pPr defTabSz="1073150"/>
            <a:fld id="{9AD6D1DA-E57D-4698-8672-0383626DACBA}" type="slidenum">
              <a:rPr lang="fr-BE" smtClean="0"/>
              <a:pPr defTabSz="1073150"/>
              <a:t>203</a:t>
            </a:fld>
            <a:endParaRPr lang="fr-BE"/>
          </a:p>
        </p:txBody>
      </p:sp>
      <p:sp>
        <p:nvSpPr>
          <p:cNvPr id="102403" name="ZoneTexte 6"/>
          <p:cNvSpPr txBox="1">
            <a:spLocks noChangeArrowheads="1"/>
          </p:cNvSpPr>
          <p:nvPr/>
        </p:nvSpPr>
        <p:spPr bwMode="auto">
          <a:xfrm>
            <a:off x="214313" y="1404938"/>
            <a:ext cx="9929812" cy="4401205"/>
          </a:xfrm>
          <a:prstGeom prst="rect">
            <a:avLst/>
          </a:prstGeom>
          <a:noFill/>
          <a:ln w="9525">
            <a:noFill/>
            <a:miter lim="800000"/>
            <a:headEnd/>
            <a:tailEnd/>
          </a:ln>
        </p:spPr>
        <p:txBody>
          <a:bodyPr>
            <a:spAutoFit/>
          </a:bodyPr>
          <a:lstStyle/>
          <a:p>
            <a:pPr>
              <a:defRPr/>
            </a:pPr>
            <a:r>
              <a:rPr lang="fr-BE" sz="2000" b="1">
                <a:effectLst>
                  <a:outerShdw blurRad="38100" dist="38100" dir="2700000" algn="tl">
                    <a:srgbClr val="000000">
                      <a:alpha val="43137"/>
                    </a:srgbClr>
                  </a:outerShdw>
                </a:effectLst>
              </a:rPr>
              <a:t>Le nec-plus-ultra : Spark Balancing</a:t>
            </a:r>
            <a:endParaRPr lang="fr-BE" sz="2000">
              <a:effectLst>
                <a:outerShdw blurRad="38100" dist="38100" dir="2700000" algn="tl">
                  <a:srgbClr val="000000">
                    <a:alpha val="43137"/>
                  </a:srgbClr>
                </a:outerShdw>
              </a:effectLst>
            </a:endParaRPr>
          </a:p>
          <a:p>
            <a:pPr>
              <a:defRPr/>
            </a:pPr>
            <a:endParaRPr lang="fr-BE" sz="2000"/>
          </a:p>
          <a:p>
            <a:pPr marL="457200" indent="-457200">
              <a:buFont typeface="Wingdings" pitchFamily="2" charset="2"/>
              <a:buChar char="Ø"/>
              <a:defRPr/>
            </a:pPr>
            <a:r>
              <a:rPr lang="fr-BE" sz="2000"/>
              <a:t>En français : équilibrage d’étincelle.</a:t>
            </a:r>
            <a:br>
              <a:rPr lang="fr-BE" sz="2000"/>
            </a:br>
            <a:endParaRPr lang="fr-BE" sz="2000"/>
          </a:p>
          <a:p>
            <a:pPr marL="457200" indent="-457200">
              <a:buFont typeface="Wingdings" pitchFamily="2" charset="2"/>
              <a:buChar char="Ø"/>
              <a:defRPr/>
            </a:pPr>
            <a:r>
              <a:rPr lang="fr-BE" sz="2000"/>
              <a:t>Technologie récemment héritée de la Formule 1.</a:t>
            </a:r>
            <a:br>
              <a:rPr lang="fr-BE" sz="2000"/>
            </a:br>
            <a:endParaRPr lang="fr-BE" sz="2000"/>
          </a:p>
          <a:p>
            <a:pPr marL="457200" indent="-457200">
              <a:buFont typeface="Wingdings" pitchFamily="2" charset="2"/>
              <a:buChar char="Ø"/>
              <a:defRPr/>
            </a:pPr>
            <a:r>
              <a:rPr lang="fr-BE" sz="2000"/>
              <a:t>Si la came d’allumage (ou son remplaçant) n’est pas parfaite, certains cylindres reçoivent l’étincelle trop tôt ou trop tard. Le micro-processeur détecte le décalage et déclenche l’étincelle au bon moment du cycle pour tous les cylindres.</a:t>
            </a:r>
            <a:br>
              <a:rPr lang="fr-BE" sz="2000"/>
            </a:br>
            <a:endParaRPr lang="fr-BE" sz="2000"/>
          </a:p>
          <a:p>
            <a:pPr marL="457200" indent="-457200">
              <a:buFont typeface="Wingdings" pitchFamily="2" charset="2"/>
              <a:buChar char="Ø"/>
              <a:defRPr/>
            </a:pPr>
            <a:r>
              <a:rPr lang="fr-BE" sz="2000"/>
              <a:t>Si un cylindre manque de compression, sa contribution au cycle moteur sera réduite et le moteur ne tournera pas ‘rond’. Le micro-processeur le détecte et compense en adaptant l’avance à l’allumage de ce cylindre de telle manière que sa contribution soit pratiquement semblable à celle des autres cylindres sains.</a:t>
            </a:r>
          </a:p>
        </p:txBody>
      </p:sp>
      <p:sp>
        <p:nvSpPr>
          <p:cNvPr id="6" name="Rectangle 2"/>
          <p:cNvSpPr>
            <a:spLocks noGrp="1" noChangeArrowheads="1"/>
          </p:cNvSpPr>
          <p:nvPr>
            <p:ph type="title"/>
          </p:nvPr>
        </p:nvSpPr>
        <p:spPr>
          <a:xfrm>
            <a:off x="1828800" y="347663"/>
            <a:ext cx="8458200" cy="542925"/>
          </a:xfrm>
        </p:spPr>
        <p:txBody>
          <a:bodyPr lIns="100004" tIns="49208" rIns="100004" bIns="49208"/>
          <a:lstStyle/>
          <a:p>
            <a:pPr>
              <a:defRPr/>
            </a:pPr>
            <a:r>
              <a:rPr lang="fr-BE" sz="3600">
                <a:solidFill>
                  <a:schemeClr val="accent4"/>
                </a:solidFill>
              </a:rPr>
              <a:t>Electronique - Précision</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0" fill="hold" nodeType="afterEffect">
                                  <p:stCondLst>
                                    <p:cond delay="0"/>
                                  </p:stCondLst>
                                  <p:childTnLst>
                                    <p:set>
                                      <p:cBhvr>
                                        <p:cTn id="11" dur="1" fill="hold">
                                          <p:stCondLst>
                                            <p:cond delay="0"/>
                                          </p:stCondLst>
                                        </p:cTn>
                                        <p:tgtEl>
                                          <p:spTgt spid="102403">
                                            <p:txEl>
                                              <p:pRg st="2" end="2"/>
                                            </p:txEl>
                                          </p:spTgt>
                                        </p:tgtEl>
                                        <p:attrNameLst>
                                          <p:attrName>style.visibility</p:attrName>
                                        </p:attrNameLst>
                                      </p:cBhvr>
                                      <p:to>
                                        <p:strVal val="visible"/>
                                      </p:to>
                                    </p:set>
                                    <p:anim calcmode="lin" valueType="num">
                                      <p:cBhvr>
                                        <p:cTn id="12" dur="500" fill="hold"/>
                                        <p:tgtEl>
                                          <p:spTgt spid="102403">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102403">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102403">
                                            <p:txEl>
                                              <p:pRg st="2" end="2"/>
                                            </p:txEl>
                                          </p:spTgt>
                                        </p:tgtEl>
                                      </p:cBhvr>
                                    </p:animEffect>
                                  </p:childTnLst>
                                </p:cTn>
                              </p:par>
                            </p:childTnLst>
                          </p:cTn>
                        </p:par>
                        <p:par>
                          <p:cTn id="15" fill="hold">
                            <p:stCondLst>
                              <p:cond delay="1000"/>
                            </p:stCondLst>
                            <p:childTnLst>
                              <p:par>
                                <p:cTn id="16" presetID="53" presetClass="entr" presetSubtype="0" fill="hold" nodeType="afterEffect">
                                  <p:stCondLst>
                                    <p:cond delay="0"/>
                                  </p:stCondLst>
                                  <p:childTnLst>
                                    <p:set>
                                      <p:cBhvr>
                                        <p:cTn id="17" dur="1" fill="hold">
                                          <p:stCondLst>
                                            <p:cond delay="0"/>
                                          </p:stCondLst>
                                        </p:cTn>
                                        <p:tgtEl>
                                          <p:spTgt spid="102403">
                                            <p:txEl>
                                              <p:pRg st="3" end="3"/>
                                            </p:txEl>
                                          </p:spTgt>
                                        </p:tgtEl>
                                        <p:attrNameLst>
                                          <p:attrName>style.visibility</p:attrName>
                                        </p:attrNameLst>
                                      </p:cBhvr>
                                      <p:to>
                                        <p:strVal val="visible"/>
                                      </p:to>
                                    </p:set>
                                    <p:anim calcmode="lin" valueType="num">
                                      <p:cBhvr>
                                        <p:cTn id="18" dur="500" fill="hold"/>
                                        <p:tgtEl>
                                          <p:spTgt spid="102403">
                                            <p:txEl>
                                              <p:pRg st="3" end="3"/>
                                            </p:txEl>
                                          </p:spTgt>
                                        </p:tgtEl>
                                        <p:attrNameLst>
                                          <p:attrName>ppt_w</p:attrName>
                                        </p:attrNameLst>
                                      </p:cBhvr>
                                      <p:tavLst>
                                        <p:tav tm="0">
                                          <p:val>
                                            <p:fltVal val="0"/>
                                          </p:val>
                                        </p:tav>
                                        <p:tav tm="100000">
                                          <p:val>
                                            <p:strVal val="#ppt_w"/>
                                          </p:val>
                                        </p:tav>
                                      </p:tavLst>
                                    </p:anim>
                                    <p:anim calcmode="lin" valueType="num">
                                      <p:cBhvr>
                                        <p:cTn id="19" dur="500" fill="hold"/>
                                        <p:tgtEl>
                                          <p:spTgt spid="102403">
                                            <p:txEl>
                                              <p:pRg st="3" end="3"/>
                                            </p:txEl>
                                          </p:spTgt>
                                        </p:tgtEl>
                                        <p:attrNameLst>
                                          <p:attrName>ppt_h</p:attrName>
                                        </p:attrNameLst>
                                      </p:cBhvr>
                                      <p:tavLst>
                                        <p:tav tm="0">
                                          <p:val>
                                            <p:fltVal val="0"/>
                                          </p:val>
                                        </p:tav>
                                        <p:tav tm="100000">
                                          <p:val>
                                            <p:strVal val="#ppt_h"/>
                                          </p:val>
                                        </p:tav>
                                      </p:tavLst>
                                    </p:anim>
                                    <p:animEffect transition="in" filter="fade">
                                      <p:cBhvr>
                                        <p:cTn id="20" dur="500"/>
                                        <p:tgtEl>
                                          <p:spTgt spid="10240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nodeType="clickEffect">
                                  <p:stCondLst>
                                    <p:cond delay="0"/>
                                  </p:stCondLst>
                                  <p:childTnLst>
                                    <p:set>
                                      <p:cBhvr>
                                        <p:cTn id="24" dur="1" fill="hold">
                                          <p:stCondLst>
                                            <p:cond delay="0"/>
                                          </p:stCondLst>
                                        </p:cTn>
                                        <p:tgtEl>
                                          <p:spTgt spid="102403">
                                            <p:txEl>
                                              <p:pRg st="4" end="4"/>
                                            </p:txEl>
                                          </p:spTgt>
                                        </p:tgtEl>
                                        <p:attrNameLst>
                                          <p:attrName>style.visibility</p:attrName>
                                        </p:attrNameLst>
                                      </p:cBhvr>
                                      <p:to>
                                        <p:strVal val="visible"/>
                                      </p:to>
                                    </p:set>
                                    <p:anim calcmode="lin" valueType="num">
                                      <p:cBhvr>
                                        <p:cTn id="25" dur="500" fill="hold"/>
                                        <p:tgtEl>
                                          <p:spTgt spid="102403">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102403">
                                            <p:txEl>
                                              <p:pRg st="4" end="4"/>
                                            </p:txEl>
                                          </p:spTgt>
                                        </p:tgtEl>
                                        <p:attrNameLst>
                                          <p:attrName>ppt_h</p:attrName>
                                        </p:attrNameLst>
                                      </p:cBhvr>
                                      <p:tavLst>
                                        <p:tav tm="0">
                                          <p:val>
                                            <p:fltVal val="0"/>
                                          </p:val>
                                        </p:tav>
                                        <p:tav tm="100000">
                                          <p:val>
                                            <p:strVal val="#ppt_h"/>
                                          </p:val>
                                        </p:tav>
                                      </p:tavLst>
                                    </p:anim>
                                    <p:animEffect transition="in" filter="fade">
                                      <p:cBhvr>
                                        <p:cTn id="27" dur="500"/>
                                        <p:tgtEl>
                                          <p:spTgt spid="10240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nodeType="clickEffect">
                                  <p:stCondLst>
                                    <p:cond delay="0"/>
                                  </p:stCondLst>
                                  <p:childTnLst>
                                    <p:set>
                                      <p:cBhvr>
                                        <p:cTn id="31" dur="1" fill="hold">
                                          <p:stCondLst>
                                            <p:cond delay="0"/>
                                          </p:stCondLst>
                                        </p:cTn>
                                        <p:tgtEl>
                                          <p:spTgt spid="102403">
                                            <p:txEl>
                                              <p:pRg st="5" end="5"/>
                                            </p:txEl>
                                          </p:spTgt>
                                        </p:tgtEl>
                                        <p:attrNameLst>
                                          <p:attrName>style.visibility</p:attrName>
                                        </p:attrNameLst>
                                      </p:cBhvr>
                                      <p:to>
                                        <p:strVal val="visible"/>
                                      </p:to>
                                    </p:set>
                                    <p:anim calcmode="lin" valueType="num">
                                      <p:cBhvr>
                                        <p:cTn id="32" dur="500" fill="hold"/>
                                        <p:tgtEl>
                                          <p:spTgt spid="102403">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102403">
                                            <p:txEl>
                                              <p:pRg st="5" end="5"/>
                                            </p:txEl>
                                          </p:spTgt>
                                        </p:tgtEl>
                                        <p:attrNameLst>
                                          <p:attrName>ppt_h</p:attrName>
                                        </p:attrNameLst>
                                      </p:cBhvr>
                                      <p:tavLst>
                                        <p:tav tm="0">
                                          <p:val>
                                            <p:fltVal val="0"/>
                                          </p:val>
                                        </p:tav>
                                        <p:tav tm="100000">
                                          <p:val>
                                            <p:strVal val="#ppt_h"/>
                                          </p:val>
                                        </p:tav>
                                      </p:tavLst>
                                    </p:anim>
                                    <p:animEffect transition="in" filter="fade">
                                      <p:cBhvr>
                                        <p:cTn id="34" dur="500"/>
                                        <p:tgtEl>
                                          <p:spTgt spid="10240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Espace réservé du numéro de diapositive 3"/>
          <p:cNvSpPr>
            <a:spLocks noGrp="1"/>
          </p:cNvSpPr>
          <p:nvPr>
            <p:ph type="sldNum" sz="quarter" idx="10"/>
          </p:nvPr>
        </p:nvSpPr>
        <p:spPr>
          <a:noFill/>
        </p:spPr>
        <p:txBody>
          <a:bodyPr/>
          <a:lstStyle/>
          <a:p>
            <a:pPr defTabSz="1073150"/>
            <a:fld id="{A9229D04-9D89-48A0-B1E1-70693ED34CF8}" type="slidenum">
              <a:rPr lang="fr-BE" smtClean="0"/>
              <a:pPr defTabSz="1073150"/>
              <a:t>204</a:t>
            </a:fld>
            <a:endParaRPr lang="fr-BE"/>
          </a:p>
        </p:txBody>
      </p:sp>
      <p:sp>
        <p:nvSpPr>
          <p:cNvPr id="7" name="Rectangle 2"/>
          <p:cNvSpPr>
            <a:spLocks noGrp="1" noChangeArrowheads="1"/>
          </p:cNvSpPr>
          <p:nvPr>
            <p:ph type="title"/>
          </p:nvPr>
        </p:nvSpPr>
        <p:spPr>
          <a:xfrm>
            <a:off x="1828800" y="347663"/>
            <a:ext cx="8458200" cy="542925"/>
          </a:xfrm>
        </p:spPr>
        <p:txBody>
          <a:bodyPr lIns="100004" tIns="49208" rIns="100004" bIns="49208"/>
          <a:lstStyle/>
          <a:p>
            <a:pPr>
              <a:defRPr/>
            </a:pPr>
            <a:r>
              <a:rPr lang="fr-BE" sz="3600">
                <a:solidFill>
                  <a:schemeClr val="accent4"/>
                </a:solidFill>
              </a:rPr>
              <a:t>Electronique sur moteurs anciens</a:t>
            </a:r>
          </a:p>
        </p:txBody>
      </p:sp>
      <p:pic>
        <p:nvPicPr>
          <p:cNvPr id="109572" name="Picture 2"/>
          <p:cNvPicPr>
            <a:picLocks noChangeAspect="1" noChangeArrowheads="1"/>
          </p:cNvPicPr>
          <p:nvPr/>
        </p:nvPicPr>
        <p:blipFill>
          <a:blip r:embed="rId3" cstate="print"/>
          <a:srcRect/>
          <a:stretch>
            <a:fillRect/>
          </a:stretch>
        </p:blipFill>
        <p:spPr bwMode="auto">
          <a:xfrm>
            <a:off x="142875" y="1619250"/>
            <a:ext cx="2743200" cy="2057400"/>
          </a:xfrm>
          <a:prstGeom prst="rect">
            <a:avLst/>
          </a:prstGeom>
          <a:noFill/>
          <a:ln w="12700">
            <a:noFill/>
            <a:miter lim="800000"/>
            <a:headEnd type="none" w="sm" len="sm"/>
            <a:tailEnd type="none" w="sm" len="sm"/>
          </a:ln>
        </p:spPr>
      </p:pic>
      <p:pic>
        <p:nvPicPr>
          <p:cNvPr id="109573" name="Picture 3"/>
          <p:cNvPicPr>
            <a:picLocks noChangeAspect="1" noChangeArrowheads="1"/>
          </p:cNvPicPr>
          <p:nvPr/>
        </p:nvPicPr>
        <p:blipFill>
          <a:blip r:embed="rId4" cstate="print"/>
          <a:srcRect/>
          <a:stretch>
            <a:fillRect/>
          </a:stretch>
        </p:blipFill>
        <p:spPr bwMode="auto">
          <a:xfrm>
            <a:off x="3214688" y="1547813"/>
            <a:ext cx="2867025" cy="3305175"/>
          </a:xfrm>
          <a:prstGeom prst="rect">
            <a:avLst/>
          </a:prstGeom>
          <a:noFill/>
          <a:ln w="12700">
            <a:noFill/>
            <a:miter lim="800000"/>
            <a:headEnd type="none" w="sm" len="sm"/>
            <a:tailEnd type="none" w="sm" len="sm"/>
          </a:ln>
        </p:spPr>
      </p:pic>
      <p:pic>
        <p:nvPicPr>
          <p:cNvPr id="109574" name="Picture 4"/>
          <p:cNvPicPr>
            <a:picLocks noChangeAspect="1" noChangeArrowheads="1"/>
          </p:cNvPicPr>
          <p:nvPr/>
        </p:nvPicPr>
        <p:blipFill>
          <a:blip r:embed="rId5" cstate="print"/>
          <a:srcRect/>
          <a:stretch>
            <a:fillRect/>
          </a:stretch>
        </p:blipFill>
        <p:spPr bwMode="auto">
          <a:xfrm>
            <a:off x="7429500" y="1476375"/>
            <a:ext cx="2743200" cy="2371725"/>
          </a:xfrm>
          <a:prstGeom prst="rect">
            <a:avLst/>
          </a:prstGeom>
          <a:noFill/>
          <a:ln w="12700">
            <a:noFill/>
            <a:miter lim="800000"/>
            <a:headEnd type="none" w="sm" len="sm"/>
            <a:tailEnd type="none" w="sm" len="sm"/>
          </a:ln>
        </p:spPr>
      </p:pic>
      <p:sp>
        <p:nvSpPr>
          <p:cNvPr id="109575" name="ZoneTexte 7"/>
          <p:cNvSpPr txBox="1">
            <a:spLocks noChangeArrowheads="1"/>
          </p:cNvSpPr>
          <p:nvPr/>
        </p:nvSpPr>
        <p:spPr bwMode="auto">
          <a:xfrm>
            <a:off x="357188" y="1404938"/>
            <a:ext cx="785812" cy="461962"/>
          </a:xfrm>
          <a:prstGeom prst="rect">
            <a:avLst/>
          </a:prstGeom>
          <a:noFill/>
          <a:ln w="9525">
            <a:noFill/>
            <a:miter lim="800000"/>
            <a:headEnd/>
            <a:tailEnd/>
          </a:ln>
        </p:spPr>
        <p:txBody>
          <a:bodyPr>
            <a:spAutoFit/>
          </a:bodyPr>
          <a:lstStyle/>
          <a:p>
            <a:r>
              <a:rPr lang="fr-BE" b="1"/>
              <a:t>Alfa</a:t>
            </a:r>
          </a:p>
        </p:txBody>
      </p:sp>
      <p:sp>
        <p:nvSpPr>
          <p:cNvPr id="109576" name="ZoneTexte 8"/>
          <p:cNvSpPr txBox="1">
            <a:spLocks noChangeArrowheads="1"/>
          </p:cNvSpPr>
          <p:nvPr/>
        </p:nvSpPr>
        <p:spPr bwMode="auto">
          <a:xfrm>
            <a:off x="4286250" y="1404938"/>
            <a:ext cx="1000126" cy="461665"/>
          </a:xfrm>
          <a:prstGeom prst="rect">
            <a:avLst/>
          </a:prstGeom>
          <a:noFill/>
          <a:ln w="9525">
            <a:noFill/>
            <a:miter lim="800000"/>
            <a:headEnd/>
            <a:tailEnd/>
          </a:ln>
        </p:spPr>
        <p:txBody>
          <a:bodyPr wrap="square">
            <a:spAutoFit/>
          </a:bodyPr>
          <a:lstStyle/>
          <a:p>
            <a:r>
              <a:rPr lang="fr-BE" b="1"/>
              <a:t>Rover</a:t>
            </a:r>
          </a:p>
        </p:txBody>
      </p:sp>
      <p:sp>
        <p:nvSpPr>
          <p:cNvPr id="109577" name="ZoneTexte 9"/>
          <p:cNvSpPr txBox="1">
            <a:spLocks noChangeArrowheads="1"/>
          </p:cNvSpPr>
          <p:nvPr/>
        </p:nvSpPr>
        <p:spPr bwMode="auto">
          <a:xfrm>
            <a:off x="6643688" y="1333500"/>
            <a:ext cx="2286026" cy="461665"/>
          </a:xfrm>
          <a:prstGeom prst="rect">
            <a:avLst/>
          </a:prstGeom>
          <a:noFill/>
          <a:ln w="9525">
            <a:noFill/>
            <a:miter lim="800000"/>
            <a:headEnd/>
            <a:tailEnd/>
          </a:ln>
        </p:spPr>
        <p:txBody>
          <a:bodyPr wrap="square">
            <a:spAutoFit/>
          </a:bodyPr>
          <a:lstStyle/>
          <a:p>
            <a:r>
              <a:rPr lang="fr-BE" b="1"/>
              <a:t>Fiat 500 et 126</a:t>
            </a:r>
          </a:p>
        </p:txBody>
      </p:sp>
      <p:pic>
        <p:nvPicPr>
          <p:cNvPr id="109578" name="Picture 5"/>
          <p:cNvPicPr>
            <a:picLocks noChangeAspect="1" noChangeArrowheads="1"/>
          </p:cNvPicPr>
          <p:nvPr/>
        </p:nvPicPr>
        <p:blipFill>
          <a:blip r:embed="rId6" cstate="print"/>
          <a:srcRect/>
          <a:stretch>
            <a:fillRect/>
          </a:stretch>
        </p:blipFill>
        <p:spPr bwMode="auto">
          <a:xfrm>
            <a:off x="214313" y="4857750"/>
            <a:ext cx="2057400" cy="2381250"/>
          </a:xfrm>
          <a:prstGeom prst="rect">
            <a:avLst/>
          </a:prstGeom>
          <a:noFill/>
          <a:ln w="12700">
            <a:noFill/>
            <a:miter lim="800000"/>
            <a:headEnd type="none" w="sm" len="sm"/>
            <a:tailEnd type="none" w="sm" len="sm"/>
          </a:ln>
        </p:spPr>
      </p:pic>
      <p:sp>
        <p:nvSpPr>
          <p:cNvPr id="109579" name="ZoneTexte 11"/>
          <p:cNvSpPr txBox="1">
            <a:spLocks noChangeArrowheads="1"/>
          </p:cNvSpPr>
          <p:nvPr/>
        </p:nvSpPr>
        <p:spPr bwMode="auto">
          <a:xfrm>
            <a:off x="285750" y="4548188"/>
            <a:ext cx="785813" cy="461962"/>
          </a:xfrm>
          <a:prstGeom prst="rect">
            <a:avLst/>
          </a:prstGeom>
          <a:noFill/>
          <a:ln w="9525">
            <a:noFill/>
            <a:miter lim="800000"/>
            <a:headEnd/>
            <a:tailEnd/>
          </a:ln>
        </p:spPr>
        <p:txBody>
          <a:bodyPr>
            <a:spAutoFit/>
          </a:bodyPr>
          <a:lstStyle/>
          <a:p>
            <a:r>
              <a:rPr lang="fr-BE" b="1"/>
              <a:t>2CV</a:t>
            </a:r>
          </a:p>
        </p:txBody>
      </p:sp>
      <p:pic>
        <p:nvPicPr>
          <p:cNvPr id="109580" name="Picture 6"/>
          <p:cNvPicPr>
            <a:picLocks noChangeAspect="1" noChangeArrowheads="1"/>
          </p:cNvPicPr>
          <p:nvPr/>
        </p:nvPicPr>
        <p:blipFill>
          <a:blip r:embed="rId7" cstate="print"/>
          <a:srcRect/>
          <a:stretch>
            <a:fillRect/>
          </a:stretch>
        </p:blipFill>
        <p:spPr bwMode="auto">
          <a:xfrm>
            <a:off x="5857875" y="4262438"/>
            <a:ext cx="2276475" cy="2638425"/>
          </a:xfrm>
          <a:prstGeom prst="rect">
            <a:avLst/>
          </a:prstGeom>
          <a:noFill/>
          <a:ln w="12700">
            <a:noFill/>
            <a:miter lim="800000"/>
            <a:headEnd type="none" w="sm" len="sm"/>
            <a:tailEnd type="none" w="sm" len="sm"/>
          </a:ln>
        </p:spPr>
      </p:pic>
      <p:sp>
        <p:nvSpPr>
          <p:cNvPr id="109581" name="ZoneTexte 13"/>
          <p:cNvSpPr txBox="1">
            <a:spLocks noChangeArrowheads="1"/>
          </p:cNvSpPr>
          <p:nvPr/>
        </p:nvSpPr>
        <p:spPr bwMode="auto">
          <a:xfrm>
            <a:off x="7572375" y="5762625"/>
            <a:ext cx="1214438" cy="830263"/>
          </a:xfrm>
          <a:prstGeom prst="rect">
            <a:avLst/>
          </a:prstGeom>
          <a:noFill/>
          <a:ln w="9525">
            <a:noFill/>
            <a:miter lim="800000"/>
            <a:headEnd/>
            <a:tailEnd/>
          </a:ln>
        </p:spPr>
        <p:txBody>
          <a:bodyPr>
            <a:spAutoFit/>
          </a:bodyPr>
          <a:lstStyle/>
          <a:p>
            <a:r>
              <a:rPr lang="fr-BE" b="1"/>
              <a:t>R4, R5</a:t>
            </a:r>
          </a:p>
          <a:p>
            <a:r>
              <a:rPr lang="fr-BE" b="1" err="1"/>
              <a:t>Daf</a:t>
            </a:r>
            <a:r>
              <a:rPr lang="fr-BE" b="1"/>
              <a:t> 55</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09572"/>
                                        </p:tgtEl>
                                        <p:attrNameLst>
                                          <p:attrName>style.visibility</p:attrName>
                                        </p:attrNameLst>
                                      </p:cBhvr>
                                      <p:to>
                                        <p:strVal val="visible"/>
                                      </p:to>
                                    </p:set>
                                    <p:animEffect transition="in" filter="fade">
                                      <p:cBhvr>
                                        <p:cTn id="12" dur="500"/>
                                        <p:tgtEl>
                                          <p:spTgt spid="109572"/>
                                        </p:tgtEl>
                                      </p:cBhvr>
                                    </p:animEffect>
                                  </p:childTnLst>
                                </p:cTn>
                              </p:par>
                            </p:childTnLst>
                          </p:cTn>
                        </p:par>
                        <p:par>
                          <p:cTn id="13" fill="hold">
                            <p:stCondLst>
                              <p:cond delay="1000"/>
                            </p:stCondLst>
                            <p:childTnLst>
                              <p:par>
                                <p:cTn id="14" presetID="5" presetClass="entr" presetSubtype="10" fill="hold" grpId="0" nodeType="afterEffect">
                                  <p:stCondLst>
                                    <p:cond delay="0"/>
                                  </p:stCondLst>
                                  <p:childTnLst>
                                    <p:set>
                                      <p:cBhvr>
                                        <p:cTn id="15" dur="1" fill="hold">
                                          <p:stCondLst>
                                            <p:cond delay="0"/>
                                          </p:stCondLst>
                                        </p:cTn>
                                        <p:tgtEl>
                                          <p:spTgt spid="109575"/>
                                        </p:tgtEl>
                                        <p:attrNameLst>
                                          <p:attrName>style.visibility</p:attrName>
                                        </p:attrNameLst>
                                      </p:cBhvr>
                                      <p:to>
                                        <p:strVal val="visible"/>
                                      </p:to>
                                    </p:set>
                                    <p:animEffect transition="in" filter="checkerboard(across)">
                                      <p:cBhvr>
                                        <p:cTn id="16" dur="500"/>
                                        <p:tgtEl>
                                          <p:spTgt spid="109575"/>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109580"/>
                                        </p:tgtEl>
                                        <p:attrNameLst>
                                          <p:attrName>style.visibility</p:attrName>
                                        </p:attrNameLst>
                                      </p:cBhvr>
                                      <p:to>
                                        <p:strVal val="visible"/>
                                      </p:to>
                                    </p:set>
                                    <p:animEffect transition="in" filter="fade">
                                      <p:cBhvr>
                                        <p:cTn id="20" dur="500"/>
                                        <p:tgtEl>
                                          <p:spTgt spid="109580"/>
                                        </p:tgtEl>
                                      </p:cBhvr>
                                    </p:animEffect>
                                  </p:childTnLst>
                                </p:cTn>
                              </p:par>
                            </p:childTnLst>
                          </p:cTn>
                        </p:par>
                        <p:par>
                          <p:cTn id="21" fill="hold">
                            <p:stCondLst>
                              <p:cond delay="2000"/>
                            </p:stCondLst>
                            <p:childTnLst>
                              <p:par>
                                <p:cTn id="22" presetID="5" presetClass="entr" presetSubtype="10" fill="hold" grpId="0" nodeType="afterEffect">
                                  <p:stCondLst>
                                    <p:cond delay="0"/>
                                  </p:stCondLst>
                                  <p:childTnLst>
                                    <p:set>
                                      <p:cBhvr>
                                        <p:cTn id="23" dur="1" fill="hold">
                                          <p:stCondLst>
                                            <p:cond delay="0"/>
                                          </p:stCondLst>
                                        </p:cTn>
                                        <p:tgtEl>
                                          <p:spTgt spid="109581"/>
                                        </p:tgtEl>
                                        <p:attrNameLst>
                                          <p:attrName>style.visibility</p:attrName>
                                        </p:attrNameLst>
                                      </p:cBhvr>
                                      <p:to>
                                        <p:strVal val="visible"/>
                                      </p:to>
                                    </p:set>
                                    <p:animEffect transition="in" filter="checkerboard(across)">
                                      <p:cBhvr>
                                        <p:cTn id="24" dur="500"/>
                                        <p:tgtEl>
                                          <p:spTgt spid="109581"/>
                                        </p:tgtEl>
                                      </p:cBhvr>
                                    </p:animEffect>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109578"/>
                                        </p:tgtEl>
                                        <p:attrNameLst>
                                          <p:attrName>style.visibility</p:attrName>
                                        </p:attrNameLst>
                                      </p:cBhvr>
                                      <p:to>
                                        <p:strVal val="visible"/>
                                      </p:to>
                                    </p:set>
                                    <p:animEffect transition="in" filter="fade">
                                      <p:cBhvr>
                                        <p:cTn id="28" dur="500"/>
                                        <p:tgtEl>
                                          <p:spTgt spid="109578"/>
                                        </p:tgtEl>
                                      </p:cBhvr>
                                    </p:animEffect>
                                  </p:childTnLst>
                                </p:cTn>
                              </p:par>
                            </p:childTnLst>
                          </p:cTn>
                        </p:par>
                        <p:par>
                          <p:cTn id="29" fill="hold">
                            <p:stCondLst>
                              <p:cond delay="3000"/>
                            </p:stCondLst>
                            <p:childTnLst>
                              <p:par>
                                <p:cTn id="30" presetID="5" presetClass="entr" presetSubtype="10" fill="hold" grpId="0" nodeType="afterEffect">
                                  <p:stCondLst>
                                    <p:cond delay="0"/>
                                  </p:stCondLst>
                                  <p:childTnLst>
                                    <p:set>
                                      <p:cBhvr>
                                        <p:cTn id="31" dur="1" fill="hold">
                                          <p:stCondLst>
                                            <p:cond delay="0"/>
                                          </p:stCondLst>
                                        </p:cTn>
                                        <p:tgtEl>
                                          <p:spTgt spid="109579"/>
                                        </p:tgtEl>
                                        <p:attrNameLst>
                                          <p:attrName>style.visibility</p:attrName>
                                        </p:attrNameLst>
                                      </p:cBhvr>
                                      <p:to>
                                        <p:strVal val="visible"/>
                                      </p:to>
                                    </p:set>
                                    <p:animEffect transition="in" filter="checkerboard(across)">
                                      <p:cBhvr>
                                        <p:cTn id="32" dur="500"/>
                                        <p:tgtEl>
                                          <p:spTgt spid="109579"/>
                                        </p:tgtEl>
                                      </p:cBhvr>
                                    </p:animEffect>
                                  </p:childTnLst>
                                </p:cTn>
                              </p:par>
                            </p:childTnLst>
                          </p:cTn>
                        </p:par>
                        <p:par>
                          <p:cTn id="33" fill="hold">
                            <p:stCondLst>
                              <p:cond delay="3500"/>
                            </p:stCondLst>
                            <p:childTnLst>
                              <p:par>
                                <p:cTn id="34" presetID="10" presetClass="entr" presetSubtype="0" fill="hold" nodeType="afterEffect">
                                  <p:stCondLst>
                                    <p:cond delay="0"/>
                                  </p:stCondLst>
                                  <p:childTnLst>
                                    <p:set>
                                      <p:cBhvr>
                                        <p:cTn id="35" dur="1" fill="hold">
                                          <p:stCondLst>
                                            <p:cond delay="0"/>
                                          </p:stCondLst>
                                        </p:cTn>
                                        <p:tgtEl>
                                          <p:spTgt spid="109574"/>
                                        </p:tgtEl>
                                        <p:attrNameLst>
                                          <p:attrName>style.visibility</p:attrName>
                                        </p:attrNameLst>
                                      </p:cBhvr>
                                      <p:to>
                                        <p:strVal val="visible"/>
                                      </p:to>
                                    </p:set>
                                    <p:animEffect transition="in" filter="fade">
                                      <p:cBhvr>
                                        <p:cTn id="36" dur="500"/>
                                        <p:tgtEl>
                                          <p:spTgt spid="109574"/>
                                        </p:tgtEl>
                                      </p:cBhvr>
                                    </p:animEffect>
                                  </p:childTnLst>
                                </p:cTn>
                              </p:par>
                            </p:childTnLst>
                          </p:cTn>
                        </p:par>
                        <p:par>
                          <p:cTn id="37" fill="hold">
                            <p:stCondLst>
                              <p:cond delay="4000"/>
                            </p:stCondLst>
                            <p:childTnLst>
                              <p:par>
                                <p:cTn id="38" presetID="5" presetClass="entr" presetSubtype="10" fill="hold" grpId="0" nodeType="afterEffect">
                                  <p:stCondLst>
                                    <p:cond delay="0"/>
                                  </p:stCondLst>
                                  <p:childTnLst>
                                    <p:set>
                                      <p:cBhvr>
                                        <p:cTn id="39" dur="1" fill="hold">
                                          <p:stCondLst>
                                            <p:cond delay="0"/>
                                          </p:stCondLst>
                                        </p:cTn>
                                        <p:tgtEl>
                                          <p:spTgt spid="109577"/>
                                        </p:tgtEl>
                                        <p:attrNameLst>
                                          <p:attrName>style.visibility</p:attrName>
                                        </p:attrNameLst>
                                      </p:cBhvr>
                                      <p:to>
                                        <p:strVal val="visible"/>
                                      </p:to>
                                    </p:set>
                                    <p:animEffect transition="in" filter="checkerboard(across)">
                                      <p:cBhvr>
                                        <p:cTn id="40" dur="500"/>
                                        <p:tgtEl>
                                          <p:spTgt spid="109577"/>
                                        </p:tgtEl>
                                      </p:cBhvr>
                                    </p:animEffect>
                                  </p:childTnLst>
                                </p:cTn>
                              </p:par>
                            </p:childTnLst>
                          </p:cTn>
                        </p:par>
                        <p:par>
                          <p:cTn id="41" fill="hold">
                            <p:stCondLst>
                              <p:cond delay="4500"/>
                            </p:stCondLst>
                            <p:childTnLst>
                              <p:par>
                                <p:cTn id="42" presetID="10" presetClass="entr" presetSubtype="0" fill="hold" nodeType="afterEffect">
                                  <p:stCondLst>
                                    <p:cond delay="0"/>
                                  </p:stCondLst>
                                  <p:childTnLst>
                                    <p:set>
                                      <p:cBhvr>
                                        <p:cTn id="43" dur="1" fill="hold">
                                          <p:stCondLst>
                                            <p:cond delay="0"/>
                                          </p:stCondLst>
                                        </p:cTn>
                                        <p:tgtEl>
                                          <p:spTgt spid="109573"/>
                                        </p:tgtEl>
                                        <p:attrNameLst>
                                          <p:attrName>style.visibility</p:attrName>
                                        </p:attrNameLst>
                                      </p:cBhvr>
                                      <p:to>
                                        <p:strVal val="visible"/>
                                      </p:to>
                                    </p:set>
                                    <p:animEffect transition="in" filter="fade">
                                      <p:cBhvr>
                                        <p:cTn id="44" dur="500"/>
                                        <p:tgtEl>
                                          <p:spTgt spid="109573"/>
                                        </p:tgtEl>
                                      </p:cBhvr>
                                    </p:animEffect>
                                  </p:childTnLst>
                                </p:cTn>
                              </p:par>
                            </p:childTnLst>
                          </p:cTn>
                        </p:par>
                        <p:par>
                          <p:cTn id="45" fill="hold">
                            <p:stCondLst>
                              <p:cond delay="5000"/>
                            </p:stCondLst>
                            <p:childTnLst>
                              <p:par>
                                <p:cTn id="46" presetID="5" presetClass="entr" presetSubtype="10" fill="hold" grpId="0" nodeType="afterEffect">
                                  <p:stCondLst>
                                    <p:cond delay="0"/>
                                  </p:stCondLst>
                                  <p:childTnLst>
                                    <p:set>
                                      <p:cBhvr>
                                        <p:cTn id="47" dur="1" fill="hold">
                                          <p:stCondLst>
                                            <p:cond delay="0"/>
                                          </p:stCondLst>
                                        </p:cTn>
                                        <p:tgtEl>
                                          <p:spTgt spid="109576"/>
                                        </p:tgtEl>
                                        <p:attrNameLst>
                                          <p:attrName>style.visibility</p:attrName>
                                        </p:attrNameLst>
                                      </p:cBhvr>
                                      <p:to>
                                        <p:strVal val="visible"/>
                                      </p:to>
                                    </p:set>
                                    <p:animEffect transition="in" filter="checkerboard(across)">
                                      <p:cBhvr>
                                        <p:cTn id="48" dur="500"/>
                                        <p:tgtEl>
                                          <p:spTgt spid="1095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9575" grpId="0"/>
      <p:bldP spid="109576" grpId="0"/>
      <p:bldP spid="109577" grpId="0"/>
      <p:bldP spid="109579" grpId="0"/>
      <p:bldP spid="109581"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Espace réservé du numéro de diapositive 3"/>
          <p:cNvSpPr>
            <a:spLocks noGrp="1"/>
          </p:cNvSpPr>
          <p:nvPr>
            <p:ph type="sldNum" sz="quarter" idx="10"/>
          </p:nvPr>
        </p:nvSpPr>
        <p:spPr>
          <a:noFill/>
        </p:spPr>
        <p:txBody>
          <a:bodyPr/>
          <a:lstStyle/>
          <a:p>
            <a:pPr defTabSz="1073150"/>
            <a:fld id="{D2D04062-DA5B-4565-8B63-7EA097DCA9E2}" type="slidenum">
              <a:rPr lang="fr-BE" smtClean="0"/>
              <a:pPr defTabSz="1073150"/>
              <a:t>205</a:t>
            </a:fld>
            <a:endParaRPr lang="fr-BE"/>
          </a:p>
        </p:txBody>
      </p:sp>
      <p:pic>
        <p:nvPicPr>
          <p:cNvPr id="111619" name="Image 5" descr="123.jpg"/>
          <p:cNvPicPr>
            <a:picLocks noChangeAspect="1"/>
          </p:cNvPicPr>
          <p:nvPr/>
        </p:nvPicPr>
        <p:blipFill>
          <a:blip r:embed="rId3" cstate="print"/>
          <a:srcRect/>
          <a:stretch>
            <a:fillRect/>
          </a:stretch>
        </p:blipFill>
        <p:spPr bwMode="auto">
          <a:xfrm>
            <a:off x="1714500" y="1262063"/>
            <a:ext cx="6924675" cy="5853112"/>
          </a:xfrm>
          <a:prstGeom prst="rect">
            <a:avLst/>
          </a:prstGeom>
          <a:noFill/>
          <a:ln w="9525">
            <a:noFill/>
            <a:miter lim="800000"/>
            <a:headEnd/>
            <a:tailEnd/>
          </a:ln>
        </p:spPr>
      </p:pic>
      <p:sp>
        <p:nvSpPr>
          <p:cNvPr id="7" name="Rectangle 2"/>
          <p:cNvSpPr>
            <a:spLocks noGrp="1" noChangeArrowheads="1"/>
          </p:cNvSpPr>
          <p:nvPr>
            <p:ph type="title"/>
          </p:nvPr>
        </p:nvSpPr>
        <p:spPr>
          <a:xfrm>
            <a:off x="1828800" y="347663"/>
            <a:ext cx="8458200" cy="542925"/>
          </a:xfrm>
        </p:spPr>
        <p:txBody>
          <a:bodyPr lIns="100004" tIns="49208" rIns="100004" bIns="49208"/>
          <a:lstStyle/>
          <a:p>
            <a:pPr>
              <a:defRPr/>
            </a:pPr>
            <a:r>
              <a:rPr lang="fr-BE" sz="3600">
                <a:solidFill>
                  <a:schemeClr val="accent4"/>
                </a:solidFill>
              </a:rPr>
              <a:t>Electronique sur moteurs anciens</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111619"/>
                                        </p:tgtEl>
                                        <p:attrNameLst>
                                          <p:attrName>style.visibility</p:attrName>
                                        </p:attrNameLst>
                                      </p:cBhvr>
                                      <p:to>
                                        <p:strVal val="visible"/>
                                      </p:to>
                                    </p:set>
                                    <p:animEffect transition="in" filter="checkerboard(across)">
                                      <p:cBhvr>
                                        <p:cTn id="12" dur="500"/>
                                        <p:tgtEl>
                                          <p:spTgt spid="1116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Espace réservé du numéro de diapositive 3"/>
          <p:cNvSpPr>
            <a:spLocks noGrp="1"/>
          </p:cNvSpPr>
          <p:nvPr>
            <p:ph type="sldNum" sz="quarter" idx="10"/>
          </p:nvPr>
        </p:nvSpPr>
        <p:spPr>
          <a:noFill/>
        </p:spPr>
        <p:txBody>
          <a:bodyPr/>
          <a:lstStyle/>
          <a:p>
            <a:pPr defTabSz="1073150"/>
            <a:fld id="{9AD6D1DA-E57D-4698-8672-0383626DACBA}" type="slidenum">
              <a:rPr lang="fr-BE" smtClean="0"/>
              <a:pPr defTabSz="1073150"/>
              <a:t>206</a:t>
            </a:fld>
            <a:endParaRPr lang="fr-BE"/>
          </a:p>
        </p:txBody>
      </p:sp>
      <p:sp>
        <p:nvSpPr>
          <p:cNvPr id="6" name="Rectangle 2"/>
          <p:cNvSpPr>
            <a:spLocks noGrp="1" noChangeArrowheads="1"/>
          </p:cNvSpPr>
          <p:nvPr>
            <p:ph type="title"/>
          </p:nvPr>
        </p:nvSpPr>
        <p:spPr>
          <a:xfrm>
            <a:off x="1828800" y="126239"/>
            <a:ext cx="8458200" cy="985774"/>
          </a:xfrm>
        </p:spPr>
        <p:txBody>
          <a:bodyPr lIns="100004" tIns="49208" rIns="100004" bIns="49208"/>
          <a:lstStyle/>
          <a:p>
            <a:pPr>
              <a:defRPr/>
            </a:pPr>
            <a:r>
              <a:rPr lang="fr-BE" sz="3600">
                <a:solidFill>
                  <a:schemeClr val="accent4"/>
                </a:solidFill>
              </a:rPr>
              <a:t>Electronique – Précision</a:t>
            </a:r>
            <a:br>
              <a:rPr lang="fr-BE" sz="3600">
                <a:solidFill>
                  <a:schemeClr val="accent4"/>
                </a:solidFill>
              </a:rPr>
            </a:br>
            <a:r>
              <a:rPr lang="fr-BE" sz="3600">
                <a:solidFill>
                  <a:schemeClr val="accent4"/>
                </a:solidFill>
              </a:rPr>
              <a:t>Nouveau distributeur</a:t>
            </a:r>
          </a:p>
        </p:txBody>
      </p:sp>
      <p:pic>
        <p:nvPicPr>
          <p:cNvPr id="4" name="Allumage 123 (WMV mQ).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cstate="print"/>
          <a:stretch>
            <a:fillRect/>
          </a:stretch>
        </p:blipFill>
        <p:spPr>
          <a:xfrm>
            <a:off x="-37" y="1262046"/>
            <a:ext cx="10287037" cy="5715040"/>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684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2" fill="hold" display="0">
                  <p:stCondLst>
                    <p:cond delay="indefinite"/>
                  </p:stCondLst>
                  <p:endCondLst>
                    <p:cond evt="onNext" delay="0">
                      <p:tgtEl>
                        <p:sldTgt/>
                      </p:tgtEl>
                    </p:cond>
                    <p:cond evt="onPrev" delay="0">
                      <p:tgtEl>
                        <p:sldTgt/>
                      </p:tgtEl>
                    </p:cond>
                  </p:end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bldLst>
      <p:bldP spid="6"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Espace réservé du numéro de diapositive 3"/>
          <p:cNvSpPr>
            <a:spLocks noGrp="1"/>
          </p:cNvSpPr>
          <p:nvPr>
            <p:ph type="sldNum" sz="quarter" idx="10"/>
          </p:nvPr>
        </p:nvSpPr>
        <p:spPr>
          <a:noFill/>
        </p:spPr>
        <p:txBody>
          <a:bodyPr/>
          <a:lstStyle/>
          <a:p>
            <a:pPr defTabSz="1073150"/>
            <a:fld id="{A9229D04-9D89-48A0-B1E1-70693ED34CF8}" type="slidenum">
              <a:rPr lang="fr-BE" smtClean="0"/>
              <a:pPr defTabSz="1073150"/>
              <a:t>207</a:t>
            </a:fld>
            <a:endParaRPr lang="fr-BE"/>
          </a:p>
        </p:txBody>
      </p:sp>
      <p:sp>
        <p:nvSpPr>
          <p:cNvPr id="7" name="Rectangle 2"/>
          <p:cNvSpPr>
            <a:spLocks noGrp="1" noChangeArrowheads="1"/>
          </p:cNvSpPr>
          <p:nvPr>
            <p:ph type="title"/>
          </p:nvPr>
        </p:nvSpPr>
        <p:spPr>
          <a:xfrm>
            <a:off x="1828800" y="347663"/>
            <a:ext cx="8458200" cy="542925"/>
          </a:xfrm>
        </p:spPr>
        <p:txBody>
          <a:bodyPr lIns="100004" tIns="49208" rIns="100004" bIns="49208"/>
          <a:lstStyle/>
          <a:p>
            <a:pPr>
              <a:defRPr/>
            </a:pPr>
            <a:r>
              <a:rPr lang="fr-BE" sz="3600">
                <a:solidFill>
                  <a:schemeClr val="accent4"/>
                </a:solidFill>
              </a:rPr>
              <a:t>Electronique sur moteurs anciens</a:t>
            </a:r>
          </a:p>
        </p:txBody>
      </p:sp>
      <p:sp>
        <p:nvSpPr>
          <p:cNvPr id="14" name="ZoneTexte 13"/>
          <p:cNvSpPr txBox="1"/>
          <p:nvPr/>
        </p:nvSpPr>
        <p:spPr>
          <a:xfrm>
            <a:off x="285716" y="1547798"/>
            <a:ext cx="9858444" cy="4832092"/>
          </a:xfrm>
          <a:prstGeom prst="rect">
            <a:avLst/>
          </a:prstGeom>
          <a:noFill/>
        </p:spPr>
        <p:txBody>
          <a:bodyPr wrap="square" rtlCol="0">
            <a:spAutoFit/>
          </a:bodyPr>
          <a:lstStyle/>
          <a:p>
            <a:r>
              <a:rPr lang="fr-BE" sz="4400" b="1">
                <a:effectLst>
                  <a:outerShdw blurRad="38100" dist="38100" dir="2700000" algn="tl">
                    <a:srgbClr val="000000">
                      <a:alpha val="43137"/>
                    </a:srgbClr>
                  </a:outerShdw>
                </a:effectLst>
              </a:rPr>
              <a:t>Attention aux gadgets vendus dans les foires commerciales !</a:t>
            </a:r>
          </a:p>
          <a:p>
            <a:endParaRPr lang="fr-BE" sz="4400" b="1">
              <a:effectLst>
                <a:outerShdw blurRad="38100" dist="38100" dir="2700000" algn="tl">
                  <a:srgbClr val="000000">
                    <a:alpha val="43137"/>
                  </a:srgbClr>
                </a:outerShdw>
              </a:effectLst>
            </a:endParaRPr>
          </a:p>
          <a:p>
            <a:pPr>
              <a:buFont typeface="Wingdings" pitchFamily="2" charset="2"/>
              <a:buChar char="Ø"/>
            </a:pPr>
            <a:r>
              <a:rPr lang="fr-BE" sz="4400" b="1">
                <a:effectLst>
                  <a:outerShdw blurRad="38100" dist="38100" dir="2700000" algn="tl">
                    <a:srgbClr val="000000">
                      <a:alpha val="43137"/>
                    </a:srgbClr>
                  </a:outerShdw>
                </a:effectLst>
              </a:rPr>
              <a:t>Bobines ‘’miracles’’</a:t>
            </a:r>
          </a:p>
          <a:p>
            <a:pPr>
              <a:buFont typeface="Wingdings" pitchFamily="2" charset="2"/>
              <a:buChar char="Ø"/>
            </a:pPr>
            <a:r>
              <a:rPr lang="fr-BE" sz="4400" b="1">
                <a:effectLst>
                  <a:outerShdw blurRad="38100" dist="38100" dir="2700000" algn="tl">
                    <a:srgbClr val="000000">
                      <a:alpha val="43137"/>
                    </a:srgbClr>
                  </a:outerShdw>
                </a:effectLst>
              </a:rPr>
              <a:t>Amplificateurs sur fils HT</a:t>
            </a:r>
          </a:p>
          <a:p>
            <a:pPr>
              <a:buFont typeface="Wingdings" pitchFamily="2" charset="2"/>
              <a:buChar char="Ø"/>
            </a:pPr>
            <a:r>
              <a:rPr lang="fr-BE" sz="4400" b="1">
                <a:effectLst>
                  <a:outerShdw blurRad="38100" dist="38100" dir="2700000" algn="tl">
                    <a:srgbClr val="000000">
                      <a:alpha val="43137"/>
                    </a:srgbClr>
                  </a:outerShdw>
                </a:effectLst>
              </a:rPr>
              <a:t>Bougies ‘’révolutionnaires’’</a:t>
            </a:r>
          </a:p>
          <a:p>
            <a:pPr>
              <a:buFont typeface="Wingdings" pitchFamily="2" charset="2"/>
              <a:buChar char="Ø"/>
            </a:pPr>
            <a:r>
              <a:rPr lang="fr-BE" sz="4400" b="1">
                <a:effectLst>
                  <a:outerShdw blurRad="38100" dist="38100" dir="2700000" algn="tl">
                    <a:srgbClr val="000000">
                      <a:alpha val="43137"/>
                    </a:srgbClr>
                  </a:outerShdw>
                </a:effectLst>
              </a:rPr>
              <a:t>Etc..</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0" fill="hold" nodeType="after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 calcmode="lin" valueType="num">
                                      <p:cBhvr>
                                        <p:cTn id="12"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anim calcmode="lin" valueType="num">
                                      <p:cBhvr>
                                        <p:cTn id="19" dur="500" fill="hold"/>
                                        <p:tgtEl>
                                          <p:spTgt spid="14">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4">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1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nodeType="clickEffect">
                                  <p:stCondLst>
                                    <p:cond delay="0"/>
                                  </p:stCondLst>
                                  <p:childTnLst>
                                    <p:set>
                                      <p:cBhvr>
                                        <p:cTn id="25" dur="1" fill="hold">
                                          <p:stCondLst>
                                            <p:cond delay="0"/>
                                          </p:stCondLst>
                                        </p:cTn>
                                        <p:tgtEl>
                                          <p:spTgt spid="14">
                                            <p:txEl>
                                              <p:pRg st="3" end="3"/>
                                            </p:txEl>
                                          </p:spTgt>
                                        </p:tgtEl>
                                        <p:attrNameLst>
                                          <p:attrName>style.visibility</p:attrName>
                                        </p:attrNameLst>
                                      </p:cBhvr>
                                      <p:to>
                                        <p:strVal val="visible"/>
                                      </p:to>
                                    </p:set>
                                    <p:anim calcmode="lin" valueType="num">
                                      <p:cBhvr>
                                        <p:cTn id="26" dur="500" fill="hold"/>
                                        <p:tgtEl>
                                          <p:spTgt spid="14">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14">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14">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nodeType="clickEffect">
                                  <p:stCondLst>
                                    <p:cond delay="0"/>
                                  </p:stCondLst>
                                  <p:childTnLst>
                                    <p:set>
                                      <p:cBhvr>
                                        <p:cTn id="32" dur="1" fill="hold">
                                          <p:stCondLst>
                                            <p:cond delay="0"/>
                                          </p:stCondLst>
                                        </p:cTn>
                                        <p:tgtEl>
                                          <p:spTgt spid="14">
                                            <p:txEl>
                                              <p:pRg st="4" end="4"/>
                                            </p:txEl>
                                          </p:spTgt>
                                        </p:tgtEl>
                                        <p:attrNameLst>
                                          <p:attrName>style.visibility</p:attrName>
                                        </p:attrNameLst>
                                      </p:cBhvr>
                                      <p:to>
                                        <p:strVal val="visible"/>
                                      </p:to>
                                    </p:set>
                                    <p:anim calcmode="lin" valueType="num">
                                      <p:cBhvr>
                                        <p:cTn id="33" dur="500" fill="hold"/>
                                        <p:tgtEl>
                                          <p:spTgt spid="14">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14">
                                            <p:txEl>
                                              <p:pRg st="4" end="4"/>
                                            </p:txEl>
                                          </p:spTgt>
                                        </p:tgtEl>
                                        <p:attrNameLst>
                                          <p:attrName>ppt_h</p:attrName>
                                        </p:attrNameLst>
                                      </p:cBhvr>
                                      <p:tavLst>
                                        <p:tav tm="0">
                                          <p:val>
                                            <p:fltVal val="0"/>
                                          </p:val>
                                        </p:tav>
                                        <p:tav tm="100000">
                                          <p:val>
                                            <p:strVal val="#ppt_h"/>
                                          </p:val>
                                        </p:tav>
                                      </p:tavLst>
                                    </p:anim>
                                    <p:animEffect transition="in" filter="fade">
                                      <p:cBhvr>
                                        <p:cTn id="35" dur="500"/>
                                        <p:tgtEl>
                                          <p:spTgt spid="14">
                                            <p:txEl>
                                              <p:pRg st="4" end="4"/>
                                            </p:txEl>
                                          </p:spTgt>
                                        </p:tgtEl>
                                      </p:cBhvr>
                                    </p:animEffect>
                                  </p:childTnLst>
                                </p:cTn>
                              </p:par>
                            </p:childTnLst>
                          </p:cTn>
                        </p:par>
                        <p:par>
                          <p:cTn id="36" fill="hold">
                            <p:stCondLst>
                              <p:cond delay="500"/>
                            </p:stCondLst>
                            <p:childTnLst>
                              <p:par>
                                <p:cTn id="37" presetID="53" presetClass="entr" presetSubtype="0" fill="hold" nodeType="afterEffect">
                                  <p:stCondLst>
                                    <p:cond delay="0"/>
                                  </p:stCondLst>
                                  <p:childTnLst>
                                    <p:set>
                                      <p:cBhvr>
                                        <p:cTn id="38" dur="1" fill="hold">
                                          <p:stCondLst>
                                            <p:cond delay="0"/>
                                          </p:stCondLst>
                                        </p:cTn>
                                        <p:tgtEl>
                                          <p:spTgt spid="14">
                                            <p:txEl>
                                              <p:pRg st="5" end="5"/>
                                            </p:txEl>
                                          </p:spTgt>
                                        </p:tgtEl>
                                        <p:attrNameLst>
                                          <p:attrName>style.visibility</p:attrName>
                                        </p:attrNameLst>
                                      </p:cBhvr>
                                      <p:to>
                                        <p:strVal val="visible"/>
                                      </p:to>
                                    </p:set>
                                    <p:anim calcmode="lin" valueType="num">
                                      <p:cBhvr>
                                        <p:cTn id="39" dur="500" fill="hold"/>
                                        <p:tgtEl>
                                          <p:spTgt spid="14">
                                            <p:txEl>
                                              <p:pRg st="5" end="5"/>
                                            </p:txEl>
                                          </p:spTgt>
                                        </p:tgtEl>
                                        <p:attrNameLst>
                                          <p:attrName>ppt_w</p:attrName>
                                        </p:attrNameLst>
                                      </p:cBhvr>
                                      <p:tavLst>
                                        <p:tav tm="0">
                                          <p:val>
                                            <p:fltVal val="0"/>
                                          </p:val>
                                        </p:tav>
                                        <p:tav tm="100000">
                                          <p:val>
                                            <p:strVal val="#ppt_w"/>
                                          </p:val>
                                        </p:tav>
                                      </p:tavLst>
                                    </p:anim>
                                    <p:anim calcmode="lin" valueType="num">
                                      <p:cBhvr>
                                        <p:cTn id="40" dur="500" fill="hold"/>
                                        <p:tgtEl>
                                          <p:spTgt spid="14">
                                            <p:txEl>
                                              <p:pRg st="5" end="5"/>
                                            </p:txEl>
                                          </p:spTgt>
                                        </p:tgtEl>
                                        <p:attrNameLst>
                                          <p:attrName>ppt_h</p:attrName>
                                        </p:attrNameLst>
                                      </p:cBhvr>
                                      <p:tavLst>
                                        <p:tav tm="0">
                                          <p:val>
                                            <p:fltVal val="0"/>
                                          </p:val>
                                        </p:tav>
                                        <p:tav tm="100000">
                                          <p:val>
                                            <p:strVal val="#ppt_h"/>
                                          </p:val>
                                        </p:tav>
                                      </p:tavLst>
                                    </p:anim>
                                    <p:animEffect transition="in" filter="fade">
                                      <p:cBhvr>
                                        <p:cTn id="41"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Espace réservé du numéro de diapositive 3"/>
          <p:cNvSpPr>
            <a:spLocks noGrp="1"/>
          </p:cNvSpPr>
          <p:nvPr>
            <p:ph type="sldNum" sz="quarter" idx="10"/>
          </p:nvPr>
        </p:nvSpPr>
        <p:spPr>
          <a:noFill/>
        </p:spPr>
        <p:txBody>
          <a:bodyPr/>
          <a:lstStyle/>
          <a:p>
            <a:pPr defTabSz="1073150"/>
            <a:fld id="{14DCD821-B841-4ED8-9500-28B0FAA84754}" type="slidenum">
              <a:rPr lang="fr-BE" smtClean="0"/>
              <a:pPr defTabSz="1073150"/>
              <a:t>208</a:t>
            </a:fld>
            <a:endParaRPr lang="fr-BE"/>
          </a:p>
        </p:txBody>
      </p:sp>
      <p:sp>
        <p:nvSpPr>
          <p:cNvPr id="5" name="Rectangle 2"/>
          <p:cNvSpPr>
            <a:spLocks noGrp="1" noChangeArrowheads="1"/>
          </p:cNvSpPr>
          <p:nvPr>
            <p:ph type="title"/>
          </p:nvPr>
        </p:nvSpPr>
        <p:spPr>
          <a:xfrm>
            <a:off x="1828800" y="347663"/>
            <a:ext cx="8458200" cy="542925"/>
          </a:xfrm>
        </p:spPr>
        <p:txBody>
          <a:bodyPr lIns="100004" tIns="49208" rIns="100004" bIns="49208"/>
          <a:lstStyle/>
          <a:p>
            <a:pPr>
              <a:defRPr/>
            </a:pPr>
            <a:r>
              <a:rPr lang="fr-BE" sz="3600">
                <a:solidFill>
                  <a:schemeClr val="accent4"/>
                </a:solidFill>
              </a:rPr>
              <a:t>Allumage pour Moteur 4 Temps</a:t>
            </a:r>
          </a:p>
        </p:txBody>
      </p:sp>
      <p:sp>
        <p:nvSpPr>
          <p:cNvPr id="4" name="Rectangle 5"/>
          <p:cNvSpPr>
            <a:spLocks noChangeArrowheads="1"/>
          </p:cNvSpPr>
          <p:nvPr/>
        </p:nvSpPr>
        <p:spPr bwMode="auto">
          <a:xfrm>
            <a:off x="428592" y="1547798"/>
            <a:ext cx="9286875" cy="4562137"/>
          </a:xfrm>
          <a:prstGeom prst="rect">
            <a:avLst/>
          </a:prstGeom>
          <a:noFill/>
          <a:ln w="9525">
            <a:noFill/>
            <a:miter lim="800000"/>
            <a:headEnd/>
            <a:tailEnd/>
          </a:ln>
        </p:spPr>
        <p:txBody>
          <a:bodyPr lIns="98417" tIns="49208" rIns="98417" bIns="49208">
            <a:spAutoFit/>
          </a:bodyPr>
          <a:lstStyle/>
          <a:p>
            <a:pPr algn="ctr" defTabSz="884238" eaLnBrk="0" hangingPunct="0">
              <a:defRPr/>
            </a:pPr>
            <a:r>
              <a:rPr lang="fr-BE" sz="4000" b="1">
                <a:solidFill>
                  <a:schemeClr val="tx1"/>
                </a:solidFill>
                <a:effectLst>
                  <a:outerShdw blurRad="38100" dist="38100" dir="2700000" algn="tl">
                    <a:srgbClr val="000000">
                      <a:alpha val="43137"/>
                    </a:srgbClr>
                  </a:outerShdw>
                </a:effectLst>
              </a:rPr>
              <a:t>Merci pour votre aimable attention !</a:t>
            </a:r>
          </a:p>
          <a:p>
            <a:pPr algn="ctr" defTabSz="884238" eaLnBrk="0" hangingPunct="0">
              <a:defRPr/>
            </a:pPr>
            <a:endParaRPr lang="fr-BE" sz="4000" b="1">
              <a:solidFill>
                <a:schemeClr val="tx1"/>
              </a:solidFill>
              <a:effectLst>
                <a:outerShdw blurRad="38100" dist="38100" dir="2700000" algn="tl">
                  <a:srgbClr val="000000">
                    <a:alpha val="43137"/>
                  </a:srgbClr>
                </a:outerShdw>
              </a:effectLst>
            </a:endParaRPr>
          </a:p>
          <a:p>
            <a:pPr algn="ctr" defTabSz="884238" eaLnBrk="0" hangingPunct="0">
              <a:defRPr/>
            </a:pPr>
            <a:r>
              <a:rPr lang="fr-BE" sz="4000" b="1">
                <a:solidFill>
                  <a:schemeClr val="tx1"/>
                </a:solidFill>
                <a:effectLst>
                  <a:outerShdw blurRad="38100" dist="38100" dir="2700000" algn="tl">
                    <a:srgbClr val="000000">
                      <a:alpha val="43137"/>
                    </a:srgbClr>
                  </a:outerShdw>
                </a:effectLst>
              </a:rPr>
              <a:t>Si vous souhaitez recevoir une copie informatique de cette présentation ou des schémas d’allumages électroniques, envoyez-moi un email</a:t>
            </a:r>
          </a:p>
          <a:p>
            <a:pPr algn="ctr" defTabSz="884238" eaLnBrk="0" hangingPunct="0">
              <a:defRPr/>
            </a:pPr>
            <a:endParaRPr lang="fr-BE" sz="1000" b="1">
              <a:solidFill>
                <a:schemeClr val="tx1"/>
              </a:solidFill>
              <a:effectLst>
                <a:outerShdw blurRad="38100" dist="38100" dir="2700000" algn="tl">
                  <a:srgbClr val="000000">
                    <a:alpha val="43137"/>
                  </a:srgbClr>
                </a:outerShdw>
              </a:effectLst>
            </a:endParaRPr>
          </a:p>
          <a:p>
            <a:pPr algn="ctr" defTabSz="884238" eaLnBrk="0" hangingPunct="0">
              <a:defRPr/>
            </a:pPr>
            <a:r>
              <a:rPr lang="fr-BE" sz="4000" b="1">
                <a:solidFill>
                  <a:schemeClr val="tx1"/>
                </a:solidFill>
                <a:effectLst>
                  <a:outerShdw blurRad="38100" dist="38100" dir="2700000" algn="tl">
                    <a:srgbClr val="000000">
                      <a:alpha val="43137"/>
                    </a:srgbClr>
                  </a:outerShdw>
                </a:effectLst>
              </a:rPr>
              <a:t> </a:t>
            </a:r>
            <a:r>
              <a:rPr lang="fr-BE" sz="4000" b="1">
                <a:solidFill>
                  <a:srgbClr val="0000CC"/>
                </a:solidFill>
                <a:effectLst>
                  <a:outerShdw blurRad="38100" dist="38100" dir="2700000" algn="tl">
                    <a:srgbClr val="000000">
                      <a:alpha val="43137"/>
                    </a:srgbClr>
                  </a:outerShdw>
                </a:effectLst>
              </a:rPr>
              <a:t>jacques.delhalle@gmail.com</a:t>
            </a:r>
            <a:endParaRPr lang="fr-BE" sz="3200" b="1">
              <a:solidFill>
                <a:srgbClr val="0000CC"/>
              </a:solidFill>
              <a:effectLst>
                <a:outerShdw blurRad="38100" dist="38100" dir="2700000" algn="tl">
                  <a:srgbClr val="000000">
                    <a:alpha val="43137"/>
                  </a:srgbClr>
                </a:outerShdw>
              </a:effectLst>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0" fill="hold" nodeType="after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4">
                                            <p:txEl>
                                              <p:pRg st="0" end="0"/>
                                            </p:txEl>
                                          </p:spTgt>
                                        </p:tgtEl>
                                      </p:cBhvr>
                                    </p:animEffect>
                                  </p:childTnLst>
                                </p:cTn>
                              </p:par>
                            </p:childTnLst>
                          </p:cTn>
                        </p:par>
                        <p:par>
                          <p:cTn id="15" fill="hold">
                            <p:stCondLst>
                              <p:cond delay="1000"/>
                            </p:stCondLst>
                            <p:childTnLst>
                              <p:par>
                                <p:cTn id="16" presetID="53" presetClass="entr" presetSubtype="0" fill="hold" nodeType="after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 calcmode="lin" valueType="num">
                                      <p:cBhvr>
                                        <p:cTn id="18"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9"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0" dur="500"/>
                                        <p:tgtEl>
                                          <p:spTgt spid="4">
                                            <p:txEl>
                                              <p:pRg st="2" end="2"/>
                                            </p:txEl>
                                          </p:spTgt>
                                        </p:tgtEl>
                                      </p:cBhvr>
                                    </p:animEffect>
                                  </p:childTnLst>
                                </p:cTn>
                              </p:par>
                            </p:childTnLst>
                          </p:cTn>
                        </p:par>
                        <p:par>
                          <p:cTn id="21" fill="hold">
                            <p:stCondLst>
                              <p:cond delay="1500"/>
                            </p:stCondLst>
                            <p:childTnLst>
                              <p:par>
                                <p:cTn id="22" presetID="53" presetClass="entr" presetSubtype="0" fill="hold" nodeType="after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 calcmode="lin" valueType="num">
                                      <p:cBhvr>
                                        <p:cTn id="24"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25"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26"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u numéro de diapositive 3"/>
          <p:cNvSpPr>
            <a:spLocks noGrp="1"/>
          </p:cNvSpPr>
          <p:nvPr>
            <p:ph type="sldNum" sz="quarter" idx="10"/>
          </p:nvPr>
        </p:nvSpPr>
        <p:spPr>
          <a:noFill/>
        </p:spPr>
        <p:txBody>
          <a:bodyPr/>
          <a:lstStyle/>
          <a:p>
            <a:pPr defTabSz="1073150"/>
            <a:fld id="{2D0FA329-6B69-4208-B679-8064C4B5B4B4}" type="slidenum">
              <a:rPr lang="fr-BE" smtClean="0"/>
              <a:pPr defTabSz="1073150"/>
              <a:t>21</a:t>
            </a:fld>
            <a:endParaRPr lang="fr-BE"/>
          </a:p>
        </p:txBody>
      </p:sp>
      <p:sp>
        <p:nvSpPr>
          <p:cNvPr id="14" name="Rectangle 2"/>
          <p:cNvSpPr>
            <a:spLocks noGrp="1" noChangeArrowheads="1"/>
          </p:cNvSpPr>
          <p:nvPr>
            <p:ph type="title"/>
          </p:nvPr>
        </p:nvSpPr>
        <p:spPr>
          <a:xfrm>
            <a:off x="1828800" y="126238"/>
            <a:ext cx="8458200" cy="985774"/>
          </a:xfrm>
        </p:spPr>
        <p:txBody>
          <a:bodyPr lIns="100004" tIns="49208" rIns="100004" bIns="49208"/>
          <a:lstStyle/>
          <a:p>
            <a:pPr>
              <a:defRPr/>
            </a:pPr>
            <a:r>
              <a:rPr lang="fr-BE" sz="3600">
                <a:solidFill>
                  <a:schemeClr val="accent4"/>
                </a:solidFill>
              </a:rPr>
              <a:t>Rappel</a:t>
            </a:r>
            <a:br>
              <a:rPr lang="fr-BE" sz="3600">
                <a:solidFill>
                  <a:schemeClr val="accent4"/>
                </a:solidFill>
              </a:rPr>
            </a:br>
            <a:r>
              <a:rPr lang="fr-BE" sz="3600">
                <a:solidFill>
                  <a:schemeClr val="accent4"/>
                </a:solidFill>
              </a:rPr>
              <a:t>Rudiments d’électricité</a:t>
            </a:r>
          </a:p>
        </p:txBody>
      </p:sp>
      <p:sp>
        <p:nvSpPr>
          <p:cNvPr id="15" name="ZoneTexte 14"/>
          <p:cNvSpPr txBox="1"/>
          <p:nvPr/>
        </p:nvSpPr>
        <p:spPr>
          <a:xfrm>
            <a:off x="214278" y="1404922"/>
            <a:ext cx="9715568" cy="1938992"/>
          </a:xfrm>
          <a:prstGeom prst="rect">
            <a:avLst/>
          </a:prstGeom>
          <a:noFill/>
        </p:spPr>
        <p:txBody>
          <a:bodyPr wrap="square" rtlCol="0">
            <a:spAutoFit/>
          </a:bodyPr>
          <a:lstStyle/>
          <a:p>
            <a:r>
              <a:rPr lang="fr-BE" b="1" i="1">
                <a:effectLst>
                  <a:outerShdw blurRad="38100" dist="38100" dir="2700000" algn="tl">
                    <a:srgbClr val="000000">
                      <a:alpha val="43137"/>
                    </a:srgbClr>
                  </a:outerShdw>
                </a:effectLst>
              </a:rPr>
              <a:t>Comment créer de la haute tension ?</a:t>
            </a:r>
          </a:p>
          <a:p>
            <a:endParaRPr lang="fr-BE" b="1" i="1">
              <a:effectLst>
                <a:outerShdw blurRad="38100" dist="38100" dir="2700000" algn="tl">
                  <a:srgbClr val="000000">
                    <a:alpha val="43137"/>
                  </a:srgbClr>
                </a:outerShdw>
              </a:effectLst>
            </a:endParaRPr>
          </a:p>
          <a:p>
            <a:endParaRPr lang="fr-BE" b="1" i="1">
              <a:effectLst>
                <a:outerShdw blurRad="38100" dist="38100" dir="2700000" algn="tl">
                  <a:srgbClr val="000000">
                    <a:alpha val="43137"/>
                  </a:srgbClr>
                </a:outerShdw>
              </a:effectLst>
            </a:endParaRPr>
          </a:p>
          <a:p>
            <a:pPr marL="457200" indent="-457200">
              <a:buFont typeface="Arial" pitchFamily="34" charset="0"/>
              <a:buChar char="•"/>
            </a:pPr>
            <a:r>
              <a:rPr lang="fr-BE" b="1">
                <a:solidFill>
                  <a:srgbClr val="000099"/>
                </a:solidFill>
              </a:rPr>
              <a:t>Avoir en permanence une réserve de haute tension. Empiler en série des piles ou des batteries pour obtenir le voltage désiré.</a:t>
            </a:r>
          </a:p>
        </p:txBody>
      </p:sp>
      <p:cxnSp>
        <p:nvCxnSpPr>
          <p:cNvPr id="6" name="Connecteur droit 5"/>
          <p:cNvCxnSpPr/>
          <p:nvPr/>
        </p:nvCxnSpPr>
        <p:spPr bwMode="auto">
          <a:xfrm>
            <a:off x="357154" y="2047864"/>
            <a:ext cx="9001188" cy="1500198"/>
          </a:xfrm>
          <a:prstGeom prst="line">
            <a:avLst/>
          </a:prstGeom>
          <a:solidFill>
            <a:schemeClr val="accent1"/>
          </a:solidFill>
          <a:ln w="63500" cap="flat" cmpd="sng" algn="ctr">
            <a:solidFill>
              <a:srgbClr val="FF0000"/>
            </a:solidFill>
            <a:prstDash val="solid"/>
            <a:round/>
            <a:headEnd type="none" w="sm" len="sm"/>
            <a:tailEnd type="none" w="sm" len="sm"/>
          </a:ln>
          <a:effectLst/>
        </p:spPr>
      </p:cxnSp>
      <p:cxnSp>
        <p:nvCxnSpPr>
          <p:cNvPr id="8" name="Connecteur droit 7"/>
          <p:cNvCxnSpPr/>
          <p:nvPr/>
        </p:nvCxnSpPr>
        <p:spPr bwMode="auto">
          <a:xfrm flipV="1">
            <a:off x="428592" y="1904988"/>
            <a:ext cx="8929750" cy="1714512"/>
          </a:xfrm>
          <a:prstGeom prst="line">
            <a:avLst/>
          </a:prstGeom>
          <a:solidFill>
            <a:schemeClr val="accent1"/>
          </a:solidFill>
          <a:ln w="63500" cap="flat" cmpd="sng" algn="ctr">
            <a:solidFill>
              <a:srgbClr val="FF0000"/>
            </a:solidFill>
            <a:prstDash val="solid"/>
            <a:round/>
            <a:headEnd type="none" w="sm" len="sm"/>
            <a:tailEnd type="none" w="sm" len="sm"/>
          </a:ln>
          <a:effectLst/>
        </p:spPr>
      </p:cxnSp>
      <p:sp>
        <p:nvSpPr>
          <p:cNvPr id="11" name="Forme libre 10"/>
          <p:cNvSpPr/>
          <p:nvPr/>
        </p:nvSpPr>
        <p:spPr bwMode="auto">
          <a:xfrm>
            <a:off x="-285788" y="3833814"/>
            <a:ext cx="11144328" cy="1578398"/>
          </a:xfrm>
          <a:custGeom>
            <a:avLst/>
            <a:gdLst>
              <a:gd name="connsiteX0" fmla="*/ 1529508 w 12456404"/>
              <a:gd name="connsiteY0" fmla="*/ 172598 h 1292646"/>
              <a:gd name="connsiteX1" fmla="*/ 10882828 w 12456404"/>
              <a:gd name="connsiteY1" fmla="*/ 150564 h 1292646"/>
              <a:gd name="connsiteX2" fmla="*/ 10970963 w 12456404"/>
              <a:gd name="connsiteY2" fmla="*/ 1075981 h 1292646"/>
              <a:gd name="connsiteX3" fmla="*/ 10959946 w 12456404"/>
              <a:gd name="connsiteY3" fmla="*/ 1064964 h 1292646"/>
              <a:gd name="connsiteX4" fmla="*/ 1705777 w 12456404"/>
              <a:gd name="connsiteY4" fmla="*/ 1142082 h 1292646"/>
              <a:gd name="connsiteX5" fmla="*/ 1529508 w 12456404"/>
              <a:gd name="connsiteY5" fmla="*/ 172598 h 1292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56404" h="1292646">
                <a:moveTo>
                  <a:pt x="1529508" y="172598"/>
                </a:moveTo>
                <a:cubicBezTo>
                  <a:pt x="3059016" y="7345"/>
                  <a:pt x="9309252" y="0"/>
                  <a:pt x="10882828" y="150564"/>
                </a:cubicBezTo>
                <a:cubicBezTo>
                  <a:pt x="12456404" y="301128"/>
                  <a:pt x="10958110" y="923581"/>
                  <a:pt x="10970963" y="1075981"/>
                </a:cubicBezTo>
                <a:cubicBezTo>
                  <a:pt x="10983816" y="1228381"/>
                  <a:pt x="10959946" y="1064964"/>
                  <a:pt x="10959946" y="1064964"/>
                </a:cubicBezTo>
                <a:cubicBezTo>
                  <a:pt x="9415748" y="1075981"/>
                  <a:pt x="3279353" y="1292646"/>
                  <a:pt x="1705777" y="1142082"/>
                </a:cubicBezTo>
                <a:cubicBezTo>
                  <a:pt x="132201" y="991518"/>
                  <a:pt x="0" y="337851"/>
                  <a:pt x="1529508" y="172598"/>
                </a:cubicBezTo>
                <a:close/>
              </a:path>
            </a:pathLst>
          </a:custGeom>
          <a:noFill/>
          <a:ln w="63500" cap="flat" cmpd="sng" algn="ctr">
            <a:solidFill>
              <a:srgbClr val="0099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a:ln>
                <a:noFill/>
              </a:ln>
              <a:solidFill>
                <a:srgbClr val="CC0000"/>
              </a:solidFill>
              <a:effectLst/>
              <a:latin typeface="Times New Roman" pitchFamily="18" charset="0"/>
            </a:endParaRPr>
          </a:p>
        </p:txBody>
      </p:sp>
      <p:sp>
        <p:nvSpPr>
          <p:cNvPr id="18" name="ZoneTexte 17"/>
          <p:cNvSpPr txBox="1"/>
          <p:nvPr/>
        </p:nvSpPr>
        <p:spPr>
          <a:xfrm>
            <a:off x="2357418" y="5834078"/>
            <a:ext cx="184731" cy="461665"/>
          </a:xfrm>
          <a:prstGeom prst="rect">
            <a:avLst/>
          </a:prstGeom>
          <a:noFill/>
        </p:spPr>
        <p:txBody>
          <a:bodyPr wrap="none" rtlCol="0">
            <a:spAutoFit/>
          </a:bodyPr>
          <a:lstStyle/>
          <a:p>
            <a:endParaRPr lang="fr-BE"/>
          </a:p>
        </p:txBody>
      </p:sp>
      <p:sp>
        <p:nvSpPr>
          <p:cNvPr id="19" name="ZoneTexte 18"/>
          <p:cNvSpPr txBox="1"/>
          <p:nvPr/>
        </p:nvSpPr>
        <p:spPr>
          <a:xfrm>
            <a:off x="366678" y="4262442"/>
            <a:ext cx="9715568" cy="461665"/>
          </a:xfrm>
          <a:prstGeom prst="rect">
            <a:avLst/>
          </a:prstGeom>
          <a:noFill/>
        </p:spPr>
        <p:txBody>
          <a:bodyPr wrap="square" rtlCol="0">
            <a:spAutoFit/>
          </a:bodyPr>
          <a:lstStyle/>
          <a:p>
            <a:pPr marL="457200" indent="-457200">
              <a:buFont typeface="Arial" pitchFamily="34" charset="0"/>
              <a:buChar char="•"/>
            </a:pPr>
            <a:r>
              <a:rPr lang="fr-BE" b="1">
                <a:solidFill>
                  <a:srgbClr val="000099"/>
                </a:solidFill>
              </a:rPr>
              <a:t>Créer une haute tension pendant un court instant au moment voulu.</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heckerboard(across)">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par>
                                <p:cTn id="18" presetID="5" presetClass="entr" presetSubtype="1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heckerboard(across)">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checkerboard(across)">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checkerboard(across)">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1" grpId="0" animBg="1"/>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u numéro de diapositive 3"/>
          <p:cNvSpPr>
            <a:spLocks noGrp="1"/>
          </p:cNvSpPr>
          <p:nvPr>
            <p:ph type="sldNum" sz="quarter" idx="10"/>
          </p:nvPr>
        </p:nvSpPr>
        <p:spPr>
          <a:noFill/>
        </p:spPr>
        <p:txBody>
          <a:bodyPr/>
          <a:lstStyle/>
          <a:p>
            <a:pPr defTabSz="1073150"/>
            <a:fld id="{2D0FA329-6B69-4208-B679-8064C4B5B4B4}" type="slidenum">
              <a:rPr lang="fr-BE" smtClean="0"/>
              <a:pPr defTabSz="1073150"/>
              <a:t>22</a:t>
            </a:fld>
            <a:endParaRPr lang="fr-BE"/>
          </a:p>
        </p:txBody>
      </p:sp>
      <p:sp>
        <p:nvSpPr>
          <p:cNvPr id="14" name="Rectangle 2"/>
          <p:cNvSpPr>
            <a:spLocks noGrp="1" noChangeArrowheads="1"/>
          </p:cNvSpPr>
          <p:nvPr>
            <p:ph type="title"/>
          </p:nvPr>
        </p:nvSpPr>
        <p:spPr>
          <a:xfrm>
            <a:off x="1828800" y="126238"/>
            <a:ext cx="8458200" cy="985774"/>
          </a:xfrm>
        </p:spPr>
        <p:txBody>
          <a:bodyPr lIns="100004" tIns="49208" rIns="100004" bIns="49208"/>
          <a:lstStyle/>
          <a:p>
            <a:pPr>
              <a:defRPr/>
            </a:pPr>
            <a:r>
              <a:rPr lang="fr-BE" sz="3600">
                <a:solidFill>
                  <a:schemeClr val="accent4"/>
                </a:solidFill>
              </a:rPr>
              <a:t>Rappel</a:t>
            </a:r>
            <a:br>
              <a:rPr lang="fr-BE" sz="3600">
                <a:solidFill>
                  <a:schemeClr val="accent4"/>
                </a:solidFill>
              </a:rPr>
            </a:br>
            <a:r>
              <a:rPr lang="fr-BE" sz="3600">
                <a:solidFill>
                  <a:schemeClr val="accent4"/>
                </a:solidFill>
              </a:rPr>
              <a:t>Rudiments d’électricité</a:t>
            </a:r>
          </a:p>
        </p:txBody>
      </p:sp>
      <p:sp>
        <p:nvSpPr>
          <p:cNvPr id="15" name="ZoneTexte 14"/>
          <p:cNvSpPr txBox="1"/>
          <p:nvPr/>
        </p:nvSpPr>
        <p:spPr>
          <a:xfrm>
            <a:off x="214278" y="1404922"/>
            <a:ext cx="10072722" cy="1631216"/>
          </a:xfrm>
          <a:prstGeom prst="rect">
            <a:avLst/>
          </a:prstGeom>
          <a:noFill/>
        </p:spPr>
        <p:txBody>
          <a:bodyPr wrap="square" rtlCol="0">
            <a:spAutoFit/>
          </a:bodyPr>
          <a:lstStyle/>
          <a:p>
            <a:r>
              <a:rPr lang="fr-BE" b="1" i="1">
                <a:effectLst>
                  <a:outerShdw blurRad="38100" dist="38100" dir="2700000" algn="tl">
                    <a:srgbClr val="000000">
                      <a:alpha val="43137"/>
                    </a:srgbClr>
                  </a:outerShdw>
                </a:effectLst>
              </a:rPr>
              <a:t>Comment fabriquer de la haute tension pendant un court instant ?</a:t>
            </a:r>
          </a:p>
          <a:p>
            <a:endParaRPr lang="fr-BE" b="1" i="1">
              <a:effectLst>
                <a:outerShdw blurRad="38100" dist="38100" dir="2700000" algn="tl">
                  <a:srgbClr val="000000">
                    <a:alpha val="43137"/>
                  </a:srgbClr>
                </a:outerShdw>
              </a:effectLst>
            </a:endParaRPr>
          </a:p>
          <a:p>
            <a:endParaRPr lang="fr-BE" b="1" i="1">
              <a:effectLst>
                <a:outerShdw blurRad="38100" dist="38100" dir="2700000" algn="tl">
                  <a:srgbClr val="000000">
                    <a:alpha val="43137"/>
                  </a:srgbClr>
                </a:outerShdw>
              </a:effectLst>
            </a:endParaRPr>
          </a:p>
          <a:p>
            <a:pPr lvl="1">
              <a:buFont typeface="Arial" pitchFamily="34" charset="0"/>
              <a:buChar char="•"/>
            </a:pPr>
            <a:r>
              <a:rPr lang="fr-BE" sz="2800" b="1">
                <a:solidFill>
                  <a:srgbClr val="000099"/>
                </a:solidFill>
              </a:rPr>
              <a:t>Avec un élément </a:t>
            </a:r>
            <a:r>
              <a:rPr lang="fr-BE" sz="2800" b="1" err="1">
                <a:solidFill>
                  <a:srgbClr val="000099"/>
                </a:solidFill>
              </a:rPr>
              <a:t>piézzo</a:t>
            </a:r>
            <a:endParaRPr lang="fr-BE" sz="2800" b="1">
              <a:solidFill>
                <a:srgbClr val="000099"/>
              </a:solidFill>
            </a:endParaRPr>
          </a:p>
        </p:txBody>
      </p:sp>
      <p:sp>
        <p:nvSpPr>
          <p:cNvPr id="6" name="ZoneTexte 5"/>
          <p:cNvSpPr txBox="1"/>
          <p:nvPr/>
        </p:nvSpPr>
        <p:spPr>
          <a:xfrm>
            <a:off x="214278" y="3372149"/>
            <a:ext cx="10072722" cy="523220"/>
          </a:xfrm>
          <a:prstGeom prst="rect">
            <a:avLst/>
          </a:prstGeom>
          <a:noFill/>
        </p:spPr>
        <p:txBody>
          <a:bodyPr wrap="square" rtlCol="0">
            <a:spAutoFit/>
          </a:bodyPr>
          <a:lstStyle/>
          <a:p>
            <a:pPr lvl="1">
              <a:buFont typeface="Arial" pitchFamily="34" charset="0"/>
              <a:buChar char="•"/>
            </a:pPr>
            <a:r>
              <a:rPr lang="fr-BE" sz="2800" b="1">
                <a:solidFill>
                  <a:srgbClr val="000099"/>
                </a:solidFill>
              </a:rPr>
              <a:t>Avec une bobine</a:t>
            </a:r>
          </a:p>
        </p:txBody>
      </p:sp>
      <p:cxnSp>
        <p:nvCxnSpPr>
          <p:cNvPr id="8" name="Connecteur droit 7"/>
          <p:cNvCxnSpPr/>
          <p:nvPr/>
        </p:nvCxnSpPr>
        <p:spPr bwMode="auto">
          <a:xfrm>
            <a:off x="714344" y="2476492"/>
            <a:ext cx="3571900" cy="714380"/>
          </a:xfrm>
          <a:prstGeom prst="line">
            <a:avLst/>
          </a:prstGeom>
          <a:solidFill>
            <a:schemeClr val="accent1"/>
          </a:solidFill>
          <a:ln w="63500" cap="flat" cmpd="sng" algn="ctr">
            <a:solidFill>
              <a:srgbClr val="FF0033"/>
            </a:solidFill>
            <a:prstDash val="solid"/>
            <a:round/>
            <a:headEnd type="none" w="sm" len="sm"/>
            <a:tailEnd type="none" w="sm" len="sm"/>
          </a:ln>
          <a:effectLst/>
        </p:spPr>
      </p:cxnSp>
      <p:cxnSp>
        <p:nvCxnSpPr>
          <p:cNvPr id="10" name="Connecteur droit 9"/>
          <p:cNvCxnSpPr/>
          <p:nvPr/>
        </p:nvCxnSpPr>
        <p:spPr bwMode="auto">
          <a:xfrm flipV="1">
            <a:off x="714344" y="2333616"/>
            <a:ext cx="3500462" cy="857256"/>
          </a:xfrm>
          <a:prstGeom prst="line">
            <a:avLst/>
          </a:prstGeom>
          <a:solidFill>
            <a:schemeClr val="accent1"/>
          </a:solidFill>
          <a:ln w="63500" cap="flat" cmpd="sng" algn="ctr">
            <a:solidFill>
              <a:srgbClr val="FF0033"/>
            </a:solidFill>
            <a:prstDash val="solid"/>
            <a:round/>
            <a:headEnd type="none" w="sm" len="sm"/>
            <a:tailEnd type="none" w="sm" len="sm"/>
          </a:ln>
          <a:effectLst/>
        </p:spPr>
      </p:cxnSp>
      <p:sp>
        <p:nvSpPr>
          <p:cNvPr id="11" name="Forme libre 10"/>
          <p:cNvSpPr/>
          <p:nvPr/>
        </p:nvSpPr>
        <p:spPr bwMode="auto">
          <a:xfrm>
            <a:off x="36724" y="3161841"/>
            <a:ext cx="4096437" cy="1011715"/>
          </a:xfrm>
          <a:custGeom>
            <a:avLst/>
            <a:gdLst>
              <a:gd name="connsiteX0" fmla="*/ 558187 w 4096437"/>
              <a:gd name="connsiteY0" fmla="*/ 220337 h 1011715"/>
              <a:gd name="connsiteX1" fmla="*/ 3554775 w 4096437"/>
              <a:gd name="connsiteY1" fmla="*/ 110169 h 1011715"/>
              <a:gd name="connsiteX2" fmla="*/ 3587825 w 4096437"/>
              <a:gd name="connsiteY2" fmla="*/ 881349 h 1011715"/>
              <a:gd name="connsiteX3" fmla="*/ 503103 w 4096437"/>
              <a:gd name="connsiteY3" fmla="*/ 892366 h 1011715"/>
              <a:gd name="connsiteX4" fmla="*/ 558187 w 4096437"/>
              <a:gd name="connsiteY4" fmla="*/ 220337 h 1011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6437" h="1011715">
                <a:moveTo>
                  <a:pt x="558187" y="220337"/>
                </a:moveTo>
                <a:cubicBezTo>
                  <a:pt x="1066799" y="89971"/>
                  <a:pt x="3049835" y="0"/>
                  <a:pt x="3554775" y="110169"/>
                </a:cubicBezTo>
                <a:cubicBezTo>
                  <a:pt x="4059715" y="220338"/>
                  <a:pt x="4096437" y="750983"/>
                  <a:pt x="3587825" y="881349"/>
                </a:cubicBezTo>
                <a:cubicBezTo>
                  <a:pt x="3079213" y="1011715"/>
                  <a:pt x="1006206" y="1004371"/>
                  <a:pt x="503103" y="892366"/>
                </a:cubicBezTo>
                <a:cubicBezTo>
                  <a:pt x="0" y="780361"/>
                  <a:pt x="49575" y="350703"/>
                  <a:pt x="558187" y="220337"/>
                </a:cubicBezTo>
                <a:close/>
              </a:path>
            </a:pathLst>
          </a:custGeom>
          <a:noFill/>
          <a:ln w="63500" cap="flat" cmpd="sng" algn="ctr">
            <a:solidFill>
              <a:srgbClr val="0099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a:ln>
                <a:noFill/>
              </a:ln>
              <a:solidFill>
                <a:srgbClr val="CC0000"/>
              </a:solidFill>
              <a:effectLst/>
              <a:latin typeface="Times New Roman" pitchFamily="18"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heckerboard(across)">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childTnLst>
                          </p:cTn>
                        </p:par>
                        <p:par>
                          <p:cTn id="18" fill="hold">
                            <p:stCondLst>
                              <p:cond delay="500"/>
                            </p:stCondLst>
                            <p:childTnLst>
                              <p:par>
                                <p:cTn id="19" presetID="5" presetClass="entr" presetSubtype="1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heckerboard(across)">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heckerboard(across)">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heckerboard(across)">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6" grpId="0"/>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u numéro de diapositive 3"/>
          <p:cNvSpPr>
            <a:spLocks noGrp="1"/>
          </p:cNvSpPr>
          <p:nvPr>
            <p:ph type="sldNum" sz="quarter" idx="10"/>
          </p:nvPr>
        </p:nvSpPr>
        <p:spPr>
          <a:noFill/>
        </p:spPr>
        <p:txBody>
          <a:bodyPr/>
          <a:lstStyle/>
          <a:p>
            <a:pPr defTabSz="1073150"/>
            <a:fld id="{2D0FA329-6B69-4208-B679-8064C4B5B4B4}" type="slidenum">
              <a:rPr lang="fr-BE" smtClean="0"/>
              <a:pPr defTabSz="1073150"/>
              <a:t>23</a:t>
            </a:fld>
            <a:endParaRPr lang="fr-BE"/>
          </a:p>
        </p:txBody>
      </p:sp>
      <p:sp>
        <p:nvSpPr>
          <p:cNvPr id="14" name="Rectangle 2"/>
          <p:cNvSpPr>
            <a:spLocks noGrp="1" noChangeArrowheads="1"/>
          </p:cNvSpPr>
          <p:nvPr>
            <p:ph type="title"/>
          </p:nvPr>
        </p:nvSpPr>
        <p:spPr>
          <a:xfrm>
            <a:off x="1828800" y="126238"/>
            <a:ext cx="8458200" cy="985774"/>
          </a:xfrm>
        </p:spPr>
        <p:txBody>
          <a:bodyPr lIns="100004" tIns="49208" rIns="100004" bIns="49208"/>
          <a:lstStyle/>
          <a:p>
            <a:pPr>
              <a:defRPr/>
            </a:pPr>
            <a:r>
              <a:rPr lang="fr-BE" sz="3600">
                <a:solidFill>
                  <a:schemeClr val="accent4"/>
                </a:solidFill>
              </a:rPr>
              <a:t>Rappel</a:t>
            </a:r>
            <a:br>
              <a:rPr lang="fr-BE" sz="3600">
                <a:solidFill>
                  <a:schemeClr val="accent4"/>
                </a:solidFill>
              </a:rPr>
            </a:br>
            <a:r>
              <a:rPr lang="fr-BE" sz="3600">
                <a:solidFill>
                  <a:schemeClr val="accent4"/>
                </a:solidFill>
              </a:rPr>
              <a:t>Rudiments d’électricité</a:t>
            </a:r>
          </a:p>
        </p:txBody>
      </p:sp>
      <p:sp>
        <p:nvSpPr>
          <p:cNvPr id="15" name="ZoneTexte 14"/>
          <p:cNvSpPr txBox="1"/>
          <p:nvPr/>
        </p:nvSpPr>
        <p:spPr>
          <a:xfrm>
            <a:off x="214278" y="1404922"/>
            <a:ext cx="10072722" cy="3724096"/>
          </a:xfrm>
          <a:prstGeom prst="rect">
            <a:avLst/>
          </a:prstGeom>
          <a:noFill/>
        </p:spPr>
        <p:txBody>
          <a:bodyPr wrap="square" rtlCol="0">
            <a:spAutoFit/>
          </a:bodyPr>
          <a:lstStyle/>
          <a:p>
            <a:r>
              <a:rPr lang="fr-BE" b="1" i="1">
                <a:effectLst>
                  <a:outerShdw blurRad="38100" dist="38100" dir="2700000" algn="tl">
                    <a:srgbClr val="000000">
                      <a:alpha val="43137"/>
                    </a:srgbClr>
                  </a:outerShdw>
                </a:effectLst>
              </a:rPr>
              <a:t>Comment fabriquer de la haute tension dans une bobine ?</a:t>
            </a:r>
          </a:p>
          <a:p>
            <a:endParaRPr lang="fr-BE" b="1" i="1">
              <a:effectLst>
                <a:outerShdw blurRad="38100" dist="38100" dir="2700000" algn="tl">
                  <a:srgbClr val="000000">
                    <a:alpha val="43137"/>
                  </a:srgbClr>
                </a:outerShdw>
              </a:effectLst>
            </a:endParaRPr>
          </a:p>
          <a:p>
            <a:pPr algn="ctr"/>
            <a:r>
              <a:rPr lang="fr-BE" sz="4400" b="1" i="1">
                <a:effectLst>
                  <a:outerShdw blurRad="38100" dist="38100" dir="2700000" algn="tl">
                    <a:srgbClr val="000000">
                      <a:alpha val="43137"/>
                    </a:srgbClr>
                  </a:outerShdw>
                </a:effectLst>
              </a:rPr>
              <a:t>En 2 temps</a:t>
            </a:r>
          </a:p>
          <a:p>
            <a:endParaRPr lang="fr-BE" b="1" i="1">
              <a:effectLst>
                <a:outerShdw blurRad="38100" dist="38100" dir="2700000" algn="tl">
                  <a:srgbClr val="000000">
                    <a:alpha val="43137"/>
                  </a:srgbClr>
                </a:outerShdw>
              </a:effectLst>
            </a:endParaRPr>
          </a:p>
          <a:p>
            <a:pPr marL="457200" indent="-457200"/>
            <a:r>
              <a:rPr lang="fr-BE"/>
              <a:t>1</a:t>
            </a:r>
            <a:r>
              <a:rPr lang="fr-BE" baseline="30000"/>
              <a:t>ère</a:t>
            </a:r>
            <a:r>
              <a:rPr lang="fr-BE"/>
              <a:t> étape	</a:t>
            </a:r>
            <a:r>
              <a:rPr lang="fr-BE" b="1" u="sng"/>
              <a:t>Créer</a:t>
            </a:r>
            <a:r>
              <a:rPr lang="fr-BE"/>
              <a:t> un flux magnétique qui traverse une bobine</a:t>
            </a:r>
          </a:p>
          <a:p>
            <a:pPr marL="457200" indent="-457200"/>
            <a:endParaRPr lang="fr-BE"/>
          </a:p>
          <a:p>
            <a:pPr marL="457200" indent="-457200"/>
            <a:r>
              <a:rPr lang="fr-BE"/>
              <a:t>2</a:t>
            </a:r>
            <a:r>
              <a:rPr lang="fr-BE" baseline="30000"/>
              <a:t>ème</a:t>
            </a:r>
            <a:r>
              <a:rPr lang="fr-BE"/>
              <a:t> étape	</a:t>
            </a:r>
            <a:r>
              <a:rPr lang="fr-BE" b="1" u="sng"/>
              <a:t>Faire varier</a:t>
            </a:r>
            <a:r>
              <a:rPr lang="fr-BE"/>
              <a:t> brutalement ce flux.</a:t>
            </a:r>
          </a:p>
          <a:p>
            <a:pPr marL="1828800" lvl="3" indent="-457200"/>
            <a:r>
              <a:rPr lang="fr-BE"/>
              <a:t>	Plus le changement est brutal, plus on récupère de volts aux bornes du secondaire de la bobine.</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0" fill="hold" nodeType="after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 calcmode="lin" valueType="num">
                                      <p:cBhvr>
                                        <p:cTn id="12"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5">
                                            <p:txEl>
                                              <p:pRg st="0" end="0"/>
                                            </p:txEl>
                                          </p:spTgt>
                                        </p:tgtEl>
                                      </p:cBhvr>
                                    </p:animEffect>
                                  </p:childTnLst>
                                </p:cTn>
                              </p:par>
                            </p:childTnLst>
                          </p:cTn>
                        </p:par>
                        <p:par>
                          <p:cTn id="15" fill="hold">
                            <p:stCondLst>
                              <p:cond delay="1000"/>
                            </p:stCondLst>
                            <p:childTnLst>
                              <p:par>
                                <p:cTn id="16" presetID="53" presetClass="entr" presetSubtype="0" fill="hold" nodeType="afterEffect">
                                  <p:stCondLst>
                                    <p:cond delay="0"/>
                                  </p:stCondLst>
                                  <p:childTnLst>
                                    <p:set>
                                      <p:cBhvr>
                                        <p:cTn id="17" dur="1" fill="hold">
                                          <p:stCondLst>
                                            <p:cond delay="0"/>
                                          </p:stCondLst>
                                        </p:cTn>
                                        <p:tgtEl>
                                          <p:spTgt spid="15">
                                            <p:txEl>
                                              <p:pRg st="2" end="2"/>
                                            </p:txEl>
                                          </p:spTgt>
                                        </p:tgtEl>
                                        <p:attrNameLst>
                                          <p:attrName>style.visibility</p:attrName>
                                        </p:attrNameLst>
                                      </p:cBhvr>
                                      <p:to>
                                        <p:strVal val="visible"/>
                                      </p:to>
                                    </p:set>
                                    <p:anim calcmode="lin" valueType="num">
                                      <p:cBhvr>
                                        <p:cTn id="18" dur="500" fill="hold"/>
                                        <p:tgtEl>
                                          <p:spTgt spid="15">
                                            <p:txEl>
                                              <p:pRg st="2" end="2"/>
                                            </p:txEl>
                                          </p:spTgt>
                                        </p:tgtEl>
                                        <p:attrNameLst>
                                          <p:attrName>ppt_w</p:attrName>
                                        </p:attrNameLst>
                                      </p:cBhvr>
                                      <p:tavLst>
                                        <p:tav tm="0">
                                          <p:val>
                                            <p:fltVal val="0"/>
                                          </p:val>
                                        </p:tav>
                                        <p:tav tm="100000">
                                          <p:val>
                                            <p:strVal val="#ppt_w"/>
                                          </p:val>
                                        </p:tav>
                                      </p:tavLst>
                                    </p:anim>
                                    <p:anim calcmode="lin" valueType="num">
                                      <p:cBhvr>
                                        <p:cTn id="19" dur="500" fill="hold"/>
                                        <p:tgtEl>
                                          <p:spTgt spid="15">
                                            <p:txEl>
                                              <p:pRg st="2" end="2"/>
                                            </p:txEl>
                                          </p:spTgt>
                                        </p:tgtEl>
                                        <p:attrNameLst>
                                          <p:attrName>ppt_h</p:attrName>
                                        </p:attrNameLst>
                                      </p:cBhvr>
                                      <p:tavLst>
                                        <p:tav tm="0">
                                          <p:val>
                                            <p:fltVal val="0"/>
                                          </p:val>
                                        </p:tav>
                                        <p:tav tm="100000">
                                          <p:val>
                                            <p:strVal val="#ppt_h"/>
                                          </p:val>
                                        </p:tav>
                                      </p:tavLst>
                                    </p:anim>
                                    <p:animEffect transition="in" filter="fade">
                                      <p:cBhvr>
                                        <p:cTn id="20" dur="500"/>
                                        <p:tgtEl>
                                          <p:spTgt spid="1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nodeType="clickEffect">
                                  <p:stCondLst>
                                    <p:cond delay="0"/>
                                  </p:stCondLst>
                                  <p:childTnLst>
                                    <p:set>
                                      <p:cBhvr>
                                        <p:cTn id="24" dur="1" fill="hold">
                                          <p:stCondLst>
                                            <p:cond delay="0"/>
                                          </p:stCondLst>
                                        </p:cTn>
                                        <p:tgtEl>
                                          <p:spTgt spid="15">
                                            <p:txEl>
                                              <p:pRg st="4" end="4"/>
                                            </p:txEl>
                                          </p:spTgt>
                                        </p:tgtEl>
                                        <p:attrNameLst>
                                          <p:attrName>style.visibility</p:attrName>
                                        </p:attrNameLst>
                                      </p:cBhvr>
                                      <p:to>
                                        <p:strVal val="visible"/>
                                      </p:to>
                                    </p:set>
                                    <p:anim calcmode="lin" valueType="num">
                                      <p:cBhvr>
                                        <p:cTn id="25" dur="500" fill="hold"/>
                                        <p:tgtEl>
                                          <p:spTgt spid="15">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15">
                                            <p:txEl>
                                              <p:pRg st="4" end="4"/>
                                            </p:txEl>
                                          </p:spTgt>
                                        </p:tgtEl>
                                        <p:attrNameLst>
                                          <p:attrName>ppt_h</p:attrName>
                                        </p:attrNameLst>
                                      </p:cBhvr>
                                      <p:tavLst>
                                        <p:tav tm="0">
                                          <p:val>
                                            <p:fltVal val="0"/>
                                          </p:val>
                                        </p:tav>
                                        <p:tav tm="100000">
                                          <p:val>
                                            <p:strVal val="#ppt_h"/>
                                          </p:val>
                                        </p:tav>
                                      </p:tavLst>
                                    </p:anim>
                                    <p:animEffect transition="in" filter="fade">
                                      <p:cBhvr>
                                        <p:cTn id="27" dur="500"/>
                                        <p:tgtEl>
                                          <p:spTgt spid="1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nodeType="clickEffect">
                                  <p:stCondLst>
                                    <p:cond delay="0"/>
                                  </p:stCondLst>
                                  <p:childTnLst>
                                    <p:set>
                                      <p:cBhvr>
                                        <p:cTn id="31" dur="1" fill="hold">
                                          <p:stCondLst>
                                            <p:cond delay="0"/>
                                          </p:stCondLst>
                                        </p:cTn>
                                        <p:tgtEl>
                                          <p:spTgt spid="15">
                                            <p:txEl>
                                              <p:pRg st="6" end="6"/>
                                            </p:txEl>
                                          </p:spTgt>
                                        </p:tgtEl>
                                        <p:attrNameLst>
                                          <p:attrName>style.visibility</p:attrName>
                                        </p:attrNameLst>
                                      </p:cBhvr>
                                      <p:to>
                                        <p:strVal val="visible"/>
                                      </p:to>
                                    </p:set>
                                    <p:anim calcmode="lin" valueType="num">
                                      <p:cBhvr>
                                        <p:cTn id="32" dur="500" fill="hold"/>
                                        <p:tgtEl>
                                          <p:spTgt spid="15">
                                            <p:txEl>
                                              <p:pRg st="6" end="6"/>
                                            </p:txEl>
                                          </p:spTgt>
                                        </p:tgtEl>
                                        <p:attrNameLst>
                                          <p:attrName>ppt_w</p:attrName>
                                        </p:attrNameLst>
                                      </p:cBhvr>
                                      <p:tavLst>
                                        <p:tav tm="0">
                                          <p:val>
                                            <p:fltVal val="0"/>
                                          </p:val>
                                        </p:tav>
                                        <p:tav tm="100000">
                                          <p:val>
                                            <p:strVal val="#ppt_w"/>
                                          </p:val>
                                        </p:tav>
                                      </p:tavLst>
                                    </p:anim>
                                    <p:anim calcmode="lin" valueType="num">
                                      <p:cBhvr>
                                        <p:cTn id="33" dur="500" fill="hold"/>
                                        <p:tgtEl>
                                          <p:spTgt spid="15">
                                            <p:txEl>
                                              <p:pRg st="6" end="6"/>
                                            </p:txEl>
                                          </p:spTgt>
                                        </p:tgtEl>
                                        <p:attrNameLst>
                                          <p:attrName>ppt_h</p:attrName>
                                        </p:attrNameLst>
                                      </p:cBhvr>
                                      <p:tavLst>
                                        <p:tav tm="0">
                                          <p:val>
                                            <p:fltVal val="0"/>
                                          </p:val>
                                        </p:tav>
                                        <p:tav tm="100000">
                                          <p:val>
                                            <p:strVal val="#ppt_h"/>
                                          </p:val>
                                        </p:tav>
                                      </p:tavLst>
                                    </p:anim>
                                    <p:animEffect transition="in" filter="fade">
                                      <p:cBhvr>
                                        <p:cTn id="34" dur="500"/>
                                        <p:tgtEl>
                                          <p:spTgt spid="15">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0" fill="hold" nodeType="clickEffect">
                                  <p:stCondLst>
                                    <p:cond delay="0"/>
                                  </p:stCondLst>
                                  <p:childTnLst>
                                    <p:set>
                                      <p:cBhvr>
                                        <p:cTn id="38" dur="1" fill="hold">
                                          <p:stCondLst>
                                            <p:cond delay="0"/>
                                          </p:stCondLst>
                                        </p:cTn>
                                        <p:tgtEl>
                                          <p:spTgt spid="15">
                                            <p:txEl>
                                              <p:pRg st="7" end="7"/>
                                            </p:txEl>
                                          </p:spTgt>
                                        </p:tgtEl>
                                        <p:attrNameLst>
                                          <p:attrName>style.visibility</p:attrName>
                                        </p:attrNameLst>
                                      </p:cBhvr>
                                      <p:to>
                                        <p:strVal val="visible"/>
                                      </p:to>
                                    </p:set>
                                    <p:anim calcmode="lin" valueType="num">
                                      <p:cBhvr>
                                        <p:cTn id="39" dur="500" fill="hold"/>
                                        <p:tgtEl>
                                          <p:spTgt spid="15">
                                            <p:txEl>
                                              <p:pRg st="7" end="7"/>
                                            </p:txEl>
                                          </p:spTgt>
                                        </p:tgtEl>
                                        <p:attrNameLst>
                                          <p:attrName>ppt_w</p:attrName>
                                        </p:attrNameLst>
                                      </p:cBhvr>
                                      <p:tavLst>
                                        <p:tav tm="0">
                                          <p:val>
                                            <p:fltVal val="0"/>
                                          </p:val>
                                        </p:tav>
                                        <p:tav tm="100000">
                                          <p:val>
                                            <p:strVal val="#ppt_w"/>
                                          </p:val>
                                        </p:tav>
                                      </p:tavLst>
                                    </p:anim>
                                    <p:anim calcmode="lin" valueType="num">
                                      <p:cBhvr>
                                        <p:cTn id="40" dur="500" fill="hold"/>
                                        <p:tgtEl>
                                          <p:spTgt spid="15">
                                            <p:txEl>
                                              <p:pRg st="7" end="7"/>
                                            </p:txEl>
                                          </p:spTgt>
                                        </p:tgtEl>
                                        <p:attrNameLst>
                                          <p:attrName>ppt_h</p:attrName>
                                        </p:attrNameLst>
                                      </p:cBhvr>
                                      <p:tavLst>
                                        <p:tav tm="0">
                                          <p:val>
                                            <p:fltVal val="0"/>
                                          </p:val>
                                        </p:tav>
                                        <p:tav tm="100000">
                                          <p:val>
                                            <p:strVal val="#ppt_h"/>
                                          </p:val>
                                        </p:tav>
                                      </p:tavLst>
                                    </p:anim>
                                    <p:animEffect transition="in" filter="fade">
                                      <p:cBhvr>
                                        <p:cTn id="41" dur="500"/>
                                        <p:tgtEl>
                                          <p:spTgt spid="1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u numéro de diapositive 3"/>
          <p:cNvSpPr>
            <a:spLocks noGrp="1"/>
          </p:cNvSpPr>
          <p:nvPr>
            <p:ph type="sldNum" sz="quarter" idx="10"/>
          </p:nvPr>
        </p:nvSpPr>
        <p:spPr>
          <a:noFill/>
        </p:spPr>
        <p:txBody>
          <a:bodyPr/>
          <a:lstStyle/>
          <a:p>
            <a:pPr defTabSz="1073150"/>
            <a:fld id="{2D0FA329-6B69-4208-B679-8064C4B5B4B4}" type="slidenum">
              <a:rPr lang="fr-BE" smtClean="0"/>
              <a:pPr defTabSz="1073150"/>
              <a:t>24</a:t>
            </a:fld>
            <a:endParaRPr lang="fr-BE"/>
          </a:p>
        </p:txBody>
      </p:sp>
      <p:sp>
        <p:nvSpPr>
          <p:cNvPr id="14" name="Rectangle 2"/>
          <p:cNvSpPr>
            <a:spLocks noGrp="1" noChangeArrowheads="1"/>
          </p:cNvSpPr>
          <p:nvPr>
            <p:ph type="title"/>
          </p:nvPr>
        </p:nvSpPr>
        <p:spPr>
          <a:xfrm>
            <a:off x="1828800" y="126238"/>
            <a:ext cx="8458200" cy="985774"/>
          </a:xfrm>
        </p:spPr>
        <p:txBody>
          <a:bodyPr lIns="100004" tIns="49208" rIns="100004" bIns="49208"/>
          <a:lstStyle/>
          <a:p>
            <a:pPr>
              <a:defRPr/>
            </a:pPr>
            <a:r>
              <a:rPr lang="fr-BE" sz="3600">
                <a:solidFill>
                  <a:schemeClr val="accent4"/>
                </a:solidFill>
              </a:rPr>
              <a:t>Rappel</a:t>
            </a:r>
            <a:br>
              <a:rPr lang="fr-BE" sz="3600">
                <a:solidFill>
                  <a:schemeClr val="accent4"/>
                </a:solidFill>
              </a:rPr>
            </a:br>
            <a:r>
              <a:rPr lang="fr-BE" sz="3600">
                <a:solidFill>
                  <a:schemeClr val="accent4"/>
                </a:solidFill>
              </a:rPr>
              <a:t>Rudiments d’électricité</a:t>
            </a:r>
          </a:p>
        </p:txBody>
      </p:sp>
      <p:sp>
        <p:nvSpPr>
          <p:cNvPr id="15" name="ZoneTexte 14"/>
          <p:cNvSpPr txBox="1"/>
          <p:nvPr/>
        </p:nvSpPr>
        <p:spPr>
          <a:xfrm>
            <a:off x="214278" y="1404922"/>
            <a:ext cx="9715568" cy="461665"/>
          </a:xfrm>
          <a:prstGeom prst="rect">
            <a:avLst/>
          </a:prstGeom>
          <a:noFill/>
        </p:spPr>
        <p:txBody>
          <a:bodyPr wrap="square" rtlCol="0">
            <a:spAutoFit/>
          </a:bodyPr>
          <a:lstStyle/>
          <a:p>
            <a:r>
              <a:rPr lang="fr-BE" b="1" i="1">
                <a:effectLst>
                  <a:outerShdw blurRad="38100" dist="38100" dir="2700000" algn="tl">
                    <a:srgbClr val="000000">
                      <a:alpha val="43137"/>
                    </a:srgbClr>
                  </a:outerShdw>
                </a:effectLst>
              </a:rPr>
              <a:t>Comment créer un flux magnétique ?</a:t>
            </a:r>
            <a:endParaRPr lang="fr-BE" sz="3200"/>
          </a:p>
        </p:txBody>
      </p:sp>
      <p:sp>
        <p:nvSpPr>
          <p:cNvPr id="7" name="ZoneTexte 6"/>
          <p:cNvSpPr txBox="1"/>
          <p:nvPr/>
        </p:nvSpPr>
        <p:spPr>
          <a:xfrm>
            <a:off x="428592" y="2047864"/>
            <a:ext cx="9858408" cy="707886"/>
          </a:xfrm>
          <a:prstGeom prst="rect">
            <a:avLst/>
          </a:prstGeom>
          <a:noFill/>
        </p:spPr>
        <p:txBody>
          <a:bodyPr wrap="square" rtlCol="0">
            <a:spAutoFit/>
          </a:bodyPr>
          <a:lstStyle/>
          <a:p>
            <a:pPr>
              <a:buFont typeface="Wingdings" pitchFamily="2" charset="2"/>
              <a:buChar char="Ø"/>
            </a:pPr>
            <a:r>
              <a:rPr lang="fr-BE" sz="4000" b="1">
                <a:solidFill>
                  <a:srgbClr val="000099"/>
                </a:solidFill>
                <a:effectLst>
                  <a:outerShdw blurRad="38100" dist="38100" dir="2700000" algn="tl">
                    <a:srgbClr val="000000">
                      <a:alpha val="43137"/>
                    </a:srgbClr>
                  </a:outerShdw>
                </a:effectLst>
              </a:rPr>
              <a:t>Une explosion nucléaire</a:t>
            </a:r>
          </a:p>
        </p:txBody>
      </p:sp>
      <p:sp>
        <p:nvSpPr>
          <p:cNvPr id="8" name="ZoneTexte 7"/>
          <p:cNvSpPr txBox="1"/>
          <p:nvPr/>
        </p:nvSpPr>
        <p:spPr>
          <a:xfrm>
            <a:off x="428592" y="3625994"/>
            <a:ext cx="5429288" cy="707886"/>
          </a:xfrm>
          <a:prstGeom prst="rect">
            <a:avLst/>
          </a:prstGeom>
          <a:noFill/>
        </p:spPr>
        <p:txBody>
          <a:bodyPr wrap="square" rtlCol="0">
            <a:spAutoFit/>
          </a:bodyPr>
          <a:lstStyle/>
          <a:p>
            <a:pPr>
              <a:buFont typeface="Wingdings" pitchFamily="2" charset="2"/>
              <a:buChar char="Ø"/>
            </a:pPr>
            <a:r>
              <a:rPr lang="fr-BE" sz="4000" b="1">
                <a:solidFill>
                  <a:srgbClr val="000099"/>
                </a:solidFill>
                <a:effectLst>
                  <a:outerShdw blurRad="38100" dist="38100" dir="2700000" algn="tl">
                    <a:srgbClr val="000000">
                      <a:alpha val="43137"/>
                    </a:srgbClr>
                  </a:outerShdw>
                </a:effectLst>
              </a:rPr>
              <a:t>Un aimant permanent</a:t>
            </a:r>
          </a:p>
        </p:txBody>
      </p:sp>
      <p:sp>
        <p:nvSpPr>
          <p:cNvPr id="9" name="ZoneTexte 8"/>
          <p:cNvSpPr txBox="1"/>
          <p:nvPr/>
        </p:nvSpPr>
        <p:spPr>
          <a:xfrm>
            <a:off x="428592" y="5197630"/>
            <a:ext cx="9858408" cy="707886"/>
          </a:xfrm>
          <a:prstGeom prst="rect">
            <a:avLst/>
          </a:prstGeom>
          <a:noFill/>
        </p:spPr>
        <p:txBody>
          <a:bodyPr wrap="square" rtlCol="0">
            <a:spAutoFit/>
          </a:bodyPr>
          <a:lstStyle/>
          <a:p>
            <a:pPr>
              <a:buFont typeface="Wingdings" pitchFamily="2" charset="2"/>
              <a:buChar char="Ø"/>
            </a:pPr>
            <a:r>
              <a:rPr lang="fr-BE" sz="4000" b="1">
                <a:solidFill>
                  <a:srgbClr val="000099"/>
                </a:solidFill>
                <a:effectLst>
                  <a:outerShdw blurRad="38100" dist="38100" dir="2700000" algn="tl">
                    <a:srgbClr val="000000">
                      <a:alpha val="43137"/>
                    </a:srgbClr>
                  </a:outerShdw>
                </a:effectLst>
              </a:rPr>
              <a:t>Une bobine parcourue par un courant</a:t>
            </a:r>
          </a:p>
        </p:txBody>
      </p:sp>
      <p:cxnSp>
        <p:nvCxnSpPr>
          <p:cNvPr id="11" name="Connecteur droit 10"/>
          <p:cNvCxnSpPr/>
          <p:nvPr/>
        </p:nvCxnSpPr>
        <p:spPr bwMode="auto">
          <a:xfrm flipV="1">
            <a:off x="571468" y="1904988"/>
            <a:ext cx="5500726" cy="1000132"/>
          </a:xfrm>
          <a:prstGeom prst="line">
            <a:avLst/>
          </a:prstGeom>
          <a:solidFill>
            <a:schemeClr val="accent1"/>
          </a:solidFill>
          <a:ln w="63500" cap="flat" cmpd="sng" algn="ctr">
            <a:solidFill>
              <a:srgbClr val="FF0000"/>
            </a:solidFill>
            <a:prstDash val="solid"/>
            <a:round/>
            <a:headEnd type="none" w="sm" len="sm"/>
            <a:tailEnd type="none" w="sm" len="sm"/>
          </a:ln>
          <a:effectLst/>
        </p:spPr>
      </p:cxnSp>
      <p:cxnSp>
        <p:nvCxnSpPr>
          <p:cNvPr id="13" name="Connecteur droit 12"/>
          <p:cNvCxnSpPr/>
          <p:nvPr/>
        </p:nvCxnSpPr>
        <p:spPr bwMode="auto">
          <a:xfrm>
            <a:off x="571468" y="1904988"/>
            <a:ext cx="5643602" cy="1000132"/>
          </a:xfrm>
          <a:prstGeom prst="line">
            <a:avLst/>
          </a:prstGeom>
          <a:solidFill>
            <a:schemeClr val="accent1"/>
          </a:solidFill>
          <a:ln w="63500" cap="flat" cmpd="sng" algn="ctr">
            <a:solidFill>
              <a:srgbClr val="FF0000"/>
            </a:solidFill>
            <a:prstDash val="solid"/>
            <a:round/>
            <a:headEnd type="none" w="sm" len="sm"/>
            <a:tailEnd type="none" w="sm" len="sm"/>
          </a:ln>
          <a:effectLst/>
        </p:spPr>
      </p:cxnSp>
      <p:sp>
        <p:nvSpPr>
          <p:cNvPr id="16" name="ZoneTexte 15"/>
          <p:cNvSpPr txBox="1"/>
          <p:nvPr/>
        </p:nvSpPr>
        <p:spPr>
          <a:xfrm>
            <a:off x="1071534" y="4333880"/>
            <a:ext cx="7286676" cy="523220"/>
          </a:xfrm>
          <a:prstGeom prst="rect">
            <a:avLst/>
          </a:prstGeom>
          <a:noFill/>
        </p:spPr>
        <p:txBody>
          <a:bodyPr wrap="square" rtlCol="0">
            <a:spAutoFit/>
          </a:bodyPr>
          <a:lstStyle/>
          <a:p>
            <a:r>
              <a:rPr lang="fr-BE" sz="2800" b="1"/>
              <a:t>Système utilisé dans les MAGNETOS</a:t>
            </a:r>
          </a:p>
        </p:txBody>
      </p:sp>
      <p:sp>
        <p:nvSpPr>
          <p:cNvPr id="17" name="ZoneTexte 16"/>
          <p:cNvSpPr txBox="1"/>
          <p:nvPr/>
        </p:nvSpPr>
        <p:spPr>
          <a:xfrm>
            <a:off x="1000096" y="6048392"/>
            <a:ext cx="7358114" cy="523220"/>
          </a:xfrm>
          <a:prstGeom prst="rect">
            <a:avLst/>
          </a:prstGeom>
          <a:noFill/>
        </p:spPr>
        <p:txBody>
          <a:bodyPr wrap="square" rtlCol="0">
            <a:spAutoFit/>
          </a:bodyPr>
          <a:lstStyle/>
          <a:p>
            <a:r>
              <a:rPr lang="fr-BE" sz="2800" b="1"/>
              <a:t>Système utilisé dans les allumages par batterie</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heckerboard(across)">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par>
                          <p:cTn id="18" fill="hold">
                            <p:stCondLst>
                              <p:cond delay="500"/>
                            </p:stCondLst>
                            <p:childTnLst>
                              <p:par>
                                <p:cTn id="19" presetID="5" presetClass="entr" presetSubtype="1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heckerboard(across)">
                                      <p:cBhvr>
                                        <p:cTn id="21" dur="500"/>
                                        <p:tgtEl>
                                          <p:spTgt spid="8"/>
                                        </p:tgtEl>
                                      </p:cBhvr>
                                    </p:animEffect>
                                  </p:childTnLst>
                                </p:cTn>
                              </p:par>
                            </p:childTnLst>
                          </p:cTn>
                        </p:par>
                        <p:par>
                          <p:cTn id="22" fill="hold">
                            <p:stCondLst>
                              <p:cond delay="1000"/>
                            </p:stCondLst>
                            <p:childTnLst>
                              <p:par>
                                <p:cTn id="23" presetID="5" presetClass="entr" presetSubtype="1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heckerboard(across)">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checkerboard(across)">
                                      <p:cBhvr>
                                        <p:cTn id="30" dur="500"/>
                                        <p:tgtEl>
                                          <p:spTgt spid="11"/>
                                        </p:tgtEl>
                                      </p:cBhvr>
                                    </p:animEffect>
                                  </p:childTnLst>
                                </p:cTn>
                              </p:par>
                            </p:childTnLst>
                          </p:cTn>
                        </p:par>
                        <p:par>
                          <p:cTn id="31" fill="hold">
                            <p:stCondLst>
                              <p:cond delay="500"/>
                            </p:stCondLst>
                            <p:childTnLst>
                              <p:par>
                                <p:cTn id="32" presetID="5" presetClass="entr" presetSubtype="1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checkerboard(across)">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checkerboard(across)">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checkerboard(across)">
                                      <p:cBhvr>
                                        <p:cTn id="4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7" grpId="0"/>
      <p:bldP spid="8" grpId="0"/>
      <p:bldP spid="9" grpId="0"/>
      <p:bldP spid="16"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u numéro de diapositive 3"/>
          <p:cNvSpPr>
            <a:spLocks noGrp="1"/>
          </p:cNvSpPr>
          <p:nvPr>
            <p:ph type="sldNum" sz="quarter" idx="10"/>
          </p:nvPr>
        </p:nvSpPr>
        <p:spPr>
          <a:noFill/>
        </p:spPr>
        <p:txBody>
          <a:bodyPr/>
          <a:lstStyle/>
          <a:p>
            <a:pPr defTabSz="1073150"/>
            <a:fld id="{2D0FA329-6B69-4208-B679-8064C4B5B4B4}" type="slidenum">
              <a:rPr lang="fr-BE" smtClean="0"/>
              <a:pPr defTabSz="1073150"/>
              <a:t>25</a:t>
            </a:fld>
            <a:endParaRPr lang="fr-BE"/>
          </a:p>
        </p:txBody>
      </p:sp>
      <p:sp>
        <p:nvSpPr>
          <p:cNvPr id="14" name="Rectangle 2"/>
          <p:cNvSpPr>
            <a:spLocks noGrp="1" noChangeArrowheads="1"/>
          </p:cNvSpPr>
          <p:nvPr>
            <p:ph type="title"/>
          </p:nvPr>
        </p:nvSpPr>
        <p:spPr>
          <a:xfrm>
            <a:off x="1828800" y="126238"/>
            <a:ext cx="8458200" cy="985774"/>
          </a:xfrm>
        </p:spPr>
        <p:txBody>
          <a:bodyPr lIns="100004" tIns="49208" rIns="100004" bIns="49208"/>
          <a:lstStyle/>
          <a:p>
            <a:pPr>
              <a:defRPr/>
            </a:pPr>
            <a:r>
              <a:rPr lang="fr-BE" sz="3600">
                <a:solidFill>
                  <a:schemeClr val="accent4"/>
                </a:solidFill>
              </a:rPr>
              <a:t>Allumage Magnéto</a:t>
            </a:r>
            <a:br>
              <a:rPr lang="fr-BE" sz="3600">
                <a:solidFill>
                  <a:schemeClr val="accent4"/>
                </a:solidFill>
              </a:rPr>
            </a:br>
            <a:r>
              <a:rPr lang="fr-BE" sz="3600">
                <a:solidFill>
                  <a:schemeClr val="accent4"/>
                </a:solidFill>
              </a:rPr>
              <a:t>Créer un flux magnétique</a:t>
            </a:r>
          </a:p>
        </p:txBody>
      </p:sp>
      <p:pic>
        <p:nvPicPr>
          <p:cNvPr id="5" name="Image 4" descr="magnet25.gif"/>
          <p:cNvPicPr>
            <a:picLocks noChangeAspect="1"/>
          </p:cNvPicPr>
          <p:nvPr/>
        </p:nvPicPr>
        <p:blipFill>
          <a:blip r:embed="rId3" cstate="print"/>
          <a:stretch>
            <a:fillRect/>
          </a:stretch>
        </p:blipFill>
        <p:spPr>
          <a:xfrm>
            <a:off x="142839" y="1404922"/>
            <a:ext cx="5459633" cy="2428892"/>
          </a:xfrm>
          <a:prstGeom prst="rect">
            <a:avLst/>
          </a:prstGeom>
        </p:spPr>
      </p:pic>
      <p:pic>
        <p:nvPicPr>
          <p:cNvPr id="6" name="Image 5" descr="magnet12.gif"/>
          <p:cNvPicPr>
            <a:picLocks noChangeAspect="1"/>
          </p:cNvPicPr>
          <p:nvPr/>
        </p:nvPicPr>
        <p:blipFill>
          <a:blip r:embed="rId4" cstate="print"/>
          <a:stretch>
            <a:fillRect/>
          </a:stretch>
        </p:blipFill>
        <p:spPr>
          <a:xfrm>
            <a:off x="5137069" y="3905252"/>
            <a:ext cx="4935653" cy="3000396"/>
          </a:xfrm>
          <a:prstGeom prst="rect">
            <a:avLst/>
          </a:prstGeom>
        </p:spPr>
      </p:pic>
      <p:sp>
        <p:nvSpPr>
          <p:cNvPr id="7" name="ZoneTexte 6"/>
          <p:cNvSpPr txBox="1"/>
          <p:nvPr/>
        </p:nvSpPr>
        <p:spPr>
          <a:xfrm>
            <a:off x="214278" y="3833814"/>
            <a:ext cx="2571768" cy="461665"/>
          </a:xfrm>
          <a:prstGeom prst="rect">
            <a:avLst/>
          </a:prstGeom>
          <a:noFill/>
        </p:spPr>
        <p:txBody>
          <a:bodyPr wrap="square" rtlCol="0">
            <a:spAutoFit/>
          </a:bodyPr>
          <a:lstStyle/>
          <a:p>
            <a:r>
              <a:rPr lang="fr-BE" b="1" i="1">
                <a:effectLst>
                  <a:outerShdw blurRad="38100" dist="38100" dir="2700000" algn="tl">
                    <a:srgbClr val="000000">
                      <a:alpha val="43137"/>
                    </a:srgbClr>
                  </a:outerShdw>
                </a:effectLst>
              </a:rPr>
              <a:t>Volets en rotation</a:t>
            </a:r>
          </a:p>
        </p:txBody>
      </p:sp>
      <p:sp>
        <p:nvSpPr>
          <p:cNvPr id="8" name="ZoneTexte 7"/>
          <p:cNvSpPr txBox="1"/>
          <p:nvPr/>
        </p:nvSpPr>
        <p:spPr>
          <a:xfrm>
            <a:off x="6786574" y="3405186"/>
            <a:ext cx="3214710" cy="461665"/>
          </a:xfrm>
          <a:prstGeom prst="rect">
            <a:avLst/>
          </a:prstGeom>
          <a:noFill/>
        </p:spPr>
        <p:txBody>
          <a:bodyPr wrap="square" rtlCol="0">
            <a:spAutoFit/>
          </a:bodyPr>
          <a:lstStyle/>
          <a:p>
            <a:r>
              <a:rPr lang="fr-BE" b="1" i="1">
                <a:effectLst>
                  <a:outerShdw blurRad="38100" dist="38100" dir="2700000" algn="tl">
                    <a:srgbClr val="000000">
                      <a:alpha val="43137"/>
                    </a:srgbClr>
                  </a:outerShdw>
                </a:effectLst>
              </a:rPr>
              <a:t>Bobine en rotation</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par>
                          <p:cTn id="13" fill="hold">
                            <p:stCondLst>
                              <p:cond delay="1000"/>
                            </p:stCondLst>
                            <p:childTnLst>
                              <p:par>
                                <p:cTn id="14" presetID="5" presetClass="entr" presetSubtype="1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heckerboard(across)">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heckerboard(across)">
                                      <p:cBhvr>
                                        <p:cTn id="21" dur="500"/>
                                        <p:tgtEl>
                                          <p:spTgt spid="6"/>
                                        </p:tgtEl>
                                      </p:cBhvr>
                                    </p:animEffect>
                                  </p:childTnLst>
                                </p:cTn>
                              </p:par>
                            </p:childTnLst>
                          </p:cTn>
                        </p:par>
                        <p:par>
                          <p:cTn id="22" fill="hold">
                            <p:stCondLst>
                              <p:cond delay="500"/>
                            </p:stCondLst>
                            <p:childTnLst>
                              <p:par>
                                <p:cTn id="23" presetID="5" presetClass="entr" presetSubtype="1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heckerboard(across)">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u numéro de diapositive 3"/>
          <p:cNvSpPr>
            <a:spLocks noGrp="1"/>
          </p:cNvSpPr>
          <p:nvPr>
            <p:ph type="sldNum" sz="quarter" idx="10"/>
          </p:nvPr>
        </p:nvSpPr>
        <p:spPr>
          <a:noFill/>
        </p:spPr>
        <p:txBody>
          <a:bodyPr/>
          <a:lstStyle/>
          <a:p>
            <a:pPr defTabSz="1073150"/>
            <a:fld id="{2D0FA329-6B69-4208-B679-8064C4B5B4B4}" type="slidenum">
              <a:rPr lang="fr-BE" smtClean="0"/>
              <a:pPr defTabSz="1073150"/>
              <a:t>26</a:t>
            </a:fld>
            <a:endParaRPr lang="fr-BE"/>
          </a:p>
        </p:txBody>
      </p:sp>
      <p:sp>
        <p:nvSpPr>
          <p:cNvPr id="14" name="Rectangle 2"/>
          <p:cNvSpPr>
            <a:spLocks noGrp="1" noChangeArrowheads="1"/>
          </p:cNvSpPr>
          <p:nvPr>
            <p:ph type="title"/>
          </p:nvPr>
        </p:nvSpPr>
        <p:spPr>
          <a:xfrm>
            <a:off x="1828800" y="126238"/>
            <a:ext cx="8458200" cy="985774"/>
          </a:xfrm>
        </p:spPr>
        <p:txBody>
          <a:bodyPr lIns="100004" tIns="49208" rIns="100004" bIns="49208"/>
          <a:lstStyle/>
          <a:p>
            <a:pPr>
              <a:defRPr/>
            </a:pPr>
            <a:r>
              <a:rPr lang="fr-BE" sz="3600">
                <a:solidFill>
                  <a:schemeClr val="accent4"/>
                </a:solidFill>
              </a:rPr>
              <a:t>Allumage Magnéto</a:t>
            </a:r>
            <a:br>
              <a:rPr lang="fr-BE" sz="3600">
                <a:solidFill>
                  <a:schemeClr val="accent4"/>
                </a:solidFill>
              </a:rPr>
            </a:br>
            <a:r>
              <a:rPr lang="fr-BE" sz="3600">
                <a:solidFill>
                  <a:schemeClr val="accent4"/>
                </a:solidFill>
              </a:rPr>
              <a:t>Créer un flux magnétique</a:t>
            </a:r>
          </a:p>
        </p:txBody>
      </p:sp>
      <p:pic>
        <p:nvPicPr>
          <p:cNvPr id="4" name="Image 3" descr="magnet13.gif"/>
          <p:cNvPicPr>
            <a:picLocks noChangeAspect="1"/>
          </p:cNvPicPr>
          <p:nvPr/>
        </p:nvPicPr>
        <p:blipFill>
          <a:blip r:embed="rId3" cstate="print"/>
          <a:stretch>
            <a:fillRect/>
          </a:stretch>
        </p:blipFill>
        <p:spPr>
          <a:xfrm>
            <a:off x="2500294" y="1303718"/>
            <a:ext cx="5000660" cy="5959120"/>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u numéro de diapositive 3"/>
          <p:cNvSpPr>
            <a:spLocks noGrp="1"/>
          </p:cNvSpPr>
          <p:nvPr>
            <p:ph type="sldNum" sz="quarter" idx="10"/>
          </p:nvPr>
        </p:nvSpPr>
        <p:spPr>
          <a:noFill/>
        </p:spPr>
        <p:txBody>
          <a:bodyPr/>
          <a:lstStyle/>
          <a:p>
            <a:pPr defTabSz="1073150"/>
            <a:fld id="{2D0FA329-6B69-4208-B679-8064C4B5B4B4}" type="slidenum">
              <a:rPr lang="fr-BE" smtClean="0"/>
              <a:pPr defTabSz="1073150"/>
              <a:t>27</a:t>
            </a:fld>
            <a:endParaRPr lang="fr-BE"/>
          </a:p>
        </p:txBody>
      </p:sp>
      <p:sp>
        <p:nvSpPr>
          <p:cNvPr id="14" name="Rectangle 2"/>
          <p:cNvSpPr>
            <a:spLocks noGrp="1" noChangeArrowheads="1"/>
          </p:cNvSpPr>
          <p:nvPr>
            <p:ph type="title"/>
          </p:nvPr>
        </p:nvSpPr>
        <p:spPr>
          <a:xfrm>
            <a:off x="1828800" y="126238"/>
            <a:ext cx="8458200" cy="985774"/>
          </a:xfrm>
        </p:spPr>
        <p:txBody>
          <a:bodyPr lIns="100004" tIns="49208" rIns="100004" bIns="49208"/>
          <a:lstStyle/>
          <a:p>
            <a:pPr>
              <a:defRPr/>
            </a:pPr>
            <a:r>
              <a:rPr lang="fr-BE" sz="3600">
                <a:solidFill>
                  <a:schemeClr val="accent4"/>
                </a:solidFill>
              </a:rPr>
              <a:t>Allumage Magnéto</a:t>
            </a:r>
            <a:br>
              <a:rPr lang="fr-BE" sz="3600">
                <a:solidFill>
                  <a:schemeClr val="accent4"/>
                </a:solidFill>
              </a:rPr>
            </a:br>
            <a:r>
              <a:rPr lang="fr-BE" sz="3600">
                <a:solidFill>
                  <a:schemeClr val="accent4"/>
                </a:solidFill>
              </a:rPr>
              <a:t>Principe</a:t>
            </a:r>
          </a:p>
        </p:txBody>
      </p:sp>
      <p:sp>
        <p:nvSpPr>
          <p:cNvPr id="6" name="ZoneTexte 5"/>
          <p:cNvSpPr txBox="1"/>
          <p:nvPr/>
        </p:nvSpPr>
        <p:spPr>
          <a:xfrm>
            <a:off x="571468" y="1547798"/>
            <a:ext cx="9715532" cy="1938992"/>
          </a:xfrm>
          <a:prstGeom prst="rect">
            <a:avLst/>
          </a:prstGeom>
          <a:noFill/>
        </p:spPr>
        <p:txBody>
          <a:bodyPr wrap="square" rtlCol="0">
            <a:spAutoFit/>
          </a:bodyPr>
          <a:lstStyle/>
          <a:p>
            <a:r>
              <a:rPr lang="fr-BE" b="1">
                <a:effectLst>
                  <a:outerShdw blurRad="38100" dist="38100" dir="2700000" algn="tl">
                    <a:srgbClr val="000000">
                      <a:alpha val="43137"/>
                    </a:srgbClr>
                  </a:outerShdw>
                </a:effectLst>
              </a:rPr>
              <a:t>Deux systèmes de MAGNETOS</a:t>
            </a:r>
          </a:p>
          <a:p>
            <a:endParaRPr lang="fr-BE"/>
          </a:p>
          <a:p>
            <a:r>
              <a:rPr lang="fr-BE"/>
              <a:t>1</a:t>
            </a:r>
            <a:r>
              <a:rPr lang="fr-BE" baseline="30000"/>
              <a:t>ère</a:t>
            </a:r>
            <a:r>
              <a:rPr lang="fr-BE"/>
              <a:t> Génération	Basse tension avec bobine extérieure</a:t>
            </a:r>
          </a:p>
          <a:p>
            <a:endParaRPr lang="fr-BE"/>
          </a:p>
          <a:p>
            <a:r>
              <a:rPr lang="fr-BE"/>
              <a:t>2</a:t>
            </a:r>
            <a:r>
              <a:rPr lang="fr-BE" baseline="30000"/>
              <a:t>ème</a:t>
            </a:r>
            <a:r>
              <a:rPr lang="fr-BE"/>
              <a:t> Génération	Avec bobine intégrée</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u numéro de diapositive 3"/>
          <p:cNvSpPr>
            <a:spLocks noGrp="1"/>
          </p:cNvSpPr>
          <p:nvPr>
            <p:ph type="sldNum" sz="quarter" idx="10"/>
          </p:nvPr>
        </p:nvSpPr>
        <p:spPr>
          <a:noFill/>
        </p:spPr>
        <p:txBody>
          <a:bodyPr/>
          <a:lstStyle/>
          <a:p>
            <a:pPr defTabSz="1073150"/>
            <a:fld id="{2D0FA329-6B69-4208-B679-8064C4B5B4B4}" type="slidenum">
              <a:rPr lang="fr-BE" smtClean="0"/>
              <a:pPr defTabSz="1073150"/>
              <a:t>28</a:t>
            </a:fld>
            <a:endParaRPr lang="fr-BE"/>
          </a:p>
        </p:txBody>
      </p:sp>
      <p:sp>
        <p:nvSpPr>
          <p:cNvPr id="14" name="Rectangle 2"/>
          <p:cNvSpPr>
            <a:spLocks noGrp="1" noChangeArrowheads="1"/>
          </p:cNvSpPr>
          <p:nvPr>
            <p:ph type="title"/>
          </p:nvPr>
        </p:nvSpPr>
        <p:spPr>
          <a:xfrm>
            <a:off x="1828800" y="126238"/>
            <a:ext cx="8458200" cy="985774"/>
          </a:xfrm>
        </p:spPr>
        <p:txBody>
          <a:bodyPr lIns="100004" tIns="49208" rIns="100004" bIns="49208"/>
          <a:lstStyle/>
          <a:p>
            <a:pPr>
              <a:defRPr/>
            </a:pPr>
            <a:r>
              <a:rPr lang="fr-BE" sz="3600">
                <a:solidFill>
                  <a:schemeClr val="accent4"/>
                </a:solidFill>
              </a:rPr>
              <a:t>Allumage Magnéto</a:t>
            </a:r>
            <a:br>
              <a:rPr lang="fr-BE" sz="3600">
                <a:solidFill>
                  <a:schemeClr val="accent4"/>
                </a:solidFill>
              </a:rPr>
            </a:br>
            <a:r>
              <a:rPr lang="fr-BE" sz="3600">
                <a:solidFill>
                  <a:schemeClr val="accent4"/>
                </a:solidFill>
              </a:rPr>
              <a:t>Principe – 1</a:t>
            </a:r>
            <a:r>
              <a:rPr lang="fr-BE" sz="3600" baseline="30000">
                <a:solidFill>
                  <a:schemeClr val="accent4"/>
                </a:solidFill>
              </a:rPr>
              <a:t>ère</a:t>
            </a:r>
            <a:r>
              <a:rPr lang="fr-BE" sz="3600">
                <a:solidFill>
                  <a:schemeClr val="accent4"/>
                </a:solidFill>
              </a:rPr>
              <a:t> génération</a:t>
            </a:r>
          </a:p>
        </p:txBody>
      </p:sp>
      <p:sp>
        <p:nvSpPr>
          <p:cNvPr id="15" name="ZoneTexte 14"/>
          <p:cNvSpPr txBox="1"/>
          <p:nvPr/>
        </p:nvSpPr>
        <p:spPr>
          <a:xfrm>
            <a:off x="214278" y="1262046"/>
            <a:ext cx="10072722" cy="5201424"/>
          </a:xfrm>
          <a:prstGeom prst="rect">
            <a:avLst/>
          </a:prstGeom>
          <a:noFill/>
        </p:spPr>
        <p:txBody>
          <a:bodyPr wrap="square" rtlCol="0">
            <a:spAutoFit/>
          </a:bodyPr>
          <a:lstStyle/>
          <a:p>
            <a:pPr algn="ctr"/>
            <a:r>
              <a:rPr lang="fr-BE" sz="4400" b="1" i="1">
                <a:solidFill>
                  <a:srgbClr val="FF00FF"/>
                </a:solidFill>
                <a:effectLst>
                  <a:outerShdw blurRad="38100" dist="38100" dir="2700000" algn="tl">
                    <a:srgbClr val="000000">
                      <a:alpha val="43137"/>
                    </a:srgbClr>
                  </a:outerShdw>
                </a:effectLst>
              </a:rPr>
              <a:t>En 5 temps</a:t>
            </a:r>
          </a:p>
          <a:p>
            <a:endParaRPr lang="fr-BE" b="1" i="1">
              <a:solidFill>
                <a:srgbClr val="FF00FF"/>
              </a:solidFill>
              <a:effectLst>
                <a:outerShdw blurRad="38100" dist="38100" dir="2700000" algn="tl">
                  <a:srgbClr val="000000">
                    <a:alpha val="43137"/>
                  </a:srgbClr>
                </a:outerShdw>
              </a:effectLst>
            </a:endParaRPr>
          </a:p>
          <a:p>
            <a:pPr marL="457200" indent="-457200">
              <a:buFont typeface="+mj-lt"/>
              <a:buAutoNum type="arabicPeriod"/>
            </a:pPr>
            <a:r>
              <a:rPr lang="fr-BE">
                <a:solidFill>
                  <a:srgbClr val="FF00FF"/>
                </a:solidFill>
              </a:rPr>
              <a:t>On déplace une bobine génératrice dans le flux magnétique d’un aimant et cette variation de flux crée une basse tension aux bornes de cette bobine.</a:t>
            </a:r>
          </a:p>
          <a:p>
            <a:pPr marL="457200" indent="-457200">
              <a:buFont typeface="+mj-lt"/>
              <a:buAutoNum type="arabicPeriod"/>
            </a:pPr>
            <a:r>
              <a:rPr lang="fr-BE">
                <a:solidFill>
                  <a:srgbClr val="FF00FF"/>
                </a:solidFill>
              </a:rPr>
              <a:t>Les vis platinées sont fermées donc cette basse tension, appliquée aux bornes de l’enroulement primaire de la bobine d’allumage, crée un courant important (3-4A) dans l’enroulement primaire.</a:t>
            </a:r>
          </a:p>
          <a:p>
            <a:pPr marL="457200" indent="-457200">
              <a:buFont typeface="+mj-lt"/>
              <a:buAutoNum type="arabicPeriod"/>
            </a:pPr>
            <a:r>
              <a:rPr lang="fr-BE">
                <a:solidFill>
                  <a:srgbClr val="FF00FF"/>
                </a:solidFill>
              </a:rPr>
              <a:t>Ce courant crée un flux magnétique qui parcourt toute la bobine d’allumage (primaire et secondaire).</a:t>
            </a:r>
          </a:p>
          <a:p>
            <a:pPr marL="457200" indent="-457200">
              <a:buFont typeface="+mj-lt"/>
              <a:buAutoNum type="arabicPeriod"/>
            </a:pPr>
            <a:r>
              <a:rPr lang="fr-BE">
                <a:solidFill>
                  <a:srgbClr val="FF00FF"/>
                </a:solidFill>
              </a:rPr>
              <a:t>Lorsque les vis platinées s’écartent, le courant primaire est brusquement interrompu et le flux magnétique s’effondre.</a:t>
            </a:r>
          </a:p>
          <a:p>
            <a:pPr marL="457200" indent="-457200">
              <a:buFont typeface="+mj-lt"/>
              <a:buAutoNum type="arabicPeriod"/>
            </a:pPr>
            <a:r>
              <a:rPr lang="fr-BE">
                <a:solidFill>
                  <a:srgbClr val="FF00FF"/>
                </a:solidFill>
              </a:rPr>
              <a:t>Une haute tension apparait aux bornes de l’enroulement secondaire de la bobine d’allumage et l’étincelle se fait à la bougie</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heckerboard(across)">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u numéro de diapositive 3"/>
          <p:cNvSpPr>
            <a:spLocks noGrp="1"/>
          </p:cNvSpPr>
          <p:nvPr>
            <p:ph type="sldNum" sz="quarter" idx="10"/>
          </p:nvPr>
        </p:nvSpPr>
        <p:spPr>
          <a:noFill/>
        </p:spPr>
        <p:txBody>
          <a:bodyPr/>
          <a:lstStyle/>
          <a:p>
            <a:pPr defTabSz="1073150"/>
            <a:fld id="{2D0FA329-6B69-4208-B679-8064C4B5B4B4}" type="slidenum">
              <a:rPr lang="fr-BE" smtClean="0"/>
              <a:pPr defTabSz="1073150"/>
              <a:t>29</a:t>
            </a:fld>
            <a:endParaRPr lang="fr-BE"/>
          </a:p>
        </p:txBody>
      </p:sp>
      <p:sp>
        <p:nvSpPr>
          <p:cNvPr id="14" name="Rectangle 2"/>
          <p:cNvSpPr>
            <a:spLocks noGrp="1" noChangeArrowheads="1"/>
          </p:cNvSpPr>
          <p:nvPr>
            <p:ph type="title"/>
          </p:nvPr>
        </p:nvSpPr>
        <p:spPr>
          <a:xfrm>
            <a:off x="1828800" y="126238"/>
            <a:ext cx="8458200" cy="985774"/>
          </a:xfrm>
        </p:spPr>
        <p:txBody>
          <a:bodyPr lIns="100004" tIns="49208" rIns="100004" bIns="49208"/>
          <a:lstStyle/>
          <a:p>
            <a:pPr>
              <a:defRPr/>
            </a:pPr>
            <a:r>
              <a:rPr lang="fr-BE" sz="3600">
                <a:solidFill>
                  <a:schemeClr val="accent4"/>
                </a:solidFill>
              </a:rPr>
              <a:t>Allumage Magnéto</a:t>
            </a:r>
            <a:br>
              <a:rPr lang="fr-BE" sz="3600">
                <a:solidFill>
                  <a:schemeClr val="accent4"/>
                </a:solidFill>
              </a:rPr>
            </a:br>
            <a:r>
              <a:rPr lang="fr-BE" sz="3600">
                <a:solidFill>
                  <a:schemeClr val="accent4"/>
                </a:solidFill>
              </a:rPr>
              <a:t>Fonctionnement électrique</a:t>
            </a:r>
          </a:p>
        </p:txBody>
      </p:sp>
      <p:sp>
        <p:nvSpPr>
          <p:cNvPr id="5" name="ZoneTexte 4"/>
          <p:cNvSpPr txBox="1"/>
          <p:nvPr/>
        </p:nvSpPr>
        <p:spPr>
          <a:xfrm>
            <a:off x="285716" y="1476360"/>
            <a:ext cx="6572296" cy="461665"/>
          </a:xfrm>
          <a:prstGeom prst="rect">
            <a:avLst/>
          </a:prstGeom>
          <a:noFill/>
        </p:spPr>
        <p:txBody>
          <a:bodyPr wrap="square" rtlCol="0">
            <a:spAutoFit/>
          </a:bodyPr>
          <a:lstStyle/>
          <a:p>
            <a:r>
              <a:rPr lang="fr-BE" b="1">
                <a:effectLst>
                  <a:outerShdw blurRad="38100" dist="38100" dir="2700000" algn="tl">
                    <a:srgbClr val="000000">
                      <a:alpha val="43137"/>
                    </a:srgbClr>
                  </a:outerShdw>
                </a:effectLst>
              </a:rPr>
              <a:t>1</a:t>
            </a:r>
            <a:r>
              <a:rPr lang="fr-BE" b="1" baseline="30000">
                <a:effectLst>
                  <a:outerShdw blurRad="38100" dist="38100" dir="2700000" algn="tl">
                    <a:srgbClr val="000000">
                      <a:alpha val="43137"/>
                    </a:srgbClr>
                  </a:outerShdw>
                </a:effectLst>
              </a:rPr>
              <a:t>ère</a:t>
            </a:r>
            <a:r>
              <a:rPr lang="fr-BE" b="1">
                <a:effectLst>
                  <a:outerShdw blurRad="38100" dist="38100" dir="2700000" algn="tl">
                    <a:srgbClr val="000000">
                      <a:alpha val="43137"/>
                    </a:srgbClr>
                  </a:outerShdw>
                </a:effectLst>
              </a:rPr>
              <a:t> génération – Magnéto BT (Basse Tension)</a:t>
            </a:r>
          </a:p>
        </p:txBody>
      </p:sp>
      <p:pic>
        <p:nvPicPr>
          <p:cNvPr id="6" name="Image 5" descr="magnet03.gif"/>
          <p:cNvPicPr>
            <a:picLocks noChangeAspect="1"/>
          </p:cNvPicPr>
          <p:nvPr/>
        </p:nvPicPr>
        <p:blipFill>
          <a:blip r:embed="rId3" cstate="print"/>
          <a:stretch>
            <a:fillRect/>
          </a:stretch>
        </p:blipFill>
        <p:spPr>
          <a:xfrm>
            <a:off x="987058" y="1904988"/>
            <a:ext cx="8514160" cy="4959498"/>
          </a:xfrm>
          <a:prstGeom prst="rect">
            <a:avLst/>
          </a:prstGeom>
        </p:spPr>
      </p:pic>
      <p:sp>
        <p:nvSpPr>
          <p:cNvPr id="8" name="ZoneTexte 7"/>
          <p:cNvSpPr txBox="1"/>
          <p:nvPr/>
        </p:nvSpPr>
        <p:spPr>
          <a:xfrm>
            <a:off x="3428988" y="2190740"/>
            <a:ext cx="2857520" cy="461665"/>
          </a:xfrm>
          <a:prstGeom prst="rect">
            <a:avLst/>
          </a:prstGeom>
          <a:noFill/>
        </p:spPr>
        <p:txBody>
          <a:bodyPr wrap="square" rtlCol="0">
            <a:spAutoFit/>
          </a:bodyPr>
          <a:lstStyle/>
          <a:p>
            <a:r>
              <a:rPr lang="fr-BE" b="1">
                <a:solidFill>
                  <a:srgbClr val="009900"/>
                </a:solidFill>
              </a:rPr>
              <a:t>Bobine génératrice</a:t>
            </a:r>
          </a:p>
        </p:txBody>
      </p:sp>
      <p:cxnSp>
        <p:nvCxnSpPr>
          <p:cNvPr id="12" name="Connecteur droit avec flèche 11"/>
          <p:cNvCxnSpPr/>
          <p:nvPr/>
        </p:nvCxnSpPr>
        <p:spPr bwMode="auto">
          <a:xfrm rot="10800000" flipV="1">
            <a:off x="2071666" y="2619368"/>
            <a:ext cx="1357322" cy="1071570"/>
          </a:xfrm>
          <a:prstGeom prst="straightConnector1">
            <a:avLst/>
          </a:prstGeom>
          <a:solidFill>
            <a:schemeClr val="accent1"/>
          </a:solidFill>
          <a:ln w="38100" cap="flat" cmpd="sng" algn="ctr">
            <a:solidFill>
              <a:srgbClr val="009900"/>
            </a:solidFill>
            <a:prstDash val="solid"/>
            <a:round/>
            <a:headEnd type="none" w="sm" len="sm"/>
            <a:tailEnd type="arrow"/>
          </a:ln>
          <a:effectLst/>
        </p:spPr>
      </p:cxnSp>
      <p:sp>
        <p:nvSpPr>
          <p:cNvPr id="15" name="ZoneTexte 14"/>
          <p:cNvSpPr txBox="1"/>
          <p:nvPr/>
        </p:nvSpPr>
        <p:spPr>
          <a:xfrm>
            <a:off x="5143500" y="3333748"/>
            <a:ext cx="3143272" cy="461665"/>
          </a:xfrm>
          <a:prstGeom prst="rect">
            <a:avLst/>
          </a:prstGeom>
          <a:noFill/>
        </p:spPr>
        <p:txBody>
          <a:bodyPr wrap="square" rtlCol="0">
            <a:spAutoFit/>
          </a:bodyPr>
          <a:lstStyle/>
          <a:p>
            <a:r>
              <a:rPr lang="fr-BE" b="1">
                <a:solidFill>
                  <a:srgbClr val="009900"/>
                </a:solidFill>
              </a:rPr>
              <a:t>Bobine d’allumage</a:t>
            </a:r>
          </a:p>
        </p:txBody>
      </p:sp>
      <p:cxnSp>
        <p:nvCxnSpPr>
          <p:cNvPr id="17" name="Connecteur droit avec flèche 16"/>
          <p:cNvCxnSpPr/>
          <p:nvPr/>
        </p:nvCxnSpPr>
        <p:spPr bwMode="auto">
          <a:xfrm rot="5400000">
            <a:off x="5786442" y="3976690"/>
            <a:ext cx="642942" cy="357190"/>
          </a:xfrm>
          <a:prstGeom prst="straightConnector1">
            <a:avLst/>
          </a:prstGeom>
          <a:solidFill>
            <a:schemeClr val="accent1"/>
          </a:solidFill>
          <a:ln w="38100" cap="flat" cmpd="sng" algn="ctr">
            <a:solidFill>
              <a:srgbClr val="009900"/>
            </a:solidFill>
            <a:prstDash val="solid"/>
            <a:round/>
            <a:headEnd type="none" w="sm" len="sm"/>
            <a:tailEnd type="arrow"/>
          </a:ln>
          <a:effectLst/>
        </p:spPr>
      </p:cxnSp>
      <p:sp>
        <p:nvSpPr>
          <p:cNvPr id="19" name="Éclair 18"/>
          <p:cNvSpPr/>
          <p:nvPr/>
        </p:nvSpPr>
        <p:spPr bwMode="auto">
          <a:xfrm>
            <a:off x="8658256" y="3848108"/>
            <a:ext cx="914400" cy="914400"/>
          </a:xfrm>
          <a:prstGeom prst="lightningBolt">
            <a:avLst/>
          </a:prstGeom>
          <a:solidFill>
            <a:srgbClr val="FF0000"/>
          </a:solidFill>
          <a:ln w="12700" cap="flat" cmpd="sng" algn="ctr">
            <a:solidFill>
              <a:schemeClr val="tx1"/>
            </a:solidFill>
            <a:prstDash val="solid"/>
            <a:round/>
            <a:headEnd type="none" w="sm" len="sm"/>
            <a:tailEnd type="none" w="sm" len="sm"/>
          </a:ln>
          <a:effectLst>
            <a:outerShdw blurRad="50800" dist="38100" dir="2700000" algn="tl" rotWithShape="0">
              <a:prstClr val="black">
                <a:alpha val="40000"/>
              </a:prstClr>
            </a:outerShdw>
          </a:effectLst>
          <a:scene3d>
            <a:camera prst="orthographicFront"/>
            <a:lightRig rig="threePt" dir="t"/>
          </a:scene3d>
          <a:sp3d>
            <a:bevelT w="12700"/>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a:ln>
                <a:noFill/>
              </a:ln>
              <a:solidFill>
                <a:srgbClr val="CC0000"/>
              </a:solidFill>
              <a:effectLst/>
              <a:latin typeface="Times New Roman" pitchFamily="18"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heckerboard(across)">
                                      <p:cBhvr>
                                        <p:cTn id="21" dur="500"/>
                                        <p:tgtEl>
                                          <p:spTgt spid="8"/>
                                        </p:tgtEl>
                                      </p:cBhvr>
                                    </p:animEffect>
                                  </p:childTnLst>
                                </p:cTn>
                              </p:par>
                            </p:childTnLst>
                          </p:cTn>
                        </p:par>
                        <p:par>
                          <p:cTn id="22" fill="hold">
                            <p:stCondLst>
                              <p:cond delay="500"/>
                            </p:stCondLst>
                            <p:childTnLst>
                              <p:par>
                                <p:cTn id="23" presetID="5" presetClass="entr" presetSubtype="1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heckerboard(across)">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checkerboard(across)">
                                      <p:cBhvr>
                                        <p:cTn id="30" dur="500"/>
                                        <p:tgtEl>
                                          <p:spTgt spid="15"/>
                                        </p:tgtEl>
                                      </p:cBhvr>
                                    </p:animEffect>
                                  </p:childTnLst>
                                </p:cTn>
                              </p:par>
                            </p:childTnLst>
                          </p:cTn>
                        </p:par>
                        <p:par>
                          <p:cTn id="31" fill="hold">
                            <p:stCondLst>
                              <p:cond delay="500"/>
                            </p:stCondLst>
                            <p:childTnLst>
                              <p:par>
                                <p:cTn id="32" presetID="5" presetClass="entr" presetSubtype="10"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checkerboard(across)">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ppt_w</p:attrName>
                                        </p:attrNameLst>
                                      </p:cBhvr>
                                      <p:tavLst>
                                        <p:tav tm="0">
                                          <p:val>
                                            <p:fltVal val="0"/>
                                          </p:val>
                                        </p:tav>
                                        <p:tav tm="100000">
                                          <p:val>
                                            <p:strVal val="#ppt_w"/>
                                          </p:val>
                                        </p:tav>
                                      </p:tavLst>
                                    </p:anim>
                                    <p:anim calcmode="lin" valueType="num">
                                      <p:cBhvr>
                                        <p:cTn id="40" dur="500" fill="hold"/>
                                        <p:tgtEl>
                                          <p:spTgt spid="19"/>
                                        </p:tgtEl>
                                        <p:attrNameLst>
                                          <p:attrName>ppt_h</p:attrName>
                                        </p:attrNameLst>
                                      </p:cBhvr>
                                      <p:tavLst>
                                        <p:tav tm="0">
                                          <p:val>
                                            <p:fltVal val="0"/>
                                          </p:val>
                                        </p:tav>
                                        <p:tav tm="100000">
                                          <p:val>
                                            <p:strVal val="#ppt_h"/>
                                          </p:val>
                                        </p:tav>
                                      </p:tavLst>
                                    </p:anim>
                                    <p:animEffect transition="in" filter="fade">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p:bldP spid="8" grpId="0"/>
      <p:bldP spid="15" grpId="0"/>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Éclair 9"/>
          <p:cNvSpPr/>
          <p:nvPr/>
        </p:nvSpPr>
        <p:spPr bwMode="auto">
          <a:xfrm>
            <a:off x="6643698" y="3619500"/>
            <a:ext cx="2928958" cy="3000396"/>
          </a:xfrm>
          <a:prstGeom prst="lightningBolt">
            <a:avLst/>
          </a:prstGeom>
          <a:gradFill>
            <a:gsLst>
              <a:gs pos="0">
                <a:srgbClr val="FF0000"/>
              </a:gs>
              <a:gs pos="50000">
                <a:schemeClr val="accent1">
                  <a:tint val="44500"/>
                  <a:satMod val="160000"/>
                </a:schemeClr>
              </a:gs>
              <a:gs pos="100000">
                <a:schemeClr val="accent1">
                  <a:tint val="23500"/>
                  <a:satMod val="160000"/>
                </a:schemeClr>
              </a:gs>
            </a:gsLst>
            <a:lin ang="5400000" scaled="0"/>
          </a:gradFill>
          <a:ln w="12700" cap="flat" cmpd="sng" algn="ctr">
            <a:solidFill>
              <a:schemeClr val="tx1"/>
            </a:solidFill>
            <a:prstDash val="solid"/>
            <a:round/>
            <a:headEnd type="none" w="sm" len="sm"/>
            <a:tailEnd type="none" w="sm" len="sm"/>
          </a:ln>
          <a:effectLst>
            <a:outerShdw blurRad="50800" dist="38100" dir="2700000" algn="tl" rotWithShape="0">
              <a:prstClr val="black">
                <a:alpha val="40000"/>
              </a:prstClr>
            </a:outerShdw>
          </a:effectLst>
          <a:scene3d>
            <a:camera prst="orthographicFront"/>
            <a:lightRig rig="threePt" dir="t"/>
          </a:scene3d>
          <a:sp3d>
            <a:bevelT w="12700"/>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a:ln>
                <a:noFill/>
              </a:ln>
              <a:solidFill>
                <a:srgbClr val="CC0000"/>
              </a:solidFill>
              <a:effectLst/>
              <a:latin typeface="Times New Roman" pitchFamily="18" charset="0"/>
            </a:endParaRPr>
          </a:p>
        </p:txBody>
      </p:sp>
      <p:sp>
        <p:nvSpPr>
          <p:cNvPr id="9" name="Éclair 8"/>
          <p:cNvSpPr/>
          <p:nvPr/>
        </p:nvSpPr>
        <p:spPr bwMode="auto">
          <a:xfrm>
            <a:off x="4429120" y="2833682"/>
            <a:ext cx="2928958" cy="3000396"/>
          </a:xfrm>
          <a:prstGeom prst="lightningBolt">
            <a:avLst/>
          </a:prstGeom>
          <a:gradFill>
            <a:gsLst>
              <a:gs pos="0">
                <a:srgbClr val="FF0000"/>
              </a:gs>
              <a:gs pos="50000">
                <a:schemeClr val="accent1">
                  <a:tint val="44500"/>
                  <a:satMod val="160000"/>
                </a:schemeClr>
              </a:gs>
              <a:gs pos="100000">
                <a:schemeClr val="accent1">
                  <a:tint val="23500"/>
                  <a:satMod val="160000"/>
                </a:schemeClr>
              </a:gs>
            </a:gsLst>
            <a:lin ang="5400000" scaled="0"/>
          </a:gradFill>
          <a:ln w="12700" cap="flat" cmpd="sng" algn="ctr">
            <a:solidFill>
              <a:schemeClr val="tx1"/>
            </a:solidFill>
            <a:prstDash val="solid"/>
            <a:round/>
            <a:headEnd type="none" w="sm" len="sm"/>
            <a:tailEnd type="none" w="sm" len="sm"/>
          </a:ln>
          <a:effectLst>
            <a:outerShdw blurRad="50800" dist="38100" dir="2700000" algn="tl" rotWithShape="0">
              <a:prstClr val="black">
                <a:alpha val="40000"/>
              </a:prstClr>
            </a:outerShdw>
          </a:effectLst>
          <a:scene3d>
            <a:camera prst="orthographicFront"/>
            <a:lightRig rig="threePt" dir="t"/>
          </a:scene3d>
          <a:sp3d>
            <a:bevelT w="12700"/>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a:ln>
                <a:noFill/>
              </a:ln>
              <a:solidFill>
                <a:srgbClr val="CC0000"/>
              </a:solidFill>
              <a:effectLst/>
              <a:latin typeface="Times New Roman" pitchFamily="18" charset="0"/>
            </a:endParaRPr>
          </a:p>
        </p:txBody>
      </p:sp>
      <p:sp>
        <p:nvSpPr>
          <p:cNvPr id="6" name="Éclair 5"/>
          <p:cNvSpPr/>
          <p:nvPr/>
        </p:nvSpPr>
        <p:spPr bwMode="auto">
          <a:xfrm>
            <a:off x="2214542" y="2047864"/>
            <a:ext cx="2928958" cy="3000396"/>
          </a:xfrm>
          <a:prstGeom prst="lightningBolt">
            <a:avLst/>
          </a:prstGeom>
          <a:gradFill>
            <a:gsLst>
              <a:gs pos="0">
                <a:srgbClr val="FF0000"/>
              </a:gs>
              <a:gs pos="50000">
                <a:schemeClr val="accent1">
                  <a:tint val="44500"/>
                  <a:satMod val="160000"/>
                </a:schemeClr>
              </a:gs>
              <a:gs pos="100000">
                <a:schemeClr val="accent1">
                  <a:tint val="23500"/>
                  <a:satMod val="160000"/>
                </a:schemeClr>
              </a:gs>
            </a:gsLst>
            <a:lin ang="5400000" scaled="0"/>
          </a:gradFill>
          <a:ln w="12700" cap="flat" cmpd="sng" algn="ctr">
            <a:solidFill>
              <a:schemeClr val="tx1"/>
            </a:solidFill>
            <a:prstDash val="solid"/>
            <a:round/>
            <a:headEnd type="none" w="sm" len="sm"/>
            <a:tailEnd type="none" w="sm" len="sm"/>
          </a:ln>
          <a:effectLst>
            <a:outerShdw blurRad="50800" dist="38100" dir="2700000" algn="tl" rotWithShape="0">
              <a:prstClr val="black">
                <a:alpha val="40000"/>
              </a:prstClr>
            </a:outerShdw>
          </a:effectLst>
          <a:scene3d>
            <a:camera prst="orthographicFront"/>
            <a:lightRig rig="threePt" dir="t"/>
          </a:scene3d>
          <a:sp3d>
            <a:bevelT w="12700"/>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a:ln>
                <a:noFill/>
              </a:ln>
              <a:solidFill>
                <a:srgbClr val="CC0000"/>
              </a:solidFill>
              <a:effectLst/>
              <a:latin typeface="Times New Roman" pitchFamily="18" charset="0"/>
            </a:endParaRPr>
          </a:p>
        </p:txBody>
      </p:sp>
      <p:sp>
        <p:nvSpPr>
          <p:cNvPr id="4" name="Éclair 3"/>
          <p:cNvSpPr/>
          <p:nvPr/>
        </p:nvSpPr>
        <p:spPr bwMode="auto">
          <a:xfrm>
            <a:off x="-36" y="1262046"/>
            <a:ext cx="2928958" cy="3000396"/>
          </a:xfrm>
          <a:prstGeom prst="lightningBolt">
            <a:avLst/>
          </a:prstGeom>
          <a:gradFill>
            <a:gsLst>
              <a:gs pos="0">
                <a:srgbClr val="FF0000"/>
              </a:gs>
              <a:gs pos="50000">
                <a:schemeClr val="accent1">
                  <a:tint val="44500"/>
                  <a:satMod val="160000"/>
                </a:schemeClr>
              </a:gs>
              <a:gs pos="100000">
                <a:schemeClr val="accent1">
                  <a:tint val="23500"/>
                  <a:satMod val="160000"/>
                </a:schemeClr>
              </a:gs>
            </a:gsLst>
            <a:lin ang="5400000" scaled="0"/>
          </a:gradFill>
          <a:ln w="12700" cap="flat" cmpd="sng" algn="ctr">
            <a:solidFill>
              <a:schemeClr val="tx1"/>
            </a:solidFill>
            <a:prstDash val="solid"/>
            <a:round/>
            <a:headEnd type="none" w="sm" len="sm"/>
            <a:tailEnd type="none" w="sm" len="sm"/>
          </a:ln>
          <a:effectLst>
            <a:outerShdw blurRad="50800" dist="38100" dir="2700000" algn="tl" rotWithShape="0">
              <a:prstClr val="black">
                <a:alpha val="40000"/>
              </a:prstClr>
            </a:outerShdw>
          </a:effectLst>
          <a:scene3d>
            <a:camera prst="orthographicFront"/>
            <a:lightRig rig="threePt" dir="t"/>
          </a:scene3d>
          <a:sp3d>
            <a:bevelT w="12700"/>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a:ln>
                <a:noFill/>
              </a:ln>
              <a:solidFill>
                <a:srgbClr val="CC0000"/>
              </a:solidFill>
              <a:effectLst/>
              <a:latin typeface="Times New Roman" pitchFamily="18" charset="0"/>
            </a:endParaRPr>
          </a:p>
        </p:txBody>
      </p:sp>
      <p:sp>
        <p:nvSpPr>
          <p:cNvPr id="14338" name="Espace réservé du numéro de diapositive 3"/>
          <p:cNvSpPr>
            <a:spLocks noGrp="1"/>
          </p:cNvSpPr>
          <p:nvPr>
            <p:ph type="sldNum" sz="quarter" idx="10"/>
          </p:nvPr>
        </p:nvSpPr>
        <p:spPr>
          <a:noFill/>
        </p:spPr>
        <p:txBody>
          <a:bodyPr/>
          <a:lstStyle/>
          <a:p>
            <a:pPr defTabSz="1073150"/>
            <a:fld id="{4E698ACC-36E4-493F-96EE-693AA93505C8}" type="slidenum">
              <a:rPr lang="fr-BE" smtClean="0"/>
              <a:pPr defTabSz="1073150"/>
              <a:t>3</a:t>
            </a:fld>
            <a:endParaRPr lang="fr-BE"/>
          </a:p>
        </p:txBody>
      </p:sp>
      <p:sp>
        <p:nvSpPr>
          <p:cNvPr id="22531" name="Rectangle 5"/>
          <p:cNvSpPr>
            <a:spLocks noChangeArrowheads="1"/>
          </p:cNvSpPr>
          <p:nvPr/>
        </p:nvSpPr>
        <p:spPr bwMode="auto">
          <a:xfrm>
            <a:off x="0" y="1904988"/>
            <a:ext cx="10287000" cy="4162028"/>
          </a:xfrm>
          <a:prstGeom prst="rect">
            <a:avLst/>
          </a:prstGeom>
          <a:noFill/>
          <a:ln w="9525">
            <a:noFill/>
            <a:miter lim="800000"/>
            <a:headEnd/>
            <a:tailEnd/>
          </a:ln>
        </p:spPr>
        <p:txBody>
          <a:bodyPr wrap="square" lIns="98417" tIns="49208" rIns="98417" bIns="49208">
            <a:spAutoFit/>
          </a:bodyPr>
          <a:lstStyle/>
          <a:p>
            <a:pPr algn="ctr" defTabSz="884238" eaLnBrk="0" hangingPunct="0">
              <a:defRPr/>
            </a:pPr>
            <a:r>
              <a:rPr lang="fr-BE" sz="8800" b="1">
                <a:solidFill>
                  <a:srgbClr val="000099"/>
                </a:solidFill>
                <a:effectLst>
                  <a:outerShdw blurRad="38100" dist="38100" dir="2700000" algn="tl">
                    <a:srgbClr val="000000">
                      <a:alpha val="43137"/>
                    </a:srgbClr>
                  </a:outerShdw>
                </a:effectLst>
              </a:rPr>
              <a:t>INTRODUCTION AUX SYSTEMES D’ALLUMAGE</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2531"/>
                                        </p:tgtEl>
                                        <p:attrNameLst>
                                          <p:attrName>style.visibility</p:attrName>
                                        </p:attrNameLst>
                                      </p:cBhvr>
                                      <p:to>
                                        <p:strVal val="visible"/>
                                      </p:to>
                                    </p:set>
                                    <p:anim calcmode="lin" valueType="num">
                                      <p:cBhvr>
                                        <p:cTn id="7" dur="1000" fill="hold"/>
                                        <p:tgtEl>
                                          <p:spTgt spid="22531"/>
                                        </p:tgtEl>
                                        <p:attrNameLst>
                                          <p:attrName>ppt_w</p:attrName>
                                        </p:attrNameLst>
                                      </p:cBhvr>
                                      <p:tavLst>
                                        <p:tav tm="0">
                                          <p:val>
                                            <p:fltVal val="0"/>
                                          </p:val>
                                        </p:tav>
                                        <p:tav tm="100000">
                                          <p:val>
                                            <p:strVal val="#ppt_w"/>
                                          </p:val>
                                        </p:tav>
                                      </p:tavLst>
                                    </p:anim>
                                    <p:anim calcmode="lin" valueType="num">
                                      <p:cBhvr>
                                        <p:cTn id="8" dur="1000" fill="hold"/>
                                        <p:tgtEl>
                                          <p:spTgt spid="22531"/>
                                        </p:tgtEl>
                                        <p:attrNameLst>
                                          <p:attrName>ppt_h</p:attrName>
                                        </p:attrNameLst>
                                      </p:cBhvr>
                                      <p:tavLst>
                                        <p:tav tm="0">
                                          <p:val>
                                            <p:fltVal val="0"/>
                                          </p:val>
                                        </p:tav>
                                        <p:tav tm="100000">
                                          <p:val>
                                            <p:strVal val="#ppt_h"/>
                                          </p:val>
                                        </p:tav>
                                      </p:tavLst>
                                    </p:anim>
                                    <p:animEffect transition="in" filter="fade">
                                      <p:cBhvr>
                                        <p:cTn id="9" dur="1000"/>
                                        <p:tgtEl>
                                          <p:spTgt spid="22531"/>
                                        </p:tgtEl>
                                      </p:cBhvr>
                                    </p:animEffect>
                                  </p:childTnLst>
                                </p:cTn>
                              </p:par>
                            </p:childTnLst>
                          </p:cTn>
                        </p:par>
                        <p:par>
                          <p:cTn id="10" fill="hold">
                            <p:stCondLst>
                              <p:cond delay="1000"/>
                            </p:stCondLst>
                            <p:childTnLst>
                              <p:par>
                                <p:cTn id="11" presetID="53"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500"/>
                            </p:stCondLst>
                            <p:childTnLst>
                              <p:par>
                                <p:cTn id="17" presetID="53"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par>
                          <p:cTn id="22" fill="hold">
                            <p:stCondLst>
                              <p:cond delay="2000"/>
                            </p:stCondLst>
                            <p:childTnLst>
                              <p:par>
                                <p:cTn id="23" presetID="53"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par>
                          <p:cTn id="28" fill="hold">
                            <p:stCondLst>
                              <p:cond delay="2500"/>
                            </p:stCondLst>
                            <p:childTnLst>
                              <p:par>
                                <p:cTn id="29" presetID="53"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6" grpId="0" animBg="1"/>
      <p:bldP spid="4" grpId="0" animBg="1"/>
      <p:bldP spid="2253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ce réservé du numéro de diapositive 3"/>
          <p:cNvSpPr>
            <a:spLocks noGrp="1"/>
          </p:cNvSpPr>
          <p:nvPr>
            <p:ph type="sldNum" sz="quarter" idx="10"/>
          </p:nvPr>
        </p:nvSpPr>
        <p:spPr>
          <a:noFill/>
        </p:spPr>
        <p:txBody>
          <a:bodyPr/>
          <a:lstStyle/>
          <a:p>
            <a:pPr defTabSz="1073150"/>
            <a:fld id="{735A96A8-4657-4EB0-8B26-6061DC25EC9A}" type="slidenum">
              <a:rPr lang="fr-BE" smtClean="0"/>
              <a:pPr defTabSz="1073150"/>
              <a:t>30</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Allumage classique</a:t>
            </a:r>
            <a:br>
              <a:rPr lang="fr-BE" sz="3600">
                <a:solidFill>
                  <a:schemeClr val="accent4"/>
                </a:solidFill>
              </a:rPr>
            </a:br>
            <a:r>
              <a:rPr lang="fr-BE" sz="3600">
                <a:solidFill>
                  <a:schemeClr val="accent4"/>
                </a:solidFill>
              </a:rPr>
              <a:t>Fonctionnement</a:t>
            </a:r>
          </a:p>
        </p:txBody>
      </p:sp>
      <p:sp>
        <p:nvSpPr>
          <p:cNvPr id="26628" name="ZoneTexte 3"/>
          <p:cNvSpPr txBox="1">
            <a:spLocks noChangeArrowheads="1"/>
          </p:cNvSpPr>
          <p:nvPr/>
        </p:nvSpPr>
        <p:spPr bwMode="auto">
          <a:xfrm>
            <a:off x="214313" y="1404938"/>
            <a:ext cx="9929812" cy="3046988"/>
          </a:xfrm>
          <a:prstGeom prst="rect">
            <a:avLst/>
          </a:prstGeom>
          <a:noFill/>
          <a:ln w="9525">
            <a:noFill/>
            <a:miter lim="800000"/>
            <a:headEnd/>
            <a:tailEnd/>
          </a:ln>
        </p:spPr>
        <p:txBody>
          <a:bodyPr>
            <a:spAutoFit/>
          </a:bodyPr>
          <a:lstStyle/>
          <a:p>
            <a:pPr>
              <a:defRPr/>
            </a:pPr>
            <a:r>
              <a:rPr lang="fr-BE">
                <a:solidFill>
                  <a:srgbClr val="FF00FF"/>
                </a:solidFill>
              </a:rPr>
              <a:t>Comparaison avec une canalisation d’eau et une seringue.</a:t>
            </a:r>
          </a:p>
          <a:p>
            <a:pPr>
              <a:defRPr/>
            </a:pPr>
            <a:endParaRPr lang="fr-BE">
              <a:solidFill>
                <a:srgbClr val="FF00FF"/>
              </a:solidFill>
            </a:endParaRPr>
          </a:p>
          <a:p>
            <a:pPr>
              <a:defRPr/>
            </a:pPr>
            <a:r>
              <a:rPr lang="fr-BE" b="1">
                <a:solidFill>
                  <a:srgbClr val="FF00FF"/>
                </a:solidFill>
                <a:effectLst>
                  <a:outerShdw blurRad="38100" dist="38100" dir="2700000" algn="tl">
                    <a:srgbClr val="000000">
                      <a:alpha val="43137"/>
                    </a:srgbClr>
                  </a:outerShdw>
                </a:effectLst>
              </a:rPr>
              <a:t>Une canalisation d’eau</a:t>
            </a:r>
          </a:p>
          <a:p>
            <a:pPr lvl="1">
              <a:defRPr/>
            </a:pPr>
            <a:r>
              <a:rPr lang="fr-BE">
                <a:solidFill>
                  <a:srgbClr val="FF00FF"/>
                </a:solidFill>
              </a:rPr>
              <a:t>Lorsqu’on ferme brutalement le robinet, il y a un coup de bélier.</a:t>
            </a:r>
          </a:p>
          <a:p>
            <a:pPr>
              <a:defRPr/>
            </a:pPr>
            <a:endParaRPr lang="fr-BE">
              <a:solidFill>
                <a:srgbClr val="FF00FF"/>
              </a:solidFill>
            </a:endParaRPr>
          </a:p>
          <a:p>
            <a:pPr>
              <a:defRPr/>
            </a:pPr>
            <a:r>
              <a:rPr lang="fr-BE" b="1">
                <a:solidFill>
                  <a:srgbClr val="FF00FF"/>
                </a:solidFill>
                <a:effectLst>
                  <a:outerShdw blurRad="38100" dist="38100" dir="2700000" algn="tl">
                    <a:srgbClr val="000000">
                      <a:alpha val="43137"/>
                    </a:srgbClr>
                  </a:outerShdw>
                </a:effectLst>
              </a:rPr>
              <a:t>Une seringue</a:t>
            </a:r>
          </a:p>
          <a:p>
            <a:pPr lvl="1">
              <a:defRPr/>
            </a:pPr>
            <a:r>
              <a:rPr lang="fr-BE">
                <a:solidFill>
                  <a:srgbClr val="FF00FF"/>
                </a:solidFill>
              </a:rPr>
              <a:t>Le doigt qui appuie sur le piston se déplace lentement.</a:t>
            </a:r>
          </a:p>
          <a:p>
            <a:pPr lvl="1">
              <a:defRPr/>
            </a:pPr>
            <a:r>
              <a:rPr lang="fr-BE">
                <a:solidFill>
                  <a:srgbClr val="FF00FF"/>
                </a:solidFill>
              </a:rPr>
              <a:t>Le liquide qui sort de l’aiguille va vite.</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u numéro de diapositive 3"/>
          <p:cNvSpPr>
            <a:spLocks noGrp="1"/>
          </p:cNvSpPr>
          <p:nvPr>
            <p:ph type="sldNum" sz="quarter" idx="10"/>
          </p:nvPr>
        </p:nvSpPr>
        <p:spPr>
          <a:noFill/>
        </p:spPr>
        <p:txBody>
          <a:bodyPr/>
          <a:lstStyle/>
          <a:p>
            <a:pPr defTabSz="1073150"/>
            <a:fld id="{2D0FA329-6B69-4208-B679-8064C4B5B4B4}" type="slidenum">
              <a:rPr lang="fr-BE" smtClean="0"/>
              <a:pPr defTabSz="1073150"/>
              <a:t>31</a:t>
            </a:fld>
            <a:endParaRPr lang="fr-BE"/>
          </a:p>
        </p:txBody>
      </p:sp>
      <p:sp>
        <p:nvSpPr>
          <p:cNvPr id="14" name="Rectangle 2"/>
          <p:cNvSpPr>
            <a:spLocks noGrp="1" noChangeArrowheads="1"/>
          </p:cNvSpPr>
          <p:nvPr>
            <p:ph type="title"/>
          </p:nvPr>
        </p:nvSpPr>
        <p:spPr>
          <a:xfrm>
            <a:off x="1828800" y="126238"/>
            <a:ext cx="8458200" cy="985774"/>
          </a:xfrm>
        </p:spPr>
        <p:txBody>
          <a:bodyPr lIns="100004" tIns="49208" rIns="100004" bIns="49208"/>
          <a:lstStyle/>
          <a:p>
            <a:pPr>
              <a:defRPr/>
            </a:pPr>
            <a:r>
              <a:rPr lang="fr-BE" sz="3600">
                <a:solidFill>
                  <a:schemeClr val="accent4"/>
                </a:solidFill>
              </a:rPr>
              <a:t>Allumage Magnéto</a:t>
            </a:r>
            <a:br>
              <a:rPr lang="fr-BE" sz="3600">
                <a:solidFill>
                  <a:schemeClr val="accent4"/>
                </a:solidFill>
              </a:rPr>
            </a:br>
            <a:r>
              <a:rPr lang="fr-BE" sz="3600">
                <a:solidFill>
                  <a:schemeClr val="accent4"/>
                </a:solidFill>
              </a:rPr>
              <a:t>Principe – 2</a:t>
            </a:r>
            <a:r>
              <a:rPr lang="fr-BE" sz="3600" baseline="30000">
                <a:solidFill>
                  <a:schemeClr val="accent4"/>
                </a:solidFill>
              </a:rPr>
              <a:t>ème</a:t>
            </a:r>
            <a:r>
              <a:rPr lang="fr-BE" sz="3600">
                <a:solidFill>
                  <a:schemeClr val="accent4"/>
                </a:solidFill>
              </a:rPr>
              <a:t> génération</a:t>
            </a:r>
          </a:p>
        </p:txBody>
      </p:sp>
      <p:sp>
        <p:nvSpPr>
          <p:cNvPr id="15" name="ZoneTexte 14"/>
          <p:cNvSpPr txBox="1"/>
          <p:nvPr/>
        </p:nvSpPr>
        <p:spPr>
          <a:xfrm>
            <a:off x="214278" y="1262046"/>
            <a:ext cx="10072722" cy="5570756"/>
          </a:xfrm>
          <a:prstGeom prst="rect">
            <a:avLst/>
          </a:prstGeom>
          <a:noFill/>
        </p:spPr>
        <p:txBody>
          <a:bodyPr wrap="square" rtlCol="0">
            <a:spAutoFit/>
          </a:bodyPr>
          <a:lstStyle/>
          <a:p>
            <a:pPr algn="ctr"/>
            <a:r>
              <a:rPr lang="fr-BE" sz="4400" b="1" i="1">
                <a:solidFill>
                  <a:srgbClr val="FF00FF"/>
                </a:solidFill>
                <a:effectLst>
                  <a:outerShdw blurRad="38100" dist="38100" dir="2700000" algn="tl">
                    <a:srgbClr val="000000">
                      <a:alpha val="43137"/>
                    </a:srgbClr>
                  </a:outerShdw>
                </a:effectLst>
              </a:rPr>
              <a:t>En 5 temps</a:t>
            </a:r>
          </a:p>
          <a:p>
            <a:endParaRPr lang="fr-BE" b="1" i="1">
              <a:solidFill>
                <a:srgbClr val="FF00FF"/>
              </a:solidFill>
              <a:effectLst>
                <a:outerShdw blurRad="38100" dist="38100" dir="2700000" algn="tl">
                  <a:srgbClr val="000000">
                    <a:alpha val="43137"/>
                  </a:srgbClr>
                </a:outerShdw>
              </a:effectLst>
            </a:endParaRPr>
          </a:p>
          <a:p>
            <a:pPr marL="457200" indent="-457200">
              <a:buFont typeface="+mj-lt"/>
              <a:buAutoNum type="arabicPeriod"/>
            </a:pPr>
            <a:r>
              <a:rPr lang="fr-BE">
                <a:solidFill>
                  <a:srgbClr val="FF00FF"/>
                </a:solidFill>
              </a:rPr>
              <a:t>La bobine génératrice et la bobine d’allumage ne font plus qu’une. Le déplacement de l’aimant tend à créer une tension aux bornes de la bobine unique.</a:t>
            </a:r>
          </a:p>
          <a:p>
            <a:pPr marL="457200" indent="-457200">
              <a:buFont typeface="+mj-lt"/>
              <a:buAutoNum type="arabicPeriod"/>
            </a:pPr>
            <a:r>
              <a:rPr lang="fr-BE">
                <a:solidFill>
                  <a:srgbClr val="FF00FF"/>
                </a:solidFill>
              </a:rPr>
              <a:t>Comme le primaire est court-circuité par les vis platinées, cette tension se transforme en courant (3-4 </a:t>
            </a:r>
            <a:r>
              <a:rPr lang="fr-BE" err="1">
                <a:solidFill>
                  <a:srgbClr val="FF00FF"/>
                </a:solidFill>
              </a:rPr>
              <a:t>Amp</a:t>
            </a:r>
            <a:r>
              <a:rPr lang="fr-BE">
                <a:solidFill>
                  <a:srgbClr val="FF00FF"/>
                </a:solidFill>
              </a:rPr>
              <a:t>). Ce courant crée un flux magnétique qui s’ajoute à celui de l’aimant. On l’appelle flux d’allumage.</a:t>
            </a:r>
          </a:p>
          <a:p>
            <a:pPr marL="457200" indent="-457200">
              <a:buFont typeface="+mj-lt"/>
              <a:buAutoNum type="arabicPeriod"/>
            </a:pPr>
            <a:r>
              <a:rPr lang="fr-BE">
                <a:solidFill>
                  <a:srgbClr val="FF00FF"/>
                </a:solidFill>
              </a:rPr>
              <a:t>Ce flux magnétique d’allumage parcourt toute la bobine d’allumage (primaire et secondaire).</a:t>
            </a:r>
          </a:p>
          <a:p>
            <a:pPr marL="457200" indent="-457200">
              <a:buFont typeface="+mj-lt"/>
              <a:buAutoNum type="arabicPeriod"/>
            </a:pPr>
            <a:r>
              <a:rPr lang="fr-BE">
                <a:solidFill>
                  <a:srgbClr val="FF00FF"/>
                </a:solidFill>
              </a:rPr>
              <a:t>Lorsque les vis platinées s’écartent, le courant dans l’enroulement primaire est brusquement interrompu et le flux magnétique d’allumage s’effondre.</a:t>
            </a:r>
          </a:p>
          <a:p>
            <a:pPr marL="457200" indent="-457200">
              <a:buFont typeface="+mj-lt"/>
              <a:buAutoNum type="arabicPeriod"/>
            </a:pPr>
            <a:r>
              <a:rPr lang="fr-BE">
                <a:solidFill>
                  <a:srgbClr val="FF00FF"/>
                </a:solidFill>
              </a:rPr>
              <a:t>Une haute tension apparait aux bornes de l’enroulement secondaire de la bobine d’allumage et l’étincelle se fait à la bougie.</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heckerboard(across)">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u numéro de diapositive 3"/>
          <p:cNvSpPr>
            <a:spLocks noGrp="1"/>
          </p:cNvSpPr>
          <p:nvPr>
            <p:ph type="sldNum" sz="quarter" idx="10"/>
          </p:nvPr>
        </p:nvSpPr>
        <p:spPr>
          <a:noFill/>
        </p:spPr>
        <p:txBody>
          <a:bodyPr/>
          <a:lstStyle/>
          <a:p>
            <a:pPr defTabSz="1073150"/>
            <a:fld id="{2D0FA329-6B69-4208-B679-8064C4B5B4B4}" type="slidenum">
              <a:rPr lang="fr-BE" smtClean="0"/>
              <a:pPr defTabSz="1073150"/>
              <a:t>32</a:t>
            </a:fld>
            <a:endParaRPr lang="fr-BE"/>
          </a:p>
        </p:txBody>
      </p:sp>
      <p:sp>
        <p:nvSpPr>
          <p:cNvPr id="14" name="Rectangle 2"/>
          <p:cNvSpPr>
            <a:spLocks noGrp="1" noChangeArrowheads="1"/>
          </p:cNvSpPr>
          <p:nvPr>
            <p:ph type="title"/>
          </p:nvPr>
        </p:nvSpPr>
        <p:spPr>
          <a:xfrm>
            <a:off x="1828800" y="126238"/>
            <a:ext cx="8458200" cy="985774"/>
          </a:xfrm>
        </p:spPr>
        <p:txBody>
          <a:bodyPr lIns="100004" tIns="49208" rIns="100004" bIns="49208"/>
          <a:lstStyle/>
          <a:p>
            <a:pPr>
              <a:defRPr/>
            </a:pPr>
            <a:r>
              <a:rPr lang="fr-BE" sz="3600">
                <a:solidFill>
                  <a:schemeClr val="accent4"/>
                </a:solidFill>
              </a:rPr>
              <a:t>Allumage Magnéto</a:t>
            </a:r>
            <a:br>
              <a:rPr lang="fr-BE" sz="3600">
                <a:solidFill>
                  <a:schemeClr val="accent4"/>
                </a:solidFill>
              </a:rPr>
            </a:br>
            <a:r>
              <a:rPr lang="fr-BE" sz="3600">
                <a:solidFill>
                  <a:schemeClr val="accent4"/>
                </a:solidFill>
              </a:rPr>
              <a:t>Fonctionnement électrique</a:t>
            </a:r>
          </a:p>
        </p:txBody>
      </p:sp>
      <p:sp>
        <p:nvSpPr>
          <p:cNvPr id="5" name="ZoneTexte 4"/>
          <p:cNvSpPr txBox="1"/>
          <p:nvPr/>
        </p:nvSpPr>
        <p:spPr>
          <a:xfrm>
            <a:off x="285716" y="1476360"/>
            <a:ext cx="6572296" cy="461665"/>
          </a:xfrm>
          <a:prstGeom prst="rect">
            <a:avLst/>
          </a:prstGeom>
          <a:noFill/>
        </p:spPr>
        <p:txBody>
          <a:bodyPr wrap="square" rtlCol="0">
            <a:spAutoFit/>
          </a:bodyPr>
          <a:lstStyle/>
          <a:p>
            <a:r>
              <a:rPr lang="fr-BE" b="1">
                <a:effectLst>
                  <a:outerShdw blurRad="38100" dist="38100" dir="2700000" algn="tl">
                    <a:srgbClr val="000000">
                      <a:alpha val="43137"/>
                    </a:srgbClr>
                  </a:outerShdw>
                </a:effectLst>
              </a:rPr>
              <a:t>2</a:t>
            </a:r>
            <a:r>
              <a:rPr lang="fr-BE" b="1" baseline="30000">
                <a:effectLst>
                  <a:outerShdw blurRad="38100" dist="38100" dir="2700000" algn="tl">
                    <a:srgbClr val="000000">
                      <a:alpha val="43137"/>
                    </a:srgbClr>
                  </a:outerShdw>
                </a:effectLst>
              </a:rPr>
              <a:t>ème</a:t>
            </a:r>
            <a:r>
              <a:rPr lang="fr-BE" b="1">
                <a:effectLst>
                  <a:outerShdw blurRad="38100" dist="38100" dir="2700000" algn="tl">
                    <a:srgbClr val="000000">
                      <a:alpha val="43137"/>
                    </a:srgbClr>
                  </a:outerShdw>
                </a:effectLst>
              </a:rPr>
              <a:t> génération – Magnéto HT (Haute Tension)</a:t>
            </a:r>
          </a:p>
        </p:txBody>
      </p:sp>
      <p:pic>
        <p:nvPicPr>
          <p:cNvPr id="8" name="Image 7" descr="magnetoht.jpg"/>
          <p:cNvPicPr>
            <a:picLocks noChangeAspect="1"/>
          </p:cNvPicPr>
          <p:nvPr/>
        </p:nvPicPr>
        <p:blipFill>
          <a:blip r:embed="rId3" cstate="print"/>
          <a:stretch>
            <a:fillRect/>
          </a:stretch>
        </p:blipFill>
        <p:spPr>
          <a:xfrm>
            <a:off x="214278" y="2239912"/>
            <a:ext cx="9858444" cy="4737174"/>
          </a:xfrm>
          <a:prstGeom prst="rect">
            <a:avLst/>
          </a:prstGeom>
        </p:spPr>
      </p:pic>
      <p:sp>
        <p:nvSpPr>
          <p:cNvPr id="6" name="Éclair 5"/>
          <p:cNvSpPr/>
          <p:nvPr/>
        </p:nvSpPr>
        <p:spPr bwMode="auto">
          <a:xfrm>
            <a:off x="7658124" y="4348174"/>
            <a:ext cx="914400" cy="914400"/>
          </a:xfrm>
          <a:prstGeom prst="lightningBolt">
            <a:avLst/>
          </a:prstGeom>
          <a:solidFill>
            <a:srgbClr val="FF0000"/>
          </a:solidFill>
          <a:ln w="12700" cap="flat" cmpd="sng" algn="ctr">
            <a:solidFill>
              <a:schemeClr val="tx1"/>
            </a:solidFill>
            <a:prstDash val="solid"/>
            <a:round/>
            <a:headEnd type="none" w="sm" len="sm"/>
            <a:tailEnd type="none" w="sm" len="sm"/>
          </a:ln>
          <a:effectLst>
            <a:outerShdw blurRad="50800" dist="38100" dir="2700000" algn="tl" rotWithShape="0">
              <a:prstClr val="black">
                <a:alpha val="40000"/>
              </a:prstClr>
            </a:outerShdw>
          </a:effectLst>
          <a:scene3d>
            <a:camera prst="orthographicFront"/>
            <a:lightRig rig="threePt" dir="t"/>
          </a:scene3d>
          <a:sp3d>
            <a:bevelT w="12700"/>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a:ln>
                <a:noFill/>
              </a:ln>
              <a:solidFill>
                <a:srgbClr val="CC0000"/>
              </a:solidFill>
              <a:effectLst/>
              <a:latin typeface="Times New Roman" pitchFamily="18"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1500"/>
                            </p:stCondLst>
                            <p:childTnLst>
                              <p:par>
                                <p:cTn id="18" presetID="53"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u numéro de diapositive 3"/>
          <p:cNvSpPr>
            <a:spLocks noGrp="1"/>
          </p:cNvSpPr>
          <p:nvPr>
            <p:ph type="sldNum" sz="quarter" idx="10"/>
          </p:nvPr>
        </p:nvSpPr>
        <p:spPr>
          <a:noFill/>
        </p:spPr>
        <p:txBody>
          <a:bodyPr/>
          <a:lstStyle/>
          <a:p>
            <a:pPr defTabSz="1073150"/>
            <a:fld id="{2D0FA329-6B69-4208-B679-8064C4B5B4B4}" type="slidenum">
              <a:rPr lang="fr-BE" smtClean="0"/>
              <a:pPr defTabSz="1073150"/>
              <a:t>33</a:t>
            </a:fld>
            <a:endParaRPr lang="fr-BE"/>
          </a:p>
        </p:txBody>
      </p:sp>
      <p:sp>
        <p:nvSpPr>
          <p:cNvPr id="14" name="Rectangle 2"/>
          <p:cNvSpPr>
            <a:spLocks noGrp="1" noChangeArrowheads="1"/>
          </p:cNvSpPr>
          <p:nvPr>
            <p:ph type="title"/>
          </p:nvPr>
        </p:nvSpPr>
        <p:spPr>
          <a:xfrm>
            <a:off x="1828800" y="126238"/>
            <a:ext cx="8458200" cy="985774"/>
          </a:xfrm>
        </p:spPr>
        <p:txBody>
          <a:bodyPr lIns="100004" tIns="49208" rIns="100004" bIns="49208"/>
          <a:lstStyle/>
          <a:p>
            <a:pPr>
              <a:defRPr/>
            </a:pPr>
            <a:r>
              <a:rPr lang="fr-BE" sz="3600">
                <a:solidFill>
                  <a:schemeClr val="accent4"/>
                </a:solidFill>
              </a:rPr>
              <a:t>Allumage Magnéto</a:t>
            </a:r>
            <a:br>
              <a:rPr lang="fr-BE" sz="3600">
                <a:solidFill>
                  <a:schemeClr val="accent4"/>
                </a:solidFill>
              </a:rPr>
            </a:br>
            <a:r>
              <a:rPr lang="fr-BE" sz="3600">
                <a:solidFill>
                  <a:schemeClr val="accent4"/>
                </a:solidFill>
              </a:rPr>
              <a:t>Fonctionnement électrique</a:t>
            </a:r>
          </a:p>
        </p:txBody>
      </p:sp>
      <p:pic>
        <p:nvPicPr>
          <p:cNvPr id="4" name="Image 3" descr="magnet06.gif"/>
          <p:cNvPicPr>
            <a:picLocks noChangeAspect="1"/>
          </p:cNvPicPr>
          <p:nvPr/>
        </p:nvPicPr>
        <p:blipFill>
          <a:blip r:embed="rId3" cstate="print"/>
          <a:stretch>
            <a:fillRect/>
          </a:stretch>
        </p:blipFill>
        <p:spPr>
          <a:xfrm>
            <a:off x="176786" y="2210749"/>
            <a:ext cx="9967374" cy="3909081"/>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u numéro de diapositive 3"/>
          <p:cNvSpPr>
            <a:spLocks noGrp="1"/>
          </p:cNvSpPr>
          <p:nvPr>
            <p:ph type="sldNum" sz="quarter" idx="10"/>
          </p:nvPr>
        </p:nvSpPr>
        <p:spPr>
          <a:noFill/>
        </p:spPr>
        <p:txBody>
          <a:bodyPr/>
          <a:lstStyle/>
          <a:p>
            <a:pPr defTabSz="1073150"/>
            <a:fld id="{2D0FA329-6B69-4208-B679-8064C4B5B4B4}" type="slidenum">
              <a:rPr lang="fr-BE" smtClean="0"/>
              <a:pPr defTabSz="1073150"/>
              <a:t>34</a:t>
            </a:fld>
            <a:endParaRPr lang="fr-BE"/>
          </a:p>
        </p:txBody>
      </p:sp>
      <p:sp>
        <p:nvSpPr>
          <p:cNvPr id="14" name="Rectangle 2"/>
          <p:cNvSpPr>
            <a:spLocks noGrp="1" noChangeArrowheads="1"/>
          </p:cNvSpPr>
          <p:nvPr>
            <p:ph type="title"/>
          </p:nvPr>
        </p:nvSpPr>
        <p:spPr>
          <a:xfrm>
            <a:off x="1828800" y="347837"/>
            <a:ext cx="8458200" cy="542575"/>
          </a:xfrm>
        </p:spPr>
        <p:txBody>
          <a:bodyPr lIns="100004" tIns="49208" rIns="100004" bIns="49208"/>
          <a:lstStyle/>
          <a:p>
            <a:pPr>
              <a:defRPr/>
            </a:pPr>
            <a:r>
              <a:rPr lang="fr-BE" sz="3600">
                <a:solidFill>
                  <a:schemeClr val="accent4"/>
                </a:solidFill>
              </a:rPr>
              <a:t>Allumage Magnéto</a:t>
            </a:r>
          </a:p>
        </p:txBody>
      </p:sp>
      <p:pic>
        <p:nvPicPr>
          <p:cNvPr id="7" name="Image 6" descr="volantmagnetique.jpg"/>
          <p:cNvPicPr>
            <a:picLocks noChangeAspect="1"/>
          </p:cNvPicPr>
          <p:nvPr/>
        </p:nvPicPr>
        <p:blipFill>
          <a:blip r:embed="rId3" cstate="print"/>
          <a:stretch>
            <a:fillRect/>
          </a:stretch>
        </p:blipFill>
        <p:spPr>
          <a:xfrm>
            <a:off x="142839" y="1404922"/>
            <a:ext cx="9979996" cy="5572164"/>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u numéro de diapositive 3"/>
          <p:cNvSpPr>
            <a:spLocks noGrp="1"/>
          </p:cNvSpPr>
          <p:nvPr>
            <p:ph type="sldNum" sz="quarter" idx="10"/>
          </p:nvPr>
        </p:nvSpPr>
        <p:spPr>
          <a:noFill/>
        </p:spPr>
        <p:txBody>
          <a:bodyPr/>
          <a:lstStyle/>
          <a:p>
            <a:pPr defTabSz="1073150"/>
            <a:fld id="{2D0FA329-6B69-4208-B679-8064C4B5B4B4}" type="slidenum">
              <a:rPr lang="fr-BE" smtClean="0"/>
              <a:pPr defTabSz="1073150"/>
              <a:t>35</a:t>
            </a:fld>
            <a:endParaRPr lang="fr-BE"/>
          </a:p>
        </p:txBody>
      </p:sp>
      <p:sp>
        <p:nvSpPr>
          <p:cNvPr id="14" name="Rectangle 2"/>
          <p:cNvSpPr>
            <a:spLocks noGrp="1" noChangeArrowheads="1"/>
          </p:cNvSpPr>
          <p:nvPr>
            <p:ph type="title"/>
          </p:nvPr>
        </p:nvSpPr>
        <p:spPr>
          <a:xfrm>
            <a:off x="1828800" y="347837"/>
            <a:ext cx="8458200" cy="542575"/>
          </a:xfrm>
        </p:spPr>
        <p:txBody>
          <a:bodyPr lIns="100004" tIns="49208" rIns="100004" bIns="49208"/>
          <a:lstStyle/>
          <a:p>
            <a:pPr>
              <a:defRPr/>
            </a:pPr>
            <a:r>
              <a:rPr lang="fr-BE" sz="3600">
                <a:solidFill>
                  <a:schemeClr val="accent4"/>
                </a:solidFill>
              </a:rPr>
              <a:t>Allumage Magnéto</a:t>
            </a:r>
          </a:p>
        </p:txBody>
      </p:sp>
      <p:pic>
        <p:nvPicPr>
          <p:cNvPr id="5" name="Image 4" descr="ZM03.jpg"/>
          <p:cNvPicPr>
            <a:picLocks noChangeAspect="1"/>
          </p:cNvPicPr>
          <p:nvPr/>
        </p:nvPicPr>
        <p:blipFill>
          <a:blip r:embed="rId3" cstate="print"/>
          <a:stretch>
            <a:fillRect/>
          </a:stretch>
        </p:blipFill>
        <p:spPr>
          <a:xfrm>
            <a:off x="3428988" y="1404921"/>
            <a:ext cx="3143272" cy="5705039"/>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u numéro de diapositive 3"/>
          <p:cNvSpPr>
            <a:spLocks noGrp="1"/>
          </p:cNvSpPr>
          <p:nvPr>
            <p:ph type="sldNum" sz="quarter" idx="10"/>
          </p:nvPr>
        </p:nvSpPr>
        <p:spPr>
          <a:noFill/>
        </p:spPr>
        <p:txBody>
          <a:bodyPr/>
          <a:lstStyle/>
          <a:p>
            <a:pPr defTabSz="1073150"/>
            <a:fld id="{2D0FA329-6B69-4208-B679-8064C4B5B4B4}" type="slidenum">
              <a:rPr lang="fr-BE" smtClean="0"/>
              <a:pPr defTabSz="1073150"/>
              <a:t>36</a:t>
            </a:fld>
            <a:endParaRPr lang="fr-BE"/>
          </a:p>
        </p:txBody>
      </p:sp>
      <p:sp>
        <p:nvSpPr>
          <p:cNvPr id="14" name="Rectangle 2"/>
          <p:cNvSpPr>
            <a:spLocks noGrp="1" noChangeArrowheads="1"/>
          </p:cNvSpPr>
          <p:nvPr>
            <p:ph type="title"/>
          </p:nvPr>
        </p:nvSpPr>
        <p:spPr>
          <a:xfrm>
            <a:off x="1828800" y="347837"/>
            <a:ext cx="8458200" cy="542575"/>
          </a:xfrm>
        </p:spPr>
        <p:txBody>
          <a:bodyPr lIns="100004" tIns="49208" rIns="100004" bIns="49208"/>
          <a:lstStyle/>
          <a:p>
            <a:pPr>
              <a:defRPr/>
            </a:pPr>
            <a:r>
              <a:rPr lang="fr-BE" sz="3600">
                <a:solidFill>
                  <a:schemeClr val="accent4"/>
                </a:solidFill>
              </a:rPr>
              <a:t>Allumage Magnéto</a:t>
            </a:r>
          </a:p>
        </p:txBody>
      </p:sp>
      <p:sp>
        <p:nvSpPr>
          <p:cNvPr id="6" name="ZoneTexte 5"/>
          <p:cNvSpPr txBox="1">
            <a:spLocks noChangeArrowheads="1"/>
          </p:cNvSpPr>
          <p:nvPr/>
        </p:nvSpPr>
        <p:spPr bwMode="auto">
          <a:xfrm>
            <a:off x="214313" y="1404938"/>
            <a:ext cx="9929812" cy="6001643"/>
          </a:xfrm>
          <a:prstGeom prst="rect">
            <a:avLst/>
          </a:prstGeom>
          <a:noFill/>
          <a:ln w="9525">
            <a:noFill/>
            <a:miter lim="800000"/>
            <a:headEnd/>
            <a:tailEnd/>
          </a:ln>
        </p:spPr>
        <p:txBody>
          <a:bodyPr>
            <a:spAutoFit/>
          </a:bodyPr>
          <a:lstStyle/>
          <a:p>
            <a:pPr>
              <a:defRPr/>
            </a:pPr>
            <a:r>
              <a:rPr lang="fr-BE" b="1">
                <a:effectLst>
                  <a:outerShdw blurRad="38100" dist="38100" dir="2700000" algn="tl">
                    <a:srgbClr val="000000">
                      <a:alpha val="43137"/>
                    </a:srgbClr>
                  </a:outerShdw>
                </a:effectLst>
              </a:rPr>
              <a:t>Avantages</a:t>
            </a:r>
          </a:p>
          <a:p>
            <a:pPr>
              <a:defRPr/>
            </a:pPr>
            <a:endParaRPr lang="fr-BE" b="1">
              <a:effectLst>
                <a:outerShdw blurRad="38100" dist="38100" dir="2700000" algn="tl">
                  <a:srgbClr val="000000">
                    <a:alpha val="43137"/>
                  </a:srgbClr>
                </a:outerShdw>
              </a:effectLst>
            </a:endParaRPr>
          </a:p>
          <a:p>
            <a:pPr marL="457200" indent="-457200">
              <a:buFont typeface="Wingdings" pitchFamily="2" charset="2"/>
              <a:buChar char="ü"/>
              <a:defRPr/>
            </a:pPr>
            <a:r>
              <a:rPr lang="fr-BE"/>
              <a:t>Simplicité</a:t>
            </a:r>
          </a:p>
          <a:p>
            <a:pPr marL="457200" indent="-457200">
              <a:buFont typeface="Wingdings" pitchFamily="2" charset="2"/>
              <a:buChar char="ü"/>
              <a:defRPr/>
            </a:pPr>
            <a:r>
              <a:rPr lang="fr-BE"/>
              <a:t>Pas besoin de batterie</a:t>
            </a:r>
          </a:p>
          <a:p>
            <a:pPr marL="457200" indent="-457200">
              <a:buFont typeface="Wingdings" pitchFamily="2" charset="2"/>
              <a:buChar char="ü"/>
              <a:defRPr/>
            </a:pPr>
            <a:r>
              <a:rPr lang="fr-BE"/>
              <a:t>Robustesse</a:t>
            </a:r>
          </a:p>
          <a:p>
            <a:pPr marL="457200" indent="-457200">
              <a:buFont typeface="Wingdings" pitchFamily="2" charset="2"/>
              <a:buChar char="ü"/>
              <a:defRPr/>
            </a:pPr>
            <a:r>
              <a:rPr lang="fr-BE"/>
              <a:t>Bonne étincelle à haut régime</a:t>
            </a:r>
          </a:p>
          <a:p>
            <a:pPr marL="457200" indent="-457200">
              <a:defRPr/>
            </a:pPr>
            <a:endParaRPr lang="fr-BE"/>
          </a:p>
          <a:p>
            <a:pPr>
              <a:defRPr/>
            </a:pPr>
            <a:r>
              <a:rPr lang="fr-BE" b="1">
                <a:effectLst>
                  <a:outerShdw blurRad="38100" dist="38100" dir="2700000" algn="tl">
                    <a:srgbClr val="000000">
                      <a:alpha val="43137"/>
                    </a:srgbClr>
                  </a:outerShdw>
                </a:effectLst>
              </a:rPr>
              <a:t>Inconvénients</a:t>
            </a:r>
          </a:p>
          <a:p>
            <a:pPr>
              <a:defRPr/>
            </a:pPr>
            <a:endParaRPr lang="fr-BE" b="1">
              <a:effectLst>
                <a:outerShdw blurRad="38100" dist="38100" dir="2700000" algn="tl">
                  <a:srgbClr val="000000">
                    <a:alpha val="43137"/>
                  </a:srgbClr>
                </a:outerShdw>
              </a:effectLst>
            </a:endParaRPr>
          </a:p>
          <a:p>
            <a:pPr marL="457200" indent="-457200">
              <a:buFont typeface="Wingdings" pitchFamily="2" charset="2"/>
              <a:buChar char="Ø"/>
              <a:defRPr/>
            </a:pPr>
            <a:r>
              <a:rPr lang="fr-BE"/>
              <a:t>Au démarrage, étincelle faible car changements de flux lents.</a:t>
            </a:r>
          </a:p>
          <a:p>
            <a:pPr marL="457200" indent="-457200">
              <a:buFont typeface="Wingdings" pitchFamily="2" charset="2"/>
              <a:buChar char="Ø"/>
              <a:defRPr/>
            </a:pPr>
            <a:r>
              <a:rPr lang="fr-BE"/>
              <a:t>La coupure du courant primaire par les vis platinées n’est pas ‘franche’.</a:t>
            </a:r>
          </a:p>
          <a:p>
            <a:pPr marL="457200" indent="-457200">
              <a:buFont typeface="Wingdings" pitchFamily="2" charset="2"/>
              <a:buChar char="Ø"/>
              <a:defRPr/>
            </a:pPr>
            <a:r>
              <a:rPr lang="fr-BE"/>
              <a:t>Précision de l’étincelle insuffisante.</a:t>
            </a:r>
          </a:p>
          <a:p>
            <a:pPr marL="457200" indent="-457200">
              <a:buFont typeface="Wingdings" pitchFamily="2" charset="2"/>
              <a:buChar char="Ø"/>
              <a:defRPr/>
            </a:pPr>
            <a:r>
              <a:rPr lang="fr-BE"/>
              <a:t>Compromis technique : n’est optimisé que pour un seul régime: généralement au couple maximum.</a:t>
            </a:r>
          </a:p>
          <a:p>
            <a:pPr marL="457200" indent="-457200">
              <a:buFont typeface="Wingdings" pitchFamily="2" charset="2"/>
              <a:buChar char="Ø"/>
              <a:defRPr/>
            </a:pPr>
            <a:r>
              <a:rPr lang="fr-BE"/>
              <a:t>Se dégrade en permanence.</a:t>
            </a:r>
          </a:p>
          <a:p>
            <a:pPr marL="457200" indent="-457200">
              <a:defRPr/>
            </a:pPr>
            <a:endParaRPr lang="fr-BE"/>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p:cTn id="13"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15" dur="500"/>
                                        <p:tgtEl>
                                          <p:spTgt spid="6">
                                            <p:txEl>
                                              <p:pRg st="2" end="2"/>
                                            </p:txEl>
                                          </p:spTgt>
                                        </p:tgtEl>
                                      </p:cBhvr>
                                    </p:animEffect>
                                  </p:childTnLst>
                                </p:cTn>
                              </p:par>
                            </p:childTnLst>
                          </p:cTn>
                        </p:par>
                        <p:par>
                          <p:cTn id="16" fill="hold">
                            <p:stCondLst>
                              <p:cond delay="500"/>
                            </p:stCondLst>
                            <p:childTnLst>
                              <p:par>
                                <p:cTn id="17" presetID="53" presetClass="entr" presetSubtype="0" fill="hold"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p:cTn id="19"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21" dur="500"/>
                                        <p:tgtEl>
                                          <p:spTgt spid="6">
                                            <p:txEl>
                                              <p:pRg st="3" end="3"/>
                                            </p:txEl>
                                          </p:spTgt>
                                        </p:tgtEl>
                                      </p:cBhvr>
                                    </p:animEffect>
                                  </p:childTnLst>
                                </p:cTn>
                              </p:par>
                            </p:childTnLst>
                          </p:cTn>
                        </p:par>
                        <p:par>
                          <p:cTn id="22" fill="hold">
                            <p:stCondLst>
                              <p:cond delay="1000"/>
                            </p:stCondLst>
                            <p:childTnLst>
                              <p:par>
                                <p:cTn id="23" presetID="53" presetClass="entr" presetSubtype="0" fill="hold" nodeType="after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p:cTn id="25"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6">
                                            <p:txEl>
                                              <p:pRg st="4" end="4"/>
                                            </p:txEl>
                                          </p:spTgt>
                                        </p:tgtEl>
                                        <p:attrNameLst>
                                          <p:attrName>ppt_h</p:attrName>
                                        </p:attrNameLst>
                                      </p:cBhvr>
                                      <p:tavLst>
                                        <p:tav tm="0">
                                          <p:val>
                                            <p:fltVal val="0"/>
                                          </p:val>
                                        </p:tav>
                                        <p:tav tm="100000">
                                          <p:val>
                                            <p:strVal val="#ppt_h"/>
                                          </p:val>
                                        </p:tav>
                                      </p:tavLst>
                                    </p:anim>
                                    <p:animEffect transition="in" filter="fade">
                                      <p:cBhvr>
                                        <p:cTn id="27" dur="500"/>
                                        <p:tgtEl>
                                          <p:spTgt spid="6">
                                            <p:txEl>
                                              <p:pRg st="4" end="4"/>
                                            </p:txEl>
                                          </p:spTgt>
                                        </p:tgtEl>
                                      </p:cBhvr>
                                    </p:animEffect>
                                  </p:childTnLst>
                                </p:cTn>
                              </p:par>
                            </p:childTnLst>
                          </p:cTn>
                        </p:par>
                        <p:par>
                          <p:cTn id="28" fill="hold">
                            <p:stCondLst>
                              <p:cond delay="1500"/>
                            </p:stCondLst>
                            <p:childTnLst>
                              <p:par>
                                <p:cTn id="29" presetID="53" presetClass="entr" presetSubtype="0" fill="hold" nodeType="after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 calcmode="lin" valueType="num">
                                      <p:cBhvr>
                                        <p:cTn id="31" dur="500" fill="hold"/>
                                        <p:tgtEl>
                                          <p:spTgt spid="6">
                                            <p:txEl>
                                              <p:pRg st="5" end="5"/>
                                            </p:txEl>
                                          </p:spTgt>
                                        </p:tgtEl>
                                        <p:attrNameLst>
                                          <p:attrName>ppt_w</p:attrName>
                                        </p:attrNameLst>
                                      </p:cBhvr>
                                      <p:tavLst>
                                        <p:tav tm="0">
                                          <p:val>
                                            <p:fltVal val="0"/>
                                          </p:val>
                                        </p:tav>
                                        <p:tav tm="100000">
                                          <p:val>
                                            <p:strVal val="#ppt_w"/>
                                          </p:val>
                                        </p:tav>
                                      </p:tavLst>
                                    </p:anim>
                                    <p:anim calcmode="lin" valueType="num">
                                      <p:cBhvr>
                                        <p:cTn id="32" dur="500" fill="hold"/>
                                        <p:tgtEl>
                                          <p:spTgt spid="6">
                                            <p:txEl>
                                              <p:pRg st="5" end="5"/>
                                            </p:txEl>
                                          </p:spTgt>
                                        </p:tgtEl>
                                        <p:attrNameLst>
                                          <p:attrName>ppt_h</p:attrName>
                                        </p:attrNameLst>
                                      </p:cBhvr>
                                      <p:tavLst>
                                        <p:tav tm="0">
                                          <p:val>
                                            <p:fltVal val="0"/>
                                          </p:val>
                                        </p:tav>
                                        <p:tav tm="100000">
                                          <p:val>
                                            <p:strVal val="#ppt_h"/>
                                          </p:val>
                                        </p:tav>
                                      </p:tavLst>
                                    </p:anim>
                                    <p:animEffect transition="in" filter="fade">
                                      <p:cBhvr>
                                        <p:cTn id="33" dur="500"/>
                                        <p:tgtEl>
                                          <p:spTgt spid="6">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0" fill="hold" nodeType="clickEffect">
                                  <p:stCondLst>
                                    <p:cond delay="0"/>
                                  </p:stCondLst>
                                  <p:childTnLst>
                                    <p:set>
                                      <p:cBhvr>
                                        <p:cTn id="37" dur="1" fill="hold">
                                          <p:stCondLst>
                                            <p:cond delay="0"/>
                                          </p:stCondLst>
                                        </p:cTn>
                                        <p:tgtEl>
                                          <p:spTgt spid="6">
                                            <p:txEl>
                                              <p:pRg st="9" end="9"/>
                                            </p:txEl>
                                          </p:spTgt>
                                        </p:tgtEl>
                                        <p:attrNameLst>
                                          <p:attrName>style.visibility</p:attrName>
                                        </p:attrNameLst>
                                      </p:cBhvr>
                                      <p:to>
                                        <p:strVal val="visible"/>
                                      </p:to>
                                    </p:set>
                                    <p:anim calcmode="lin" valueType="num">
                                      <p:cBhvr>
                                        <p:cTn id="38" dur="500" fill="hold"/>
                                        <p:tgtEl>
                                          <p:spTgt spid="6">
                                            <p:txEl>
                                              <p:pRg st="9" end="9"/>
                                            </p:txEl>
                                          </p:spTgt>
                                        </p:tgtEl>
                                        <p:attrNameLst>
                                          <p:attrName>ppt_w</p:attrName>
                                        </p:attrNameLst>
                                      </p:cBhvr>
                                      <p:tavLst>
                                        <p:tav tm="0">
                                          <p:val>
                                            <p:fltVal val="0"/>
                                          </p:val>
                                        </p:tav>
                                        <p:tav tm="100000">
                                          <p:val>
                                            <p:strVal val="#ppt_w"/>
                                          </p:val>
                                        </p:tav>
                                      </p:tavLst>
                                    </p:anim>
                                    <p:anim calcmode="lin" valueType="num">
                                      <p:cBhvr>
                                        <p:cTn id="39" dur="500" fill="hold"/>
                                        <p:tgtEl>
                                          <p:spTgt spid="6">
                                            <p:txEl>
                                              <p:pRg st="9" end="9"/>
                                            </p:txEl>
                                          </p:spTgt>
                                        </p:tgtEl>
                                        <p:attrNameLst>
                                          <p:attrName>ppt_h</p:attrName>
                                        </p:attrNameLst>
                                      </p:cBhvr>
                                      <p:tavLst>
                                        <p:tav tm="0">
                                          <p:val>
                                            <p:fltVal val="0"/>
                                          </p:val>
                                        </p:tav>
                                        <p:tav tm="100000">
                                          <p:val>
                                            <p:strVal val="#ppt_h"/>
                                          </p:val>
                                        </p:tav>
                                      </p:tavLst>
                                    </p:anim>
                                    <p:animEffect transition="in" filter="fade">
                                      <p:cBhvr>
                                        <p:cTn id="40" dur="500"/>
                                        <p:tgtEl>
                                          <p:spTgt spid="6">
                                            <p:txEl>
                                              <p:pRg st="9" end="9"/>
                                            </p:txEl>
                                          </p:spTgt>
                                        </p:tgtEl>
                                      </p:cBhvr>
                                    </p:animEffect>
                                  </p:childTnLst>
                                </p:cTn>
                              </p:par>
                            </p:childTnLst>
                          </p:cTn>
                        </p:par>
                        <p:par>
                          <p:cTn id="41" fill="hold">
                            <p:stCondLst>
                              <p:cond delay="500"/>
                            </p:stCondLst>
                            <p:childTnLst>
                              <p:par>
                                <p:cTn id="42" presetID="53" presetClass="entr" presetSubtype="0" fill="hold" nodeType="afterEffect">
                                  <p:stCondLst>
                                    <p:cond delay="0"/>
                                  </p:stCondLst>
                                  <p:childTnLst>
                                    <p:set>
                                      <p:cBhvr>
                                        <p:cTn id="43" dur="1" fill="hold">
                                          <p:stCondLst>
                                            <p:cond delay="0"/>
                                          </p:stCondLst>
                                        </p:cTn>
                                        <p:tgtEl>
                                          <p:spTgt spid="6">
                                            <p:txEl>
                                              <p:pRg st="10" end="10"/>
                                            </p:txEl>
                                          </p:spTgt>
                                        </p:tgtEl>
                                        <p:attrNameLst>
                                          <p:attrName>style.visibility</p:attrName>
                                        </p:attrNameLst>
                                      </p:cBhvr>
                                      <p:to>
                                        <p:strVal val="visible"/>
                                      </p:to>
                                    </p:set>
                                    <p:anim calcmode="lin" valueType="num">
                                      <p:cBhvr>
                                        <p:cTn id="44" dur="500" fill="hold"/>
                                        <p:tgtEl>
                                          <p:spTgt spid="6">
                                            <p:txEl>
                                              <p:pRg st="10" end="10"/>
                                            </p:txEl>
                                          </p:spTgt>
                                        </p:tgtEl>
                                        <p:attrNameLst>
                                          <p:attrName>ppt_w</p:attrName>
                                        </p:attrNameLst>
                                      </p:cBhvr>
                                      <p:tavLst>
                                        <p:tav tm="0">
                                          <p:val>
                                            <p:fltVal val="0"/>
                                          </p:val>
                                        </p:tav>
                                        <p:tav tm="100000">
                                          <p:val>
                                            <p:strVal val="#ppt_w"/>
                                          </p:val>
                                        </p:tav>
                                      </p:tavLst>
                                    </p:anim>
                                    <p:anim calcmode="lin" valueType="num">
                                      <p:cBhvr>
                                        <p:cTn id="45" dur="500" fill="hold"/>
                                        <p:tgtEl>
                                          <p:spTgt spid="6">
                                            <p:txEl>
                                              <p:pRg st="10" end="10"/>
                                            </p:txEl>
                                          </p:spTgt>
                                        </p:tgtEl>
                                        <p:attrNameLst>
                                          <p:attrName>ppt_h</p:attrName>
                                        </p:attrNameLst>
                                      </p:cBhvr>
                                      <p:tavLst>
                                        <p:tav tm="0">
                                          <p:val>
                                            <p:fltVal val="0"/>
                                          </p:val>
                                        </p:tav>
                                        <p:tav tm="100000">
                                          <p:val>
                                            <p:strVal val="#ppt_h"/>
                                          </p:val>
                                        </p:tav>
                                      </p:tavLst>
                                    </p:anim>
                                    <p:animEffect transition="in" filter="fade">
                                      <p:cBhvr>
                                        <p:cTn id="46" dur="500"/>
                                        <p:tgtEl>
                                          <p:spTgt spid="6">
                                            <p:txEl>
                                              <p:pRg st="10" end="10"/>
                                            </p:txEl>
                                          </p:spTgt>
                                        </p:tgtEl>
                                      </p:cBhvr>
                                    </p:animEffect>
                                  </p:childTnLst>
                                </p:cTn>
                              </p:par>
                            </p:childTnLst>
                          </p:cTn>
                        </p:par>
                        <p:par>
                          <p:cTn id="47" fill="hold">
                            <p:stCondLst>
                              <p:cond delay="1000"/>
                            </p:stCondLst>
                            <p:childTnLst>
                              <p:par>
                                <p:cTn id="48" presetID="53" presetClass="entr" presetSubtype="0" fill="hold" nodeType="afterEffect">
                                  <p:stCondLst>
                                    <p:cond delay="0"/>
                                  </p:stCondLst>
                                  <p:childTnLst>
                                    <p:set>
                                      <p:cBhvr>
                                        <p:cTn id="49" dur="1" fill="hold">
                                          <p:stCondLst>
                                            <p:cond delay="0"/>
                                          </p:stCondLst>
                                        </p:cTn>
                                        <p:tgtEl>
                                          <p:spTgt spid="6">
                                            <p:txEl>
                                              <p:pRg st="11" end="11"/>
                                            </p:txEl>
                                          </p:spTgt>
                                        </p:tgtEl>
                                        <p:attrNameLst>
                                          <p:attrName>style.visibility</p:attrName>
                                        </p:attrNameLst>
                                      </p:cBhvr>
                                      <p:to>
                                        <p:strVal val="visible"/>
                                      </p:to>
                                    </p:set>
                                    <p:anim calcmode="lin" valueType="num">
                                      <p:cBhvr>
                                        <p:cTn id="50" dur="500" fill="hold"/>
                                        <p:tgtEl>
                                          <p:spTgt spid="6">
                                            <p:txEl>
                                              <p:pRg st="11" end="11"/>
                                            </p:txEl>
                                          </p:spTgt>
                                        </p:tgtEl>
                                        <p:attrNameLst>
                                          <p:attrName>ppt_w</p:attrName>
                                        </p:attrNameLst>
                                      </p:cBhvr>
                                      <p:tavLst>
                                        <p:tav tm="0">
                                          <p:val>
                                            <p:fltVal val="0"/>
                                          </p:val>
                                        </p:tav>
                                        <p:tav tm="100000">
                                          <p:val>
                                            <p:strVal val="#ppt_w"/>
                                          </p:val>
                                        </p:tav>
                                      </p:tavLst>
                                    </p:anim>
                                    <p:anim calcmode="lin" valueType="num">
                                      <p:cBhvr>
                                        <p:cTn id="51" dur="500" fill="hold"/>
                                        <p:tgtEl>
                                          <p:spTgt spid="6">
                                            <p:txEl>
                                              <p:pRg st="11" end="11"/>
                                            </p:txEl>
                                          </p:spTgt>
                                        </p:tgtEl>
                                        <p:attrNameLst>
                                          <p:attrName>ppt_h</p:attrName>
                                        </p:attrNameLst>
                                      </p:cBhvr>
                                      <p:tavLst>
                                        <p:tav tm="0">
                                          <p:val>
                                            <p:fltVal val="0"/>
                                          </p:val>
                                        </p:tav>
                                        <p:tav tm="100000">
                                          <p:val>
                                            <p:strVal val="#ppt_h"/>
                                          </p:val>
                                        </p:tav>
                                      </p:tavLst>
                                    </p:anim>
                                    <p:animEffect transition="in" filter="fade">
                                      <p:cBhvr>
                                        <p:cTn id="52" dur="500"/>
                                        <p:tgtEl>
                                          <p:spTgt spid="6">
                                            <p:txEl>
                                              <p:pRg st="11" end="11"/>
                                            </p:txEl>
                                          </p:spTgt>
                                        </p:tgtEl>
                                      </p:cBhvr>
                                    </p:animEffect>
                                  </p:childTnLst>
                                </p:cTn>
                              </p:par>
                            </p:childTnLst>
                          </p:cTn>
                        </p:par>
                        <p:par>
                          <p:cTn id="53" fill="hold">
                            <p:stCondLst>
                              <p:cond delay="1500"/>
                            </p:stCondLst>
                            <p:childTnLst>
                              <p:par>
                                <p:cTn id="54" presetID="53" presetClass="entr" presetSubtype="0" fill="hold" nodeType="afterEffect">
                                  <p:stCondLst>
                                    <p:cond delay="0"/>
                                  </p:stCondLst>
                                  <p:childTnLst>
                                    <p:set>
                                      <p:cBhvr>
                                        <p:cTn id="55" dur="1" fill="hold">
                                          <p:stCondLst>
                                            <p:cond delay="0"/>
                                          </p:stCondLst>
                                        </p:cTn>
                                        <p:tgtEl>
                                          <p:spTgt spid="6">
                                            <p:txEl>
                                              <p:pRg st="12" end="12"/>
                                            </p:txEl>
                                          </p:spTgt>
                                        </p:tgtEl>
                                        <p:attrNameLst>
                                          <p:attrName>style.visibility</p:attrName>
                                        </p:attrNameLst>
                                      </p:cBhvr>
                                      <p:to>
                                        <p:strVal val="visible"/>
                                      </p:to>
                                    </p:set>
                                    <p:anim calcmode="lin" valueType="num">
                                      <p:cBhvr>
                                        <p:cTn id="56" dur="500" fill="hold"/>
                                        <p:tgtEl>
                                          <p:spTgt spid="6">
                                            <p:txEl>
                                              <p:pRg st="12" end="12"/>
                                            </p:txEl>
                                          </p:spTgt>
                                        </p:tgtEl>
                                        <p:attrNameLst>
                                          <p:attrName>ppt_w</p:attrName>
                                        </p:attrNameLst>
                                      </p:cBhvr>
                                      <p:tavLst>
                                        <p:tav tm="0">
                                          <p:val>
                                            <p:fltVal val="0"/>
                                          </p:val>
                                        </p:tav>
                                        <p:tav tm="100000">
                                          <p:val>
                                            <p:strVal val="#ppt_w"/>
                                          </p:val>
                                        </p:tav>
                                      </p:tavLst>
                                    </p:anim>
                                    <p:anim calcmode="lin" valueType="num">
                                      <p:cBhvr>
                                        <p:cTn id="57" dur="500" fill="hold"/>
                                        <p:tgtEl>
                                          <p:spTgt spid="6">
                                            <p:txEl>
                                              <p:pRg st="12" end="12"/>
                                            </p:txEl>
                                          </p:spTgt>
                                        </p:tgtEl>
                                        <p:attrNameLst>
                                          <p:attrName>ppt_h</p:attrName>
                                        </p:attrNameLst>
                                      </p:cBhvr>
                                      <p:tavLst>
                                        <p:tav tm="0">
                                          <p:val>
                                            <p:fltVal val="0"/>
                                          </p:val>
                                        </p:tav>
                                        <p:tav tm="100000">
                                          <p:val>
                                            <p:strVal val="#ppt_h"/>
                                          </p:val>
                                        </p:tav>
                                      </p:tavLst>
                                    </p:anim>
                                    <p:animEffect transition="in" filter="fade">
                                      <p:cBhvr>
                                        <p:cTn id="58" dur="500"/>
                                        <p:tgtEl>
                                          <p:spTgt spid="6">
                                            <p:txEl>
                                              <p:pRg st="12" end="12"/>
                                            </p:txEl>
                                          </p:spTgt>
                                        </p:tgtEl>
                                      </p:cBhvr>
                                    </p:animEffect>
                                  </p:childTnLst>
                                </p:cTn>
                              </p:par>
                            </p:childTnLst>
                          </p:cTn>
                        </p:par>
                        <p:par>
                          <p:cTn id="59" fill="hold">
                            <p:stCondLst>
                              <p:cond delay="2000"/>
                            </p:stCondLst>
                            <p:childTnLst>
                              <p:par>
                                <p:cTn id="60" presetID="53" presetClass="entr" presetSubtype="0" fill="hold" nodeType="afterEffect">
                                  <p:stCondLst>
                                    <p:cond delay="0"/>
                                  </p:stCondLst>
                                  <p:childTnLst>
                                    <p:set>
                                      <p:cBhvr>
                                        <p:cTn id="61" dur="1" fill="hold">
                                          <p:stCondLst>
                                            <p:cond delay="0"/>
                                          </p:stCondLst>
                                        </p:cTn>
                                        <p:tgtEl>
                                          <p:spTgt spid="6">
                                            <p:txEl>
                                              <p:pRg st="13" end="13"/>
                                            </p:txEl>
                                          </p:spTgt>
                                        </p:tgtEl>
                                        <p:attrNameLst>
                                          <p:attrName>style.visibility</p:attrName>
                                        </p:attrNameLst>
                                      </p:cBhvr>
                                      <p:to>
                                        <p:strVal val="visible"/>
                                      </p:to>
                                    </p:set>
                                    <p:anim calcmode="lin" valueType="num">
                                      <p:cBhvr>
                                        <p:cTn id="62" dur="500" fill="hold"/>
                                        <p:tgtEl>
                                          <p:spTgt spid="6">
                                            <p:txEl>
                                              <p:pRg st="13" end="13"/>
                                            </p:txEl>
                                          </p:spTgt>
                                        </p:tgtEl>
                                        <p:attrNameLst>
                                          <p:attrName>ppt_w</p:attrName>
                                        </p:attrNameLst>
                                      </p:cBhvr>
                                      <p:tavLst>
                                        <p:tav tm="0">
                                          <p:val>
                                            <p:fltVal val="0"/>
                                          </p:val>
                                        </p:tav>
                                        <p:tav tm="100000">
                                          <p:val>
                                            <p:strVal val="#ppt_w"/>
                                          </p:val>
                                        </p:tav>
                                      </p:tavLst>
                                    </p:anim>
                                    <p:anim calcmode="lin" valueType="num">
                                      <p:cBhvr>
                                        <p:cTn id="63" dur="500" fill="hold"/>
                                        <p:tgtEl>
                                          <p:spTgt spid="6">
                                            <p:txEl>
                                              <p:pRg st="13" end="13"/>
                                            </p:txEl>
                                          </p:spTgt>
                                        </p:tgtEl>
                                        <p:attrNameLst>
                                          <p:attrName>ppt_h</p:attrName>
                                        </p:attrNameLst>
                                      </p:cBhvr>
                                      <p:tavLst>
                                        <p:tav tm="0">
                                          <p:val>
                                            <p:fltVal val="0"/>
                                          </p:val>
                                        </p:tav>
                                        <p:tav tm="100000">
                                          <p:val>
                                            <p:strVal val="#ppt_h"/>
                                          </p:val>
                                        </p:tav>
                                      </p:tavLst>
                                    </p:anim>
                                    <p:animEffect transition="in" filter="fade">
                                      <p:cBhvr>
                                        <p:cTn id="64" dur="500"/>
                                        <p:tgtEl>
                                          <p:spTgt spid="6">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u numéro de diapositive 3"/>
          <p:cNvSpPr>
            <a:spLocks noGrp="1"/>
          </p:cNvSpPr>
          <p:nvPr>
            <p:ph type="sldNum" sz="quarter" idx="10"/>
          </p:nvPr>
        </p:nvSpPr>
        <p:spPr>
          <a:noFill/>
        </p:spPr>
        <p:txBody>
          <a:bodyPr/>
          <a:lstStyle/>
          <a:p>
            <a:pPr defTabSz="1073150"/>
            <a:fld id="{2D0FA329-6B69-4208-B679-8064C4B5B4B4}" type="slidenum">
              <a:rPr lang="fr-BE" smtClean="0"/>
              <a:pPr defTabSz="1073150"/>
              <a:t>37</a:t>
            </a:fld>
            <a:endParaRPr lang="fr-BE"/>
          </a:p>
        </p:txBody>
      </p:sp>
      <p:sp>
        <p:nvSpPr>
          <p:cNvPr id="14" name="Rectangle 2"/>
          <p:cNvSpPr>
            <a:spLocks noGrp="1" noChangeArrowheads="1"/>
          </p:cNvSpPr>
          <p:nvPr>
            <p:ph type="title"/>
          </p:nvPr>
        </p:nvSpPr>
        <p:spPr>
          <a:xfrm>
            <a:off x="1828800" y="126238"/>
            <a:ext cx="8458200" cy="985774"/>
          </a:xfrm>
        </p:spPr>
        <p:txBody>
          <a:bodyPr lIns="100004" tIns="49208" rIns="100004" bIns="49208"/>
          <a:lstStyle/>
          <a:p>
            <a:pPr>
              <a:defRPr/>
            </a:pPr>
            <a:r>
              <a:rPr lang="fr-BE" sz="3600">
                <a:solidFill>
                  <a:schemeClr val="accent4"/>
                </a:solidFill>
              </a:rPr>
              <a:t>Allumage Magnéto</a:t>
            </a:r>
            <a:br>
              <a:rPr lang="fr-BE" sz="3600">
                <a:solidFill>
                  <a:schemeClr val="accent4"/>
                </a:solidFill>
              </a:rPr>
            </a:br>
            <a:r>
              <a:rPr lang="fr-BE" sz="3600">
                <a:solidFill>
                  <a:schemeClr val="accent4"/>
                </a:solidFill>
              </a:rPr>
              <a:t>Apport de l’électronique</a:t>
            </a:r>
          </a:p>
        </p:txBody>
      </p:sp>
      <p:sp>
        <p:nvSpPr>
          <p:cNvPr id="7" name="ZoneTexte 6"/>
          <p:cNvSpPr txBox="1"/>
          <p:nvPr/>
        </p:nvSpPr>
        <p:spPr>
          <a:xfrm>
            <a:off x="214278" y="1476360"/>
            <a:ext cx="10287072" cy="3785652"/>
          </a:xfrm>
          <a:prstGeom prst="rect">
            <a:avLst/>
          </a:prstGeom>
          <a:noFill/>
        </p:spPr>
        <p:txBody>
          <a:bodyPr wrap="square" rtlCol="0">
            <a:spAutoFit/>
          </a:bodyPr>
          <a:lstStyle/>
          <a:p>
            <a:r>
              <a:rPr lang="fr-BE" b="1">
                <a:effectLst>
                  <a:outerShdw blurRad="38100" dist="38100" dir="2700000" algn="tl">
                    <a:srgbClr val="000000">
                      <a:alpha val="43137"/>
                    </a:srgbClr>
                  </a:outerShdw>
                </a:effectLst>
              </a:rPr>
              <a:t>Electronique dans l’allumage par magnéto</a:t>
            </a:r>
          </a:p>
          <a:p>
            <a:endParaRPr lang="fr-BE"/>
          </a:p>
          <a:p>
            <a:pPr marL="457200" indent="-457200">
              <a:buFont typeface="+mj-lt"/>
              <a:buAutoNum type="arabicPeriod"/>
            </a:pPr>
            <a:r>
              <a:rPr lang="fr-BE"/>
              <a:t>Un transistor remplace le rupteur mécanique</a:t>
            </a:r>
          </a:p>
          <a:p>
            <a:pPr marL="457200" indent="-457200">
              <a:buFont typeface="+mj-lt"/>
              <a:buAutoNum type="arabicPeriod"/>
            </a:pPr>
            <a:r>
              <a:rPr lang="fr-BE"/>
              <a:t>La magnéto charge un condensateur qui se décharge dans une bobine au moment voulu</a:t>
            </a:r>
          </a:p>
          <a:p>
            <a:pPr marL="457200" indent="-457200"/>
            <a:endParaRPr lang="fr-BE"/>
          </a:p>
          <a:p>
            <a:pPr marL="457200" indent="-457200"/>
            <a:r>
              <a:rPr lang="fr-BE"/>
              <a:t>Essentiellement réservé aux moteurs 2T ou 4T hors-bord</a:t>
            </a:r>
          </a:p>
          <a:p>
            <a:pPr marL="457200" indent="-457200"/>
            <a:endParaRPr lang="fr-BE"/>
          </a:p>
          <a:p>
            <a:pPr marL="457200" indent="-457200"/>
            <a:r>
              <a:rPr lang="fr-BE"/>
              <a:t>Très peu de kits disponibles sur le marché ; souvent, il faut en bricoler un soi-même…..</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p:cTn id="13"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15" dur="500"/>
                                        <p:tgtEl>
                                          <p:spTgt spid="7">
                                            <p:txEl>
                                              <p:pRg st="2" end="2"/>
                                            </p:txEl>
                                          </p:spTgt>
                                        </p:tgtEl>
                                      </p:cBhvr>
                                    </p:animEffect>
                                  </p:childTnLst>
                                </p:cTn>
                              </p:par>
                            </p:childTnLst>
                          </p:cTn>
                        </p:par>
                        <p:par>
                          <p:cTn id="16" fill="hold">
                            <p:stCondLst>
                              <p:cond delay="500"/>
                            </p:stCondLst>
                            <p:childTnLst>
                              <p:par>
                                <p:cTn id="17" presetID="53" presetClass="entr" presetSubtype="0" fill="hold" nodeType="after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p:cTn id="19"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21" dur="500"/>
                                        <p:tgtEl>
                                          <p:spTgt spid="7">
                                            <p:txEl>
                                              <p:pRg st="3" end="3"/>
                                            </p:txEl>
                                          </p:spTgt>
                                        </p:tgtEl>
                                      </p:cBhvr>
                                    </p:animEffect>
                                  </p:childTnLst>
                                </p:cTn>
                              </p:par>
                            </p:childTnLst>
                          </p:cTn>
                        </p:par>
                        <p:par>
                          <p:cTn id="22" fill="hold">
                            <p:stCondLst>
                              <p:cond delay="1000"/>
                            </p:stCondLst>
                            <p:childTnLst>
                              <p:par>
                                <p:cTn id="23" presetID="53" presetClass="entr" presetSubtype="0" fill="hold" nodeType="after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anim calcmode="lin" valueType="num">
                                      <p:cBhvr>
                                        <p:cTn id="25" dur="500" fill="hold"/>
                                        <p:tgtEl>
                                          <p:spTgt spid="7">
                                            <p:txEl>
                                              <p:pRg st="5" end="5"/>
                                            </p:txEl>
                                          </p:spTgt>
                                        </p:tgtEl>
                                        <p:attrNameLst>
                                          <p:attrName>ppt_w</p:attrName>
                                        </p:attrNameLst>
                                      </p:cBhvr>
                                      <p:tavLst>
                                        <p:tav tm="0">
                                          <p:val>
                                            <p:fltVal val="0"/>
                                          </p:val>
                                        </p:tav>
                                        <p:tav tm="100000">
                                          <p:val>
                                            <p:strVal val="#ppt_w"/>
                                          </p:val>
                                        </p:tav>
                                      </p:tavLst>
                                    </p:anim>
                                    <p:anim calcmode="lin" valueType="num">
                                      <p:cBhvr>
                                        <p:cTn id="26" dur="500" fill="hold"/>
                                        <p:tgtEl>
                                          <p:spTgt spid="7">
                                            <p:txEl>
                                              <p:pRg st="5" end="5"/>
                                            </p:txEl>
                                          </p:spTgt>
                                        </p:tgtEl>
                                        <p:attrNameLst>
                                          <p:attrName>ppt_h</p:attrName>
                                        </p:attrNameLst>
                                      </p:cBhvr>
                                      <p:tavLst>
                                        <p:tav tm="0">
                                          <p:val>
                                            <p:fltVal val="0"/>
                                          </p:val>
                                        </p:tav>
                                        <p:tav tm="100000">
                                          <p:val>
                                            <p:strVal val="#ppt_h"/>
                                          </p:val>
                                        </p:tav>
                                      </p:tavLst>
                                    </p:anim>
                                    <p:animEffect transition="in" filter="fade">
                                      <p:cBhvr>
                                        <p:cTn id="27" dur="500"/>
                                        <p:tgtEl>
                                          <p:spTgt spid="7">
                                            <p:txEl>
                                              <p:pRg st="5" end="5"/>
                                            </p:txEl>
                                          </p:spTgt>
                                        </p:tgtEl>
                                      </p:cBhvr>
                                    </p:animEffect>
                                  </p:childTnLst>
                                </p:cTn>
                              </p:par>
                            </p:childTnLst>
                          </p:cTn>
                        </p:par>
                        <p:par>
                          <p:cTn id="28" fill="hold">
                            <p:stCondLst>
                              <p:cond delay="1500"/>
                            </p:stCondLst>
                            <p:childTnLst>
                              <p:par>
                                <p:cTn id="29" presetID="53" presetClass="entr" presetSubtype="0" fill="hold" nodeType="after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anim calcmode="lin" valueType="num">
                                      <p:cBhvr>
                                        <p:cTn id="31" dur="500" fill="hold"/>
                                        <p:tgtEl>
                                          <p:spTgt spid="7">
                                            <p:txEl>
                                              <p:pRg st="7" end="7"/>
                                            </p:txEl>
                                          </p:spTgt>
                                        </p:tgtEl>
                                        <p:attrNameLst>
                                          <p:attrName>ppt_w</p:attrName>
                                        </p:attrNameLst>
                                      </p:cBhvr>
                                      <p:tavLst>
                                        <p:tav tm="0">
                                          <p:val>
                                            <p:fltVal val="0"/>
                                          </p:val>
                                        </p:tav>
                                        <p:tav tm="100000">
                                          <p:val>
                                            <p:strVal val="#ppt_w"/>
                                          </p:val>
                                        </p:tav>
                                      </p:tavLst>
                                    </p:anim>
                                    <p:anim calcmode="lin" valueType="num">
                                      <p:cBhvr>
                                        <p:cTn id="32" dur="500" fill="hold"/>
                                        <p:tgtEl>
                                          <p:spTgt spid="7">
                                            <p:txEl>
                                              <p:pRg st="7" end="7"/>
                                            </p:txEl>
                                          </p:spTgt>
                                        </p:tgtEl>
                                        <p:attrNameLst>
                                          <p:attrName>ppt_h</p:attrName>
                                        </p:attrNameLst>
                                      </p:cBhvr>
                                      <p:tavLst>
                                        <p:tav tm="0">
                                          <p:val>
                                            <p:fltVal val="0"/>
                                          </p:val>
                                        </p:tav>
                                        <p:tav tm="100000">
                                          <p:val>
                                            <p:strVal val="#ppt_h"/>
                                          </p:val>
                                        </p:tav>
                                      </p:tavLst>
                                    </p:anim>
                                    <p:animEffect transition="in" filter="fade">
                                      <p:cBhvr>
                                        <p:cTn id="33"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u numéro de diapositive 3"/>
          <p:cNvSpPr>
            <a:spLocks noGrp="1"/>
          </p:cNvSpPr>
          <p:nvPr>
            <p:ph type="sldNum" sz="quarter" idx="10"/>
          </p:nvPr>
        </p:nvSpPr>
        <p:spPr>
          <a:noFill/>
        </p:spPr>
        <p:txBody>
          <a:bodyPr/>
          <a:lstStyle/>
          <a:p>
            <a:pPr defTabSz="1073150"/>
            <a:fld id="{2D0FA329-6B69-4208-B679-8064C4B5B4B4}" type="slidenum">
              <a:rPr lang="fr-BE" smtClean="0"/>
              <a:pPr defTabSz="1073150"/>
              <a:t>38</a:t>
            </a:fld>
            <a:endParaRPr lang="fr-BE"/>
          </a:p>
        </p:txBody>
      </p:sp>
      <p:sp>
        <p:nvSpPr>
          <p:cNvPr id="14" name="Rectangle 2"/>
          <p:cNvSpPr>
            <a:spLocks noGrp="1" noChangeArrowheads="1"/>
          </p:cNvSpPr>
          <p:nvPr>
            <p:ph type="title"/>
          </p:nvPr>
        </p:nvSpPr>
        <p:spPr>
          <a:xfrm>
            <a:off x="1828800" y="126238"/>
            <a:ext cx="8458200" cy="985774"/>
          </a:xfrm>
        </p:spPr>
        <p:txBody>
          <a:bodyPr lIns="100004" tIns="49208" rIns="100004" bIns="49208"/>
          <a:lstStyle/>
          <a:p>
            <a:pPr>
              <a:defRPr/>
            </a:pPr>
            <a:r>
              <a:rPr lang="fr-BE" sz="3600">
                <a:solidFill>
                  <a:schemeClr val="accent4"/>
                </a:solidFill>
              </a:rPr>
              <a:t>Allumage classique (à batterie)</a:t>
            </a:r>
            <a:br>
              <a:rPr lang="fr-BE" sz="3600">
                <a:solidFill>
                  <a:schemeClr val="accent4"/>
                </a:solidFill>
              </a:rPr>
            </a:br>
            <a:r>
              <a:rPr lang="fr-BE" sz="3600">
                <a:solidFill>
                  <a:schemeClr val="accent4"/>
                </a:solidFill>
              </a:rPr>
              <a:t>Fonctionnement électrique</a:t>
            </a:r>
          </a:p>
        </p:txBody>
      </p:sp>
      <p:pic>
        <p:nvPicPr>
          <p:cNvPr id="6" name="Image 5" descr="000-Système 1.jpg"/>
          <p:cNvPicPr>
            <a:picLocks noChangeAspect="1"/>
          </p:cNvPicPr>
          <p:nvPr/>
        </p:nvPicPr>
        <p:blipFill>
          <a:blip r:embed="rId3" cstate="print"/>
          <a:stretch>
            <a:fillRect/>
          </a:stretch>
        </p:blipFill>
        <p:spPr>
          <a:xfrm>
            <a:off x="357154" y="2241751"/>
            <a:ext cx="9644130" cy="4020955"/>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u numéro de diapositive 3"/>
          <p:cNvSpPr>
            <a:spLocks noGrp="1"/>
          </p:cNvSpPr>
          <p:nvPr>
            <p:ph type="sldNum" sz="quarter" idx="10"/>
          </p:nvPr>
        </p:nvSpPr>
        <p:spPr>
          <a:noFill/>
        </p:spPr>
        <p:txBody>
          <a:bodyPr/>
          <a:lstStyle/>
          <a:p>
            <a:pPr defTabSz="1073150"/>
            <a:fld id="{2D0FA329-6B69-4208-B679-8064C4B5B4B4}" type="slidenum">
              <a:rPr lang="fr-BE" smtClean="0"/>
              <a:pPr defTabSz="1073150"/>
              <a:t>39</a:t>
            </a:fld>
            <a:endParaRPr lang="fr-BE"/>
          </a:p>
        </p:txBody>
      </p:sp>
      <p:sp>
        <p:nvSpPr>
          <p:cNvPr id="14" name="Rectangle 2"/>
          <p:cNvSpPr>
            <a:spLocks noGrp="1" noChangeArrowheads="1"/>
          </p:cNvSpPr>
          <p:nvPr>
            <p:ph type="title"/>
          </p:nvPr>
        </p:nvSpPr>
        <p:spPr>
          <a:xfrm>
            <a:off x="1828800" y="126238"/>
            <a:ext cx="8458200" cy="985774"/>
          </a:xfrm>
        </p:spPr>
        <p:txBody>
          <a:bodyPr lIns="100004" tIns="49208" rIns="100004" bIns="49208"/>
          <a:lstStyle/>
          <a:p>
            <a:pPr>
              <a:defRPr/>
            </a:pPr>
            <a:r>
              <a:rPr lang="fr-BE" sz="3600">
                <a:solidFill>
                  <a:schemeClr val="accent4"/>
                </a:solidFill>
              </a:rPr>
              <a:t>Allumage classique (à batterie)</a:t>
            </a:r>
            <a:br>
              <a:rPr lang="fr-BE" sz="3600">
                <a:solidFill>
                  <a:schemeClr val="accent4"/>
                </a:solidFill>
              </a:rPr>
            </a:br>
            <a:r>
              <a:rPr lang="fr-BE" sz="3600">
                <a:solidFill>
                  <a:schemeClr val="accent4"/>
                </a:solidFill>
              </a:rPr>
              <a:t>Fonctionnement électrique</a:t>
            </a:r>
          </a:p>
        </p:txBody>
      </p:sp>
      <p:sp>
        <p:nvSpPr>
          <p:cNvPr id="15" name="ZoneTexte 14"/>
          <p:cNvSpPr txBox="1"/>
          <p:nvPr/>
        </p:nvSpPr>
        <p:spPr>
          <a:xfrm>
            <a:off x="214278" y="1262046"/>
            <a:ext cx="10072722" cy="4462760"/>
          </a:xfrm>
          <a:prstGeom prst="rect">
            <a:avLst/>
          </a:prstGeom>
          <a:noFill/>
        </p:spPr>
        <p:txBody>
          <a:bodyPr wrap="square" rtlCol="0">
            <a:spAutoFit/>
          </a:bodyPr>
          <a:lstStyle/>
          <a:p>
            <a:pPr algn="ctr"/>
            <a:r>
              <a:rPr lang="fr-BE" sz="4400" b="1" i="1">
                <a:solidFill>
                  <a:srgbClr val="FF00FF"/>
                </a:solidFill>
                <a:effectLst>
                  <a:outerShdw blurRad="38100" dist="38100" dir="2700000" algn="tl">
                    <a:srgbClr val="000000">
                      <a:alpha val="43137"/>
                    </a:srgbClr>
                  </a:outerShdw>
                </a:effectLst>
              </a:rPr>
              <a:t>En 4 temps</a:t>
            </a:r>
          </a:p>
          <a:p>
            <a:endParaRPr lang="fr-BE" b="1" i="1">
              <a:solidFill>
                <a:srgbClr val="FF00FF"/>
              </a:solidFill>
              <a:effectLst>
                <a:outerShdw blurRad="38100" dist="38100" dir="2700000" algn="tl">
                  <a:srgbClr val="000000">
                    <a:alpha val="43137"/>
                  </a:srgbClr>
                </a:outerShdw>
              </a:effectLst>
            </a:endParaRPr>
          </a:p>
          <a:p>
            <a:pPr marL="457200" indent="-457200">
              <a:buFont typeface="+mj-lt"/>
              <a:buAutoNum type="arabicPeriod"/>
            </a:pPr>
            <a:r>
              <a:rPr lang="fr-BE">
                <a:solidFill>
                  <a:srgbClr val="FF00FF"/>
                </a:solidFill>
              </a:rPr>
              <a:t>Les vis platinées sont fermées donc la tension de la batterie est appliquée aux bornes de l’enroulement primaire de la bobine d’allumage. Elle crée un courant important (3-4 </a:t>
            </a:r>
            <a:r>
              <a:rPr lang="fr-BE" err="1">
                <a:solidFill>
                  <a:srgbClr val="FF00FF"/>
                </a:solidFill>
              </a:rPr>
              <a:t>Amp</a:t>
            </a:r>
            <a:r>
              <a:rPr lang="fr-BE">
                <a:solidFill>
                  <a:srgbClr val="FF00FF"/>
                </a:solidFill>
              </a:rPr>
              <a:t>) dans l’enroulement primaire.</a:t>
            </a:r>
          </a:p>
          <a:p>
            <a:pPr marL="457200" indent="-457200">
              <a:buFont typeface="+mj-lt"/>
              <a:buAutoNum type="arabicPeriod"/>
            </a:pPr>
            <a:r>
              <a:rPr lang="fr-BE">
                <a:solidFill>
                  <a:srgbClr val="FF00FF"/>
                </a:solidFill>
              </a:rPr>
              <a:t>Ce courant crée un flux magnétique qui parcourt toute la bobine d’allumage (primaire et secondaire).</a:t>
            </a:r>
          </a:p>
          <a:p>
            <a:pPr marL="457200" indent="-457200">
              <a:buFont typeface="+mj-lt"/>
              <a:buAutoNum type="arabicPeriod"/>
            </a:pPr>
            <a:r>
              <a:rPr lang="fr-BE">
                <a:solidFill>
                  <a:srgbClr val="FF00FF"/>
                </a:solidFill>
              </a:rPr>
              <a:t>Lorsque les vis platinées s’écartent, le courant primaire est brusquement interrompu et le flux magnétique s’effondre.</a:t>
            </a:r>
          </a:p>
          <a:p>
            <a:pPr marL="457200" indent="-457200">
              <a:buFont typeface="+mj-lt"/>
              <a:buAutoNum type="arabicPeriod"/>
            </a:pPr>
            <a:r>
              <a:rPr lang="fr-BE">
                <a:solidFill>
                  <a:srgbClr val="FF00FF"/>
                </a:solidFill>
              </a:rPr>
              <a:t>Une haute tension apparait aux bornes de l’enroulement secondaire de la bobine d’allumage et l’étincelle se fait à la bougie</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heckerboard(across)">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ce réservé du numéro de diapositive 3"/>
          <p:cNvSpPr>
            <a:spLocks noGrp="1"/>
          </p:cNvSpPr>
          <p:nvPr>
            <p:ph type="sldNum" sz="quarter" idx="10"/>
          </p:nvPr>
        </p:nvSpPr>
        <p:spPr>
          <a:noFill/>
        </p:spPr>
        <p:txBody>
          <a:bodyPr/>
          <a:lstStyle/>
          <a:p>
            <a:pPr defTabSz="1073150"/>
            <a:fld id="{4E698ACC-36E4-493F-96EE-693AA93505C8}" type="slidenum">
              <a:rPr lang="fr-BE" smtClean="0"/>
              <a:pPr defTabSz="1073150"/>
              <a:t>4</a:t>
            </a:fld>
            <a:endParaRPr lang="fr-BE"/>
          </a:p>
        </p:txBody>
      </p:sp>
      <p:sp>
        <p:nvSpPr>
          <p:cNvPr id="5" name="Rectangle 2"/>
          <p:cNvSpPr>
            <a:spLocks noGrp="1" noChangeArrowheads="1"/>
          </p:cNvSpPr>
          <p:nvPr>
            <p:ph type="title"/>
          </p:nvPr>
        </p:nvSpPr>
        <p:spPr>
          <a:xfrm>
            <a:off x="1828800" y="347838"/>
            <a:ext cx="8458200" cy="542575"/>
          </a:xfrm>
        </p:spPr>
        <p:txBody>
          <a:bodyPr lIns="100004" tIns="49208" rIns="100004" bIns="49208"/>
          <a:lstStyle/>
          <a:p>
            <a:pPr>
              <a:defRPr/>
            </a:pPr>
            <a:r>
              <a:rPr lang="fr-BE" sz="3600">
                <a:solidFill>
                  <a:schemeClr val="accent4"/>
                </a:solidFill>
              </a:rPr>
              <a:t>Allumage pour Moteur à Explosion</a:t>
            </a:r>
          </a:p>
        </p:txBody>
      </p:sp>
      <p:pic>
        <p:nvPicPr>
          <p:cNvPr id="7" name="Image 6" descr="moteur1.gif"/>
          <p:cNvPicPr>
            <a:picLocks noChangeAspect="1"/>
          </p:cNvPicPr>
          <p:nvPr/>
        </p:nvPicPr>
        <p:blipFill>
          <a:blip r:embed="rId3" cstate="print"/>
          <a:stretch>
            <a:fillRect/>
          </a:stretch>
        </p:blipFill>
        <p:spPr>
          <a:xfrm>
            <a:off x="1785914" y="1547798"/>
            <a:ext cx="6500858" cy="4875644"/>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u numéro de diapositive 3"/>
          <p:cNvSpPr>
            <a:spLocks noGrp="1"/>
          </p:cNvSpPr>
          <p:nvPr>
            <p:ph type="sldNum" sz="quarter" idx="10"/>
          </p:nvPr>
        </p:nvSpPr>
        <p:spPr>
          <a:noFill/>
        </p:spPr>
        <p:txBody>
          <a:bodyPr/>
          <a:lstStyle/>
          <a:p>
            <a:pPr defTabSz="1073150"/>
            <a:fld id="{2D0FA329-6B69-4208-B679-8064C4B5B4B4}" type="slidenum">
              <a:rPr lang="fr-BE" smtClean="0"/>
              <a:pPr defTabSz="1073150"/>
              <a:t>40</a:t>
            </a:fld>
            <a:endParaRPr lang="fr-BE"/>
          </a:p>
        </p:txBody>
      </p:sp>
      <p:sp>
        <p:nvSpPr>
          <p:cNvPr id="14" name="Rectangle 2"/>
          <p:cNvSpPr>
            <a:spLocks noGrp="1" noChangeArrowheads="1"/>
          </p:cNvSpPr>
          <p:nvPr>
            <p:ph type="title"/>
          </p:nvPr>
        </p:nvSpPr>
        <p:spPr>
          <a:xfrm>
            <a:off x="1828800" y="126238"/>
            <a:ext cx="8458200" cy="985774"/>
          </a:xfrm>
        </p:spPr>
        <p:txBody>
          <a:bodyPr lIns="100004" tIns="49208" rIns="100004" bIns="49208"/>
          <a:lstStyle/>
          <a:p>
            <a:pPr>
              <a:defRPr/>
            </a:pPr>
            <a:r>
              <a:rPr lang="fr-BE" sz="3600">
                <a:solidFill>
                  <a:schemeClr val="accent4"/>
                </a:solidFill>
              </a:rPr>
              <a:t>Allumage classique (à batterie)</a:t>
            </a:r>
            <a:br>
              <a:rPr lang="fr-BE" sz="3600">
                <a:solidFill>
                  <a:schemeClr val="accent4"/>
                </a:solidFill>
              </a:rPr>
            </a:br>
            <a:r>
              <a:rPr lang="fr-BE" sz="3600">
                <a:solidFill>
                  <a:schemeClr val="accent4"/>
                </a:solidFill>
              </a:rPr>
              <a:t>Fonctionnement électrique</a:t>
            </a:r>
          </a:p>
        </p:txBody>
      </p:sp>
      <p:pic>
        <p:nvPicPr>
          <p:cNvPr id="12" name="Image 11" descr="3.jpg"/>
          <p:cNvPicPr>
            <a:picLocks noChangeAspect="1"/>
          </p:cNvPicPr>
          <p:nvPr/>
        </p:nvPicPr>
        <p:blipFill>
          <a:blip r:embed="rId3" cstate="print"/>
          <a:stretch>
            <a:fillRect/>
          </a:stretch>
        </p:blipFill>
        <p:spPr>
          <a:xfrm>
            <a:off x="214278" y="1547798"/>
            <a:ext cx="8936578" cy="3786214"/>
          </a:xfrm>
          <a:prstGeom prst="rect">
            <a:avLst/>
          </a:prstGeom>
        </p:spPr>
      </p:pic>
      <p:sp>
        <p:nvSpPr>
          <p:cNvPr id="6" name="Éclair 5"/>
          <p:cNvSpPr/>
          <p:nvPr/>
        </p:nvSpPr>
        <p:spPr bwMode="auto">
          <a:xfrm>
            <a:off x="8358210" y="3333748"/>
            <a:ext cx="914400" cy="914400"/>
          </a:xfrm>
          <a:prstGeom prst="lightningBolt">
            <a:avLst/>
          </a:prstGeom>
          <a:solidFill>
            <a:srgbClr val="FF0000"/>
          </a:solidFill>
          <a:ln w="12700" cap="flat" cmpd="sng" algn="ctr">
            <a:solidFill>
              <a:schemeClr val="tx1"/>
            </a:solidFill>
            <a:prstDash val="solid"/>
            <a:round/>
            <a:headEnd type="none" w="sm" len="sm"/>
            <a:tailEnd type="none" w="sm" len="sm"/>
          </a:ln>
          <a:effectLst>
            <a:outerShdw blurRad="50800" dist="38100" dir="2700000" algn="tl" rotWithShape="0">
              <a:prstClr val="black">
                <a:alpha val="40000"/>
              </a:prstClr>
            </a:outerShdw>
          </a:effectLst>
          <a:scene3d>
            <a:camera prst="orthographicFront"/>
            <a:lightRig rig="threePt" dir="t"/>
          </a:scene3d>
          <a:sp3d>
            <a:bevelT w="12700"/>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a:ln>
                <a:noFill/>
              </a:ln>
              <a:solidFill>
                <a:srgbClr val="CC0000"/>
              </a:solidFill>
              <a:effectLst/>
              <a:latin typeface="Times New Roman" pitchFamily="18"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u numéro de diapositive 3"/>
          <p:cNvSpPr>
            <a:spLocks noGrp="1"/>
          </p:cNvSpPr>
          <p:nvPr>
            <p:ph type="sldNum" sz="quarter" idx="10"/>
          </p:nvPr>
        </p:nvSpPr>
        <p:spPr>
          <a:noFill/>
        </p:spPr>
        <p:txBody>
          <a:bodyPr/>
          <a:lstStyle/>
          <a:p>
            <a:pPr defTabSz="1073150"/>
            <a:fld id="{2D0FA329-6B69-4208-B679-8064C4B5B4B4}" type="slidenum">
              <a:rPr lang="fr-BE" smtClean="0"/>
              <a:pPr defTabSz="1073150"/>
              <a:t>41</a:t>
            </a:fld>
            <a:endParaRPr lang="fr-BE"/>
          </a:p>
        </p:txBody>
      </p:sp>
      <p:sp>
        <p:nvSpPr>
          <p:cNvPr id="14" name="Rectangle 2"/>
          <p:cNvSpPr>
            <a:spLocks noGrp="1" noChangeArrowheads="1"/>
          </p:cNvSpPr>
          <p:nvPr>
            <p:ph type="title"/>
          </p:nvPr>
        </p:nvSpPr>
        <p:spPr>
          <a:xfrm>
            <a:off x="1828800" y="126238"/>
            <a:ext cx="8458200" cy="985774"/>
          </a:xfrm>
        </p:spPr>
        <p:txBody>
          <a:bodyPr lIns="100004" tIns="49208" rIns="100004" bIns="49208"/>
          <a:lstStyle/>
          <a:p>
            <a:pPr>
              <a:defRPr/>
            </a:pPr>
            <a:r>
              <a:rPr lang="fr-BE" sz="3600">
                <a:solidFill>
                  <a:schemeClr val="accent4"/>
                </a:solidFill>
              </a:rPr>
              <a:t>Allumage classique (à batterie)</a:t>
            </a:r>
            <a:br>
              <a:rPr lang="fr-BE" sz="3600">
                <a:solidFill>
                  <a:schemeClr val="accent4"/>
                </a:solidFill>
              </a:rPr>
            </a:br>
            <a:r>
              <a:rPr lang="fr-BE" sz="3600">
                <a:solidFill>
                  <a:schemeClr val="accent4"/>
                </a:solidFill>
              </a:rPr>
              <a:t>Fonctionnement électrique</a:t>
            </a:r>
          </a:p>
        </p:txBody>
      </p:sp>
      <p:pic>
        <p:nvPicPr>
          <p:cNvPr id="7" name="Image 6" descr="primairmono_anim.gif"/>
          <p:cNvPicPr>
            <a:picLocks noChangeAspect="1"/>
          </p:cNvPicPr>
          <p:nvPr/>
        </p:nvPicPr>
        <p:blipFill>
          <a:blip r:embed="rId3" cstate="print"/>
          <a:stretch>
            <a:fillRect/>
          </a:stretch>
        </p:blipFill>
        <p:spPr>
          <a:xfrm>
            <a:off x="-36" y="1262045"/>
            <a:ext cx="10287036" cy="5185335"/>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u numéro de diapositive 3"/>
          <p:cNvSpPr>
            <a:spLocks noGrp="1"/>
          </p:cNvSpPr>
          <p:nvPr>
            <p:ph type="sldNum" sz="quarter" idx="10"/>
          </p:nvPr>
        </p:nvSpPr>
        <p:spPr>
          <a:noFill/>
        </p:spPr>
        <p:txBody>
          <a:bodyPr/>
          <a:lstStyle/>
          <a:p>
            <a:pPr defTabSz="1073150"/>
            <a:fld id="{2D0FA329-6B69-4208-B679-8064C4B5B4B4}" type="slidenum">
              <a:rPr lang="fr-BE" smtClean="0"/>
              <a:pPr defTabSz="1073150"/>
              <a:t>42</a:t>
            </a:fld>
            <a:endParaRPr lang="fr-BE"/>
          </a:p>
        </p:txBody>
      </p:sp>
      <p:sp>
        <p:nvSpPr>
          <p:cNvPr id="14" name="Rectangle 2"/>
          <p:cNvSpPr>
            <a:spLocks noGrp="1" noChangeArrowheads="1"/>
          </p:cNvSpPr>
          <p:nvPr>
            <p:ph type="title"/>
          </p:nvPr>
        </p:nvSpPr>
        <p:spPr>
          <a:xfrm>
            <a:off x="1828800" y="126238"/>
            <a:ext cx="8458200" cy="985774"/>
          </a:xfrm>
        </p:spPr>
        <p:txBody>
          <a:bodyPr lIns="100004" tIns="49208" rIns="100004" bIns="49208"/>
          <a:lstStyle/>
          <a:p>
            <a:pPr>
              <a:defRPr/>
            </a:pPr>
            <a:r>
              <a:rPr lang="fr-BE" sz="3600">
                <a:solidFill>
                  <a:schemeClr val="accent4"/>
                </a:solidFill>
              </a:rPr>
              <a:t>Allumage classique (à batterie)</a:t>
            </a:r>
            <a:br>
              <a:rPr lang="fr-BE" sz="3600">
                <a:solidFill>
                  <a:schemeClr val="accent4"/>
                </a:solidFill>
              </a:rPr>
            </a:br>
            <a:r>
              <a:rPr lang="fr-BE" sz="3600">
                <a:solidFill>
                  <a:schemeClr val="accent4"/>
                </a:solidFill>
              </a:rPr>
              <a:t>Fonctionnement électrique</a:t>
            </a:r>
          </a:p>
        </p:txBody>
      </p:sp>
      <p:pic>
        <p:nvPicPr>
          <p:cNvPr id="5" name="Image 4" descr="primair4cyl_anim.gif"/>
          <p:cNvPicPr>
            <a:picLocks noChangeAspect="1"/>
          </p:cNvPicPr>
          <p:nvPr/>
        </p:nvPicPr>
        <p:blipFill>
          <a:blip r:embed="rId3" cstate="print"/>
          <a:stretch>
            <a:fillRect/>
          </a:stretch>
        </p:blipFill>
        <p:spPr>
          <a:xfrm>
            <a:off x="-36" y="1262045"/>
            <a:ext cx="10287036" cy="5171321"/>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u numéro de diapositive 3"/>
          <p:cNvSpPr>
            <a:spLocks noGrp="1"/>
          </p:cNvSpPr>
          <p:nvPr>
            <p:ph type="sldNum" sz="quarter" idx="10"/>
          </p:nvPr>
        </p:nvSpPr>
        <p:spPr>
          <a:noFill/>
        </p:spPr>
        <p:txBody>
          <a:bodyPr/>
          <a:lstStyle/>
          <a:p>
            <a:pPr defTabSz="1073150"/>
            <a:fld id="{2D0FA329-6B69-4208-B679-8064C4B5B4B4}" type="slidenum">
              <a:rPr lang="fr-BE" smtClean="0"/>
              <a:pPr defTabSz="1073150"/>
              <a:t>43</a:t>
            </a:fld>
            <a:endParaRPr lang="fr-BE"/>
          </a:p>
        </p:txBody>
      </p:sp>
      <p:sp>
        <p:nvSpPr>
          <p:cNvPr id="14" name="Rectangle 2"/>
          <p:cNvSpPr>
            <a:spLocks noGrp="1" noChangeArrowheads="1"/>
          </p:cNvSpPr>
          <p:nvPr>
            <p:ph type="title"/>
          </p:nvPr>
        </p:nvSpPr>
        <p:spPr>
          <a:xfrm>
            <a:off x="1828800" y="126238"/>
            <a:ext cx="8458200" cy="985774"/>
          </a:xfrm>
        </p:spPr>
        <p:txBody>
          <a:bodyPr lIns="100004" tIns="49208" rIns="100004" bIns="49208"/>
          <a:lstStyle/>
          <a:p>
            <a:pPr>
              <a:defRPr/>
            </a:pPr>
            <a:r>
              <a:rPr lang="fr-BE" sz="3600">
                <a:solidFill>
                  <a:schemeClr val="accent4"/>
                </a:solidFill>
              </a:rPr>
              <a:t>Allumage classique (à batterie)</a:t>
            </a:r>
            <a:br>
              <a:rPr lang="fr-BE" sz="3600">
                <a:solidFill>
                  <a:schemeClr val="accent4"/>
                </a:solidFill>
              </a:rPr>
            </a:br>
            <a:r>
              <a:rPr lang="fr-BE" sz="3600">
                <a:solidFill>
                  <a:schemeClr val="accent4"/>
                </a:solidFill>
              </a:rPr>
              <a:t>Fonctionnement électrique</a:t>
            </a:r>
          </a:p>
        </p:txBody>
      </p:sp>
      <p:pic>
        <p:nvPicPr>
          <p:cNvPr id="6" name="Image 5" descr="distributeur_anim.gif"/>
          <p:cNvPicPr>
            <a:picLocks noChangeAspect="1"/>
          </p:cNvPicPr>
          <p:nvPr/>
        </p:nvPicPr>
        <p:blipFill>
          <a:blip r:embed="rId3" cstate="print"/>
          <a:stretch>
            <a:fillRect/>
          </a:stretch>
        </p:blipFill>
        <p:spPr>
          <a:xfrm>
            <a:off x="1255068" y="1326284"/>
            <a:ext cx="7715305" cy="5786478"/>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ce réservé du numéro de diapositive 3"/>
          <p:cNvSpPr>
            <a:spLocks noGrp="1"/>
          </p:cNvSpPr>
          <p:nvPr>
            <p:ph type="sldNum" sz="quarter" idx="10"/>
          </p:nvPr>
        </p:nvSpPr>
        <p:spPr>
          <a:noFill/>
        </p:spPr>
        <p:txBody>
          <a:bodyPr/>
          <a:lstStyle/>
          <a:p>
            <a:pPr defTabSz="1073150"/>
            <a:fld id="{0C62B4B7-5DF2-4A3C-B753-8EE01D1C3242}" type="slidenum">
              <a:rPr lang="fr-BE" smtClean="0"/>
              <a:pPr defTabSz="1073150"/>
              <a:t>44</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Allumage classique</a:t>
            </a:r>
            <a:br>
              <a:rPr lang="fr-BE" sz="3600">
                <a:solidFill>
                  <a:schemeClr val="accent4"/>
                </a:solidFill>
              </a:rPr>
            </a:br>
            <a:r>
              <a:rPr lang="fr-BE" sz="3600">
                <a:solidFill>
                  <a:schemeClr val="accent4"/>
                </a:solidFill>
              </a:rPr>
              <a:t>Distributeur</a:t>
            </a:r>
          </a:p>
        </p:txBody>
      </p:sp>
      <p:pic>
        <p:nvPicPr>
          <p:cNvPr id="29700" name="Image 7" descr="distributeur.jpg"/>
          <p:cNvPicPr>
            <a:picLocks noChangeAspect="1"/>
          </p:cNvPicPr>
          <p:nvPr/>
        </p:nvPicPr>
        <p:blipFill>
          <a:blip r:embed="rId3" cstate="print"/>
          <a:srcRect/>
          <a:stretch>
            <a:fillRect/>
          </a:stretch>
        </p:blipFill>
        <p:spPr bwMode="auto">
          <a:xfrm>
            <a:off x="5007182" y="1262046"/>
            <a:ext cx="4922664" cy="5976954"/>
          </a:xfrm>
          <a:prstGeom prst="rect">
            <a:avLst/>
          </a:prstGeom>
          <a:noFill/>
          <a:ln w="9525">
            <a:noFill/>
            <a:miter lim="800000"/>
            <a:headEnd/>
            <a:tailEnd/>
          </a:ln>
        </p:spPr>
      </p:pic>
      <p:pic>
        <p:nvPicPr>
          <p:cNvPr id="29701" name="Image 8" descr="tete-bosch.jpg"/>
          <p:cNvPicPr>
            <a:picLocks noChangeAspect="1"/>
          </p:cNvPicPr>
          <p:nvPr/>
        </p:nvPicPr>
        <p:blipFill>
          <a:blip r:embed="rId4" cstate="print"/>
          <a:srcRect/>
          <a:stretch>
            <a:fillRect/>
          </a:stretch>
        </p:blipFill>
        <p:spPr bwMode="auto">
          <a:xfrm>
            <a:off x="-36" y="1262046"/>
            <a:ext cx="4460875" cy="5786437"/>
          </a:xfrm>
          <a:prstGeom prst="rect">
            <a:avLst/>
          </a:prstGeom>
          <a:noFill/>
          <a:ln w="9525">
            <a:noFill/>
            <a:miter lim="800000"/>
            <a:headEnd/>
            <a:tailEnd/>
          </a:ln>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9701"/>
                                        </p:tgtEl>
                                        <p:attrNameLst>
                                          <p:attrName>style.visibility</p:attrName>
                                        </p:attrNameLst>
                                      </p:cBhvr>
                                      <p:to>
                                        <p:strVal val="visible"/>
                                      </p:to>
                                    </p:set>
                                    <p:animEffect transition="in" filter="checkerboard(across)">
                                      <p:cBhvr>
                                        <p:cTn id="12" dur="500"/>
                                        <p:tgtEl>
                                          <p:spTgt spid="29701"/>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9700"/>
                                        </p:tgtEl>
                                        <p:attrNameLst>
                                          <p:attrName>style.visibility</p:attrName>
                                        </p:attrNameLst>
                                      </p:cBhvr>
                                      <p:to>
                                        <p:strVal val="visible"/>
                                      </p:to>
                                    </p:set>
                                    <p:animEffect transition="in" filter="checkerboard(across)">
                                      <p:cBhvr>
                                        <p:cTn id="17" dur="500"/>
                                        <p:tgtEl>
                                          <p:spTgt spid="29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u numéro de diapositive 3"/>
          <p:cNvSpPr>
            <a:spLocks noGrp="1"/>
          </p:cNvSpPr>
          <p:nvPr>
            <p:ph type="sldNum" sz="quarter" idx="10"/>
          </p:nvPr>
        </p:nvSpPr>
        <p:spPr>
          <a:noFill/>
        </p:spPr>
        <p:txBody>
          <a:bodyPr/>
          <a:lstStyle/>
          <a:p>
            <a:pPr defTabSz="1073150"/>
            <a:fld id="{2D0FA329-6B69-4208-B679-8064C4B5B4B4}" type="slidenum">
              <a:rPr lang="fr-BE" smtClean="0"/>
              <a:pPr defTabSz="1073150"/>
              <a:t>45</a:t>
            </a:fld>
            <a:endParaRPr lang="fr-BE"/>
          </a:p>
        </p:txBody>
      </p:sp>
      <p:sp>
        <p:nvSpPr>
          <p:cNvPr id="14" name="Rectangle 2"/>
          <p:cNvSpPr>
            <a:spLocks noGrp="1" noChangeArrowheads="1"/>
          </p:cNvSpPr>
          <p:nvPr>
            <p:ph type="title"/>
          </p:nvPr>
        </p:nvSpPr>
        <p:spPr>
          <a:xfrm>
            <a:off x="1828800" y="126238"/>
            <a:ext cx="8458200" cy="985774"/>
          </a:xfrm>
        </p:spPr>
        <p:txBody>
          <a:bodyPr lIns="100004" tIns="49208" rIns="100004" bIns="49208"/>
          <a:lstStyle/>
          <a:p>
            <a:pPr>
              <a:defRPr/>
            </a:pPr>
            <a:r>
              <a:rPr lang="fr-BE" sz="3600">
                <a:solidFill>
                  <a:schemeClr val="accent4"/>
                </a:solidFill>
              </a:rPr>
              <a:t>Allumage classique</a:t>
            </a:r>
            <a:br>
              <a:rPr lang="fr-BE" sz="3600">
                <a:solidFill>
                  <a:schemeClr val="accent4"/>
                </a:solidFill>
              </a:rPr>
            </a:br>
            <a:r>
              <a:rPr lang="fr-BE" sz="3600">
                <a:solidFill>
                  <a:schemeClr val="accent4"/>
                </a:solidFill>
              </a:rPr>
              <a:t>Distributeur (partie basse tension)</a:t>
            </a:r>
          </a:p>
        </p:txBody>
      </p:sp>
      <p:pic>
        <p:nvPicPr>
          <p:cNvPr id="6" name="Image 5" descr="000-Système 1.jpg"/>
          <p:cNvPicPr>
            <a:picLocks noChangeAspect="1"/>
          </p:cNvPicPr>
          <p:nvPr/>
        </p:nvPicPr>
        <p:blipFill>
          <a:blip r:embed="rId3" cstate="print"/>
          <a:stretch>
            <a:fillRect/>
          </a:stretch>
        </p:blipFill>
        <p:spPr>
          <a:xfrm>
            <a:off x="357154" y="2241751"/>
            <a:ext cx="9644130" cy="4020955"/>
          </a:xfrm>
          <a:prstGeom prst="rect">
            <a:avLst/>
          </a:prstGeom>
          <a:solidFill>
            <a:srgbClr val="FF9966"/>
          </a:solidFill>
        </p:spPr>
      </p:pic>
      <p:sp>
        <p:nvSpPr>
          <p:cNvPr id="7" name="Forme libre 6"/>
          <p:cNvSpPr/>
          <p:nvPr/>
        </p:nvSpPr>
        <p:spPr bwMode="auto">
          <a:xfrm>
            <a:off x="4571996" y="3576278"/>
            <a:ext cx="1855568" cy="3015402"/>
          </a:xfrm>
          <a:custGeom>
            <a:avLst/>
            <a:gdLst>
              <a:gd name="connsiteX0" fmla="*/ 553357 w 3347357"/>
              <a:gd name="connsiteY0" fmla="*/ 408214 h 3635828"/>
              <a:gd name="connsiteX1" fmla="*/ 2991757 w 3347357"/>
              <a:gd name="connsiteY1" fmla="*/ 560614 h 3635828"/>
              <a:gd name="connsiteX2" fmla="*/ 2686957 w 3347357"/>
              <a:gd name="connsiteY2" fmla="*/ 3227614 h 3635828"/>
              <a:gd name="connsiteX3" fmla="*/ 357414 w 3347357"/>
              <a:gd name="connsiteY3" fmla="*/ 3009899 h 3635828"/>
              <a:gd name="connsiteX4" fmla="*/ 553357 w 3347357"/>
              <a:gd name="connsiteY4" fmla="*/ 408214 h 3635828"/>
              <a:gd name="connsiteX0" fmla="*/ 553357 w 3105214"/>
              <a:gd name="connsiteY0" fmla="*/ 374817 h 3569035"/>
              <a:gd name="connsiteX1" fmla="*/ 2749615 w 3105214"/>
              <a:gd name="connsiteY1" fmla="*/ 727590 h 3569035"/>
              <a:gd name="connsiteX2" fmla="*/ 2686957 w 3105214"/>
              <a:gd name="connsiteY2" fmla="*/ 3194217 h 3569035"/>
              <a:gd name="connsiteX3" fmla="*/ 357414 w 3105214"/>
              <a:gd name="connsiteY3" fmla="*/ 2976502 h 3569035"/>
              <a:gd name="connsiteX4" fmla="*/ 553357 w 3105214"/>
              <a:gd name="connsiteY4" fmla="*/ 374817 h 3569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214" h="3569035">
                <a:moveTo>
                  <a:pt x="553357" y="374817"/>
                </a:moveTo>
                <a:cubicBezTo>
                  <a:pt x="952057" y="-1"/>
                  <a:pt x="2394015" y="257690"/>
                  <a:pt x="2749615" y="727590"/>
                </a:cubicBezTo>
                <a:cubicBezTo>
                  <a:pt x="3105215" y="1197490"/>
                  <a:pt x="3085657" y="2819399"/>
                  <a:pt x="2686957" y="3194217"/>
                </a:cubicBezTo>
                <a:cubicBezTo>
                  <a:pt x="2288257" y="3569035"/>
                  <a:pt x="714828" y="3450031"/>
                  <a:pt x="357414" y="2976502"/>
                </a:cubicBezTo>
                <a:cubicBezTo>
                  <a:pt x="0" y="2502973"/>
                  <a:pt x="154657" y="749635"/>
                  <a:pt x="553357" y="374817"/>
                </a:cubicBezTo>
                <a:close/>
              </a:path>
            </a:pathLst>
          </a:custGeom>
          <a:noFill/>
          <a:ln w="63500" cap="flat" cmpd="sng" algn="ctr">
            <a:solidFill>
              <a:srgbClr val="009900"/>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a:ln>
                <a:noFill/>
              </a:ln>
              <a:solidFill>
                <a:srgbClr val="CC0000"/>
              </a:solidFill>
              <a:effectLst/>
              <a:latin typeface="Times New Roman" pitchFamily="18"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1000"/>
                            </p:stCondLst>
                            <p:childTnLst>
                              <p:par>
                                <p:cTn id="14" presetID="5" presetClass="entr" presetSubtype="5"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heckerboard(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ce réservé du numéro de diapositive 3"/>
          <p:cNvSpPr>
            <a:spLocks noGrp="1"/>
          </p:cNvSpPr>
          <p:nvPr>
            <p:ph type="sldNum" sz="quarter" idx="10"/>
          </p:nvPr>
        </p:nvSpPr>
        <p:spPr>
          <a:noFill/>
        </p:spPr>
        <p:txBody>
          <a:bodyPr/>
          <a:lstStyle/>
          <a:p>
            <a:pPr defTabSz="1073150"/>
            <a:fld id="{B117821F-FF62-4B02-8A6A-0D850D8C7818}" type="slidenum">
              <a:rPr lang="fr-BE" smtClean="0"/>
              <a:pPr defTabSz="1073150"/>
              <a:t>46</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Allumage classique</a:t>
            </a:r>
            <a:br>
              <a:rPr lang="fr-BE" sz="3600">
                <a:solidFill>
                  <a:schemeClr val="accent4"/>
                </a:solidFill>
              </a:rPr>
            </a:br>
            <a:r>
              <a:rPr lang="fr-BE" sz="3600">
                <a:solidFill>
                  <a:schemeClr val="accent4"/>
                </a:solidFill>
              </a:rPr>
              <a:t>Distributeur (partie basse tension)</a:t>
            </a:r>
          </a:p>
        </p:txBody>
      </p:sp>
      <p:pic>
        <p:nvPicPr>
          <p:cNvPr id="30724" name="Image 6" descr="PointsDiagram.jpg"/>
          <p:cNvPicPr>
            <a:picLocks noChangeAspect="1"/>
          </p:cNvPicPr>
          <p:nvPr/>
        </p:nvPicPr>
        <p:blipFill>
          <a:blip r:embed="rId3" cstate="print"/>
          <a:srcRect/>
          <a:stretch>
            <a:fillRect/>
          </a:stretch>
        </p:blipFill>
        <p:spPr bwMode="auto">
          <a:xfrm>
            <a:off x="6357938" y="1404938"/>
            <a:ext cx="3752850" cy="3430587"/>
          </a:xfrm>
          <a:prstGeom prst="rect">
            <a:avLst/>
          </a:prstGeom>
          <a:noFill/>
          <a:ln w="9525">
            <a:noFill/>
            <a:miter lim="800000"/>
            <a:headEnd/>
            <a:tailEnd/>
          </a:ln>
        </p:spPr>
      </p:pic>
      <p:sp>
        <p:nvSpPr>
          <p:cNvPr id="30725" name="ZoneTexte 7"/>
          <p:cNvSpPr txBox="1">
            <a:spLocks noChangeArrowheads="1"/>
          </p:cNvSpPr>
          <p:nvPr/>
        </p:nvSpPr>
        <p:spPr bwMode="auto">
          <a:xfrm>
            <a:off x="214313" y="1476375"/>
            <a:ext cx="5786437" cy="2308225"/>
          </a:xfrm>
          <a:prstGeom prst="rect">
            <a:avLst/>
          </a:prstGeom>
          <a:noFill/>
          <a:ln w="9525">
            <a:noFill/>
            <a:miter lim="800000"/>
            <a:headEnd/>
            <a:tailEnd/>
          </a:ln>
        </p:spPr>
        <p:txBody>
          <a:bodyPr>
            <a:spAutoFit/>
          </a:bodyPr>
          <a:lstStyle/>
          <a:p>
            <a:pPr marL="457200" indent="-457200">
              <a:buFont typeface="+mj-lt"/>
              <a:buAutoNum type="alphaUcPeriod"/>
            </a:pPr>
            <a:r>
              <a:rPr lang="fr-BE"/>
              <a:t>Contact vers bobine d’allumage</a:t>
            </a:r>
          </a:p>
          <a:p>
            <a:pPr marL="457200" indent="-457200">
              <a:buFont typeface="+mj-lt"/>
              <a:buAutoNum type="alphaUcPeriod"/>
            </a:pPr>
            <a:r>
              <a:rPr lang="fr-BE"/>
              <a:t>Vis platinées (rupteur)</a:t>
            </a:r>
          </a:p>
          <a:p>
            <a:pPr marL="457200" indent="-457200">
              <a:buFont typeface="+mj-lt"/>
              <a:buAutoNum type="alphaUcPeriod"/>
            </a:pPr>
            <a:r>
              <a:rPr lang="fr-BE"/>
              <a:t>Réglage de l’écartement des vis platinées</a:t>
            </a:r>
          </a:p>
          <a:p>
            <a:pPr marL="457200" indent="-457200">
              <a:buFont typeface="+mj-lt"/>
              <a:buAutoNum type="alphaUcPeriod"/>
            </a:pPr>
            <a:r>
              <a:rPr lang="fr-BE"/>
              <a:t>Linguet (matière synthétique isolante)</a:t>
            </a:r>
          </a:p>
          <a:p>
            <a:pPr marL="457200" indent="-457200">
              <a:buFont typeface="+mj-lt"/>
              <a:buAutoNum type="alphaUcPeriod"/>
            </a:pPr>
            <a:r>
              <a:rPr lang="fr-BE"/>
              <a:t>Excentrique (1 came par cylindre)</a:t>
            </a:r>
          </a:p>
          <a:p>
            <a:pPr marL="457200" indent="-457200">
              <a:buFont typeface="+mj-lt"/>
              <a:buAutoNum type="alphaUcPeriod"/>
            </a:pPr>
            <a:r>
              <a:rPr lang="fr-BE"/>
              <a:t>Condensateur</a:t>
            </a:r>
          </a:p>
        </p:txBody>
      </p:sp>
      <p:pic>
        <p:nvPicPr>
          <p:cNvPr id="30726" name="Image 5" descr="Breakerpoints.jpg"/>
          <p:cNvPicPr>
            <a:picLocks noChangeAspect="1"/>
          </p:cNvPicPr>
          <p:nvPr/>
        </p:nvPicPr>
        <p:blipFill>
          <a:blip r:embed="rId4" cstate="print"/>
          <a:srcRect/>
          <a:stretch>
            <a:fillRect/>
          </a:stretch>
        </p:blipFill>
        <p:spPr bwMode="auto">
          <a:xfrm>
            <a:off x="2452680" y="3976691"/>
            <a:ext cx="3835540" cy="2928958"/>
          </a:xfrm>
          <a:prstGeom prst="rect">
            <a:avLst/>
          </a:prstGeom>
          <a:noFill/>
          <a:ln w="9525">
            <a:noFill/>
            <a:miter lim="800000"/>
            <a:headEnd/>
            <a:tailEnd/>
          </a:ln>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30724"/>
                                        </p:tgtEl>
                                        <p:attrNameLst>
                                          <p:attrName>style.visibility</p:attrName>
                                        </p:attrNameLst>
                                      </p:cBhvr>
                                      <p:to>
                                        <p:strVal val="visible"/>
                                      </p:to>
                                    </p:set>
                                    <p:animEffect transition="in" filter="checkerboard(across)">
                                      <p:cBhvr>
                                        <p:cTn id="12" dur="500"/>
                                        <p:tgtEl>
                                          <p:spTgt spid="30724"/>
                                        </p:tgtEl>
                                      </p:cBhvr>
                                    </p:animEffect>
                                  </p:childTnLst>
                                </p:cTn>
                              </p:par>
                            </p:childTnLst>
                          </p:cTn>
                        </p:par>
                        <p:par>
                          <p:cTn id="13" fill="hold">
                            <p:stCondLst>
                              <p:cond delay="1000"/>
                            </p:stCondLst>
                            <p:childTnLst>
                              <p:par>
                                <p:cTn id="14" presetID="53" presetClass="entr" presetSubtype="0" fill="hold" nodeType="afterEffect">
                                  <p:stCondLst>
                                    <p:cond delay="0"/>
                                  </p:stCondLst>
                                  <p:childTnLst>
                                    <p:set>
                                      <p:cBhvr>
                                        <p:cTn id="15" dur="1" fill="hold">
                                          <p:stCondLst>
                                            <p:cond delay="0"/>
                                          </p:stCondLst>
                                        </p:cTn>
                                        <p:tgtEl>
                                          <p:spTgt spid="30725">
                                            <p:txEl>
                                              <p:pRg st="0" end="0"/>
                                            </p:txEl>
                                          </p:spTgt>
                                        </p:tgtEl>
                                        <p:attrNameLst>
                                          <p:attrName>style.visibility</p:attrName>
                                        </p:attrNameLst>
                                      </p:cBhvr>
                                      <p:to>
                                        <p:strVal val="visible"/>
                                      </p:to>
                                    </p:set>
                                    <p:anim calcmode="lin" valueType="num">
                                      <p:cBhvr>
                                        <p:cTn id="16" dur="500" fill="hold"/>
                                        <p:tgtEl>
                                          <p:spTgt spid="30725">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30725">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30725">
                                            <p:txEl>
                                              <p:pRg st="0" end="0"/>
                                            </p:txEl>
                                          </p:spTgt>
                                        </p:tgtEl>
                                      </p:cBhvr>
                                    </p:animEffect>
                                  </p:childTnLst>
                                </p:cTn>
                              </p:par>
                            </p:childTnLst>
                          </p:cTn>
                        </p:par>
                        <p:par>
                          <p:cTn id="19" fill="hold">
                            <p:stCondLst>
                              <p:cond delay="1500"/>
                            </p:stCondLst>
                            <p:childTnLst>
                              <p:par>
                                <p:cTn id="20" presetID="53" presetClass="entr" presetSubtype="0" fill="hold" nodeType="afterEffect">
                                  <p:stCondLst>
                                    <p:cond delay="0"/>
                                  </p:stCondLst>
                                  <p:childTnLst>
                                    <p:set>
                                      <p:cBhvr>
                                        <p:cTn id="21" dur="1" fill="hold">
                                          <p:stCondLst>
                                            <p:cond delay="0"/>
                                          </p:stCondLst>
                                        </p:cTn>
                                        <p:tgtEl>
                                          <p:spTgt spid="30725">
                                            <p:txEl>
                                              <p:pRg st="1" end="1"/>
                                            </p:txEl>
                                          </p:spTgt>
                                        </p:tgtEl>
                                        <p:attrNameLst>
                                          <p:attrName>style.visibility</p:attrName>
                                        </p:attrNameLst>
                                      </p:cBhvr>
                                      <p:to>
                                        <p:strVal val="visible"/>
                                      </p:to>
                                    </p:set>
                                    <p:anim calcmode="lin" valueType="num">
                                      <p:cBhvr>
                                        <p:cTn id="22" dur="500" fill="hold"/>
                                        <p:tgtEl>
                                          <p:spTgt spid="30725">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30725">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30725">
                                            <p:txEl>
                                              <p:pRg st="1" end="1"/>
                                            </p:txEl>
                                          </p:spTgt>
                                        </p:tgtEl>
                                      </p:cBhvr>
                                    </p:animEffect>
                                  </p:childTnLst>
                                </p:cTn>
                              </p:par>
                            </p:childTnLst>
                          </p:cTn>
                        </p:par>
                        <p:par>
                          <p:cTn id="25" fill="hold">
                            <p:stCondLst>
                              <p:cond delay="2000"/>
                            </p:stCondLst>
                            <p:childTnLst>
                              <p:par>
                                <p:cTn id="26" presetID="53" presetClass="entr" presetSubtype="0" fill="hold" nodeType="afterEffect">
                                  <p:stCondLst>
                                    <p:cond delay="0"/>
                                  </p:stCondLst>
                                  <p:childTnLst>
                                    <p:set>
                                      <p:cBhvr>
                                        <p:cTn id="27" dur="1" fill="hold">
                                          <p:stCondLst>
                                            <p:cond delay="0"/>
                                          </p:stCondLst>
                                        </p:cTn>
                                        <p:tgtEl>
                                          <p:spTgt spid="30725">
                                            <p:txEl>
                                              <p:pRg st="2" end="2"/>
                                            </p:txEl>
                                          </p:spTgt>
                                        </p:tgtEl>
                                        <p:attrNameLst>
                                          <p:attrName>style.visibility</p:attrName>
                                        </p:attrNameLst>
                                      </p:cBhvr>
                                      <p:to>
                                        <p:strVal val="visible"/>
                                      </p:to>
                                    </p:set>
                                    <p:anim calcmode="lin" valueType="num">
                                      <p:cBhvr>
                                        <p:cTn id="28" dur="500" fill="hold"/>
                                        <p:tgtEl>
                                          <p:spTgt spid="30725">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30725">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30725">
                                            <p:txEl>
                                              <p:pRg st="2" end="2"/>
                                            </p:txEl>
                                          </p:spTgt>
                                        </p:tgtEl>
                                      </p:cBhvr>
                                    </p:animEffect>
                                  </p:childTnLst>
                                </p:cTn>
                              </p:par>
                            </p:childTnLst>
                          </p:cTn>
                        </p:par>
                        <p:par>
                          <p:cTn id="31" fill="hold">
                            <p:stCondLst>
                              <p:cond delay="2500"/>
                            </p:stCondLst>
                            <p:childTnLst>
                              <p:par>
                                <p:cTn id="32" presetID="53" presetClass="entr" presetSubtype="0" fill="hold" nodeType="afterEffect">
                                  <p:stCondLst>
                                    <p:cond delay="0"/>
                                  </p:stCondLst>
                                  <p:childTnLst>
                                    <p:set>
                                      <p:cBhvr>
                                        <p:cTn id="33" dur="1" fill="hold">
                                          <p:stCondLst>
                                            <p:cond delay="0"/>
                                          </p:stCondLst>
                                        </p:cTn>
                                        <p:tgtEl>
                                          <p:spTgt spid="30725">
                                            <p:txEl>
                                              <p:pRg st="3" end="3"/>
                                            </p:txEl>
                                          </p:spTgt>
                                        </p:tgtEl>
                                        <p:attrNameLst>
                                          <p:attrName>style.visibility</p:attrName>
                                        </p:attrNameLst>
                                      </p:cBhvr>
                                      <p:to>
                                        <p:strVal val="visible"/>
                                      </p:to>
                                    </p:set>
                                    <p:anim calcmode="lin" valueType="num">
                                      <p:cBhvr>
                                        <p:cTn id="34" dur="500" fill="hold"/>
                                        <p:tgtEl>
                                          <p:spTgt spid="30725">
                                            <p:txEl>
                                              <p:pRg st="3" end="3"/>
                                            </p:txEl>
                                          </p:spTgt>
                                        </p:tgtEl>
                                        <p:attrNameLst>
                                          <p:attrName>ppt_w</p:attrName>
                                        </p:attrNameLst>
                                      </p:cBhvr>
                                      <p:tavLst>
                                        <p:tav tm="0">
                                          <p:val>
                                            <p:fltVal val="0"/>
                                          </p:val>
                                        </p:tav>
                                        <p:tav tm="100000">
                                          <p:val>
                                            <p:strVal val="#ppt_w"/>
                                          </p:val>
                                        </p:tav>
                                      </p:tavLst>
                                    </p:anim>
                                    <p:anim calcmode="lin" valueType="num">
                                      <p:cBhvr>
                                        <p:cTn id="35" dur="500" fill="hold"/>
                                        <p:tgtEl>
                                          <p:spTgt spid="30725">
                                            <p:txEl>
                                              <p:pRg st="3" end="3"/>
                                            </p:txEl>
                                          </p:spTgt>
                                        </p:tgtEl>
                                        <p:attrNameLst>
                                          <p:attrName>ppt_h</p:attrName>
                                        </p:attrNameLst>
                                      </p:cBhvr>
                                      <p:tavLst>
                                        <p:tav tm="0">
                                          <p:val>
                                            <p:fltVal val="0"/>
                                          </p:val>
                                        </p:tav>
                                        <p:tav tm="100000">
                                          <p:val>
                                            <p:strVal val="#ppt_h"/>
                                          </p:val>
                                        </p:tav>
                                      </p:tavLst>
                                    </p:anim>
                                    <p:animEffect transition="in" filter="fade">
                                      <p:cBhvr>
                                        <p:cTn id="36" dur="500"/>
                                        <p:tgtEl>
                                          <p:spTgt spid="30725">
                                            <p:txEl>
                                              <p:pRg st="3" end="3"/>
                                            </p:txEl>
                                          </p:spTgt>
                                        </p:tgtEl>
                                      </p:cBhvr>
                                    </p:animEffect>
                                  </p:childTnLst>
                                </p:cTn>
                              </p:par>
                            </p:childTnLst>
                          </p:cTn>
                        </p:par>
                        <p:par>
                          <p:cTn id="37" fill="hold">
                            <p:stCondLst>
                              <p:cond delay="3000"/>
                            </p:stCondLst>
                            <p:childTnLst>
                              <p:par>
                                <p:cTn id="38" presetID="53" presetClass="entr" presetSubtype="0" fill="hold" nodeType="afterEffect">
                                  <p:stCondLst>
                                    <p:cond delay="0"/>
                                  </p:stCondLst>
                                  <p:childTnLst>
                                    <p:set>
                                      <p:cBhvr>
                                        <p:cTn id="39" dur="1" fill="hold">
                                          <p:stCondLst>
                                            <p:cond delay="0"/>
                                          </p:stCondLst>
                                        </p:cTn>
                                        <p:tgtEl>
                                          <p:spTgt spid="30725">
                                            <p:txEl>
                                              <p:pRg st="4" end="4"/>
                                            </p:txEl>
                                          </p:spTgt>
                                        </p:tgtEl>
                                        <p:attrNameLst>
                                          <p:attrName>style.visibility</p:attrName>
                                        </p:attrNameLst>
                                      </p:cBhvr>
                                      <p:to>
                                        <p:strVal val="visible"/>
                                      </p:to>
                                    </p:set>
                                    <p:anim calcmode="lin" valueType="num">
                                      <p:cBhvr>
                                        <p:cTn id="40" dur="500" fill="hold"/>
                                        <p:tgtEl>
                                          <p:spTgt spid="30725">
                                            <p:txEl>
                                              <p:pRg st="4" end="4"/>
                                            </p:txEl>
                                          </p:spTgt>
                                        </p:tgtEl>
                                        <p:attrNameLst>
                                          <p:attrName>ppt_w</p:attrName>
                                        </p:attrNameLst>
                                      </p:cBhvr>
                                      <p:tavLst>
                                        <p:tav tm="0">
                                          <p:val>
                                            <p:fltVal val="0"/>
                                          </p:val>
                                        </p:tav>
                                        <p:tav tm="100000">
                                          <p:val>
                                            <p:strVal val="#ppt_w"/>
                                          </p:val>
                                        </p:tav>
                                      </p:tavLst>
                                    </p:anim>
                                    <p:anim calcmode="lin" valueType="num">
                                      <p:cBhvr>
                                        <p:cTn id="41" dur="500" fill="hold"/>
                                        <p:tgtEl>
                                          <p:spTgt spid="30725">
                                            <p:txEl>
                                              <p:pRg st="4" end="4"/>
                                            </p:txEl>
                                          </p:spTgt>
                                        </p:tgtEl>
                                        <p:attrNameLst>
                                          <p:attrName>ppt_h</p:attrName>
                                        </p:attrNameLst>
                                      </p:cBhvr>
                                      <p:tavLst>
                                        <p:tav tm="0">
                                          <p:val>
                                            <p:fltVal val="0"/>
                                          </p:val>
                                        </p:tav>
                                        <p:tav tm="100000">
                                          <p:val>
                                            <p:strVal val="#ppt_h"/>
                                          </p:val>
                                        </p:tav>
                                      </p:tavLst>
                                    </p:anim>
                                    <p:animEffect transition="in" filter="fade">
                                      <p:cBhvr>
                                        <p:cTn id="42" dur="500"/>
                                        <p:tgtEl>
                                          <p:spTgt spid="30725">
                                            <p:txEl>
                                              <p:pRg st="4" end="4"/>
                                            </p:txEl>
                                          </p:spTgt>
                                        </p:tgtEl>
                                      </p:cBhvr>
                                    </p:animEffect>
                                  </p:childTnLst>
                                </p:cTn>
                              </p:par>
                            </p:childTnLst>
                          </p:cTn>
                        </p:par>
                        <p:par>
                          <p:cTn id="43" fill="hold">
                            <p:stCondLst>
                              <p:cond delay="3500"/>
                            </p:stCondLst>
                            <p:childTnLst>
                              <p:par>
                                <p:cTn id="44" presetID="53" presetClass="entr" presetSubtype="0" fill="hold" nodeType="afterEffect">
                                  <p:stCondLst>
                                    <p:cond delay="0"/>
                                  </p:stCondLst>
                                  <p:childTnLst>
                                    <p:set>
                                      <p:cBhvr>
                                        <p:cTn id="45" dur="1" fill="hold">
                                          <p:stCondLst>
                                            <p:cond delay="0"/>
                                          </p:stCondLst>
                                        </p:cTn>
                                        <p:tgtEl>
                                          <p:spTgt spid="30725">
                                            <p:txEl>
                                              <p:pRg st="5" end="5"/>
                                            </p:txEl>
                                          </p:spTgt>
                                        </p:tgtEl>
                                        <p:attrNameLst>
                                          <p:attrName>style.visibility</p:attrName>
                                        </p:attrNameLst>
                                      </p:cBhvr>
                                      <p:to>
                                        <p:strVal val="visible"/>
                                      </p:to>
                                    </p:set>
                                    <p:anim calcmode="lin" valueType="num">
                                      <p:cBhvr>
                                        <p:cTn id="46" dur="500" fill="hold"/>
                                        <p:tgtEl>
                                          <p:spTgt spid="30725">
                                            <p:txEl>
                                              <p:pRg st="5" end="5"/>
                                            </p:txEl>
                                          </p:spTgt>
                                        </p:tgtEl>
                                        <p:attrNameLst>
                                          <p:attrName>ppt_w</p:attrName>
                                        </p:attrNameLst>
                                      </p:cBhvr>
                                      <p:tavLst>
                                        <p:tav tm="0">
                                          <p:val>
                                            <p:fltVal val="0"/>
                                          </p:val>
                                        </p:tav>
                                        <p:tav tm="100000">
                                          <p:val>
                                            <p:strVal val="#ppt_w"/>
                                          </p:val>
                                        </p:tav>
                                      </p:tavLst>
                                    </p:anim>
                                    <p:anim calcmode="lin" valueType="num">
                                      <p:cBhvr>
                                        <p:cTn id="47" dur="500" fill="hold"/>
                                        <p:tgtEl>
                                          <p:spTgt spid="30725">
                                            <p:txEl>
                                              <p:pRg st="5" end="5"/>
                                            </p:txEl>
                                          </p:spTgt>
                                        </p:tgtEl>
                                        <p:attrNameLst>
                                          <p:attrName>ppt_h</p:attrName>
                                        </p:attrNameLst>
                                      </p:cBhvr>
                                      <p:tavLst>
                                        <p:tav tm="0">
                                          <p:val>
                                            <p:fltVal val="0"/>
                                          </p:val>
                                        </p:tav>
                                        <p:tav tm="100000">
                                          <p:val>
                                            <p:strVal val="#ppt_h"/>
                                          </p:val>
                                        </p:tav>
                                      </p:tavLst>
                                    </p:anim>
                                    <p:animEffect transition="in" filter="fade">
                                      <p:cBhvr>
                                        <p:cTn id="48" dur="500"/>
                                        <p:tgtEl>
                                          <p:spTgt spid="30725">
                                            <p:txEl>
                                              <p:pRg st="5" end="5"/>
                                            </p:txEl>
                                          </p:spTgt>
                                        </p:tgtEl>
                                      </p:cBhvr>
                                    </p:animEffect>
                                  </p:childTnLst>
                                </p:cTn>
                              </p:par>
                            </p:childTnLst>
                          </p:cTn>
                        </p:par>
                        <p:par>
                          <p:cTn id="49" fill="hold">
                            <p:stCondLst>
                              <p:cond delay="4000"/>
                            </p:stCondLst>
                            <p:childTnLst>
                              <p:par>
                                <p:cTn id="50" presetID="53" presetClass="entr" presetSubtype="0" fill="hold" nodeType="afterEffect">
                                  <p:stCondLst>
                                    <p:cond delay="0"/>
                                  </p:stCondLst>
                                  <p:childTnLst>
                                    <p:set>
                                      <p:cBhvr>
                                        <p:cTn id="51" dur="1" fill="hold">
                                          <p:stCondLst>
                                            <p:cond delay="0"/>
                                          </p:stCondLst>
                                        </p:cTn>
                                        <p:tgtEl>
                                          <p:spTgt spid="30726"/>
                                        </p:tgtEl>
                                        <p:attrNameLst>
                                          <p:attrName>style.visibility</p:attrName>
                                        </p:attrNameLst>
                                      </p:cBhvr>
                                      <p:to>
                                        <p:strVal val="visible"/>
                                      </p:to>
                                    </p:set>
                                    <p:anim calcmode="lin" valueType="num">
                                      <p:cBhvr>
                                        <p:cTn id="52" dur="500" fill="hold"/>
                                        <p:tgtEl>
                                          <p:spTgt spid="30726"/>
                                        </p:tgtEl>
                                        <p:attrNameLst>
                                          <p:attrName>ppt_w</p:attrName>
                                        </p:attrNameLst>
                                      </p:cBhvr>
                                      <p:tavLst>
                                        <p:tav tm="0">
                                          <p:val>
                                            <p:fltVal val="0"/>
                                          </p:val>
                                        </p:tav>
                                        <p:tav tm="100000">
                                          <p:val>
                                            <p:strVal val="#ppt_w"/>
                                          </p:val>
                                        </p:tav>
                                      </p:tavLst>
                                    </p:anim>
                                    <p:anim calcmode="lin" valueType="num">
                                      <p:cBhvr>
                                        <p:cTn id="53" dur="500" fill="hold"/>
                                        <p:tgtEl>
                                          <p:spTgt spid="30726"/>
                                        </p:tgtEl>
                                        <p:attrNameLst>
                                          <p:attrName>ppt_h</p:attrName>
                                        </p:attrNameLst>
                                      </p:cBhvr>
                                      <p:tavLst>
                                        <p:tav tm="0">
                                          <p:val>
                                            <p:fltVal val="0"/>
                                          </p:val>
                                        </p:tav>
                                        <p:tav tm="100000">
                                          <p:val>
                                            <p:strVal val="#ppt_h"/>
                                          </p:val>
                                        </p:tav>
                                      </p:tavLst>
                                    </p:anim>
                                    <p:animEffect transition="in" filter="fade">
                                      <p:cBhvr>
                                        <p:cTn id="54" dur="500"/>
                                        <p:tgtEl>
                                          <p:spTgt spid="30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u numéro de diapositive 3"/>
          <p:cNvSpPr>
            <a:spLocks noGrp="1"/>
          </p:cNvSpPr>
          <p:nvPr>
            <p:ph type="sldNum" sz="quarter" idx="10"/>
          </p:nvPr>
        </p:nvSpPr>
        <p:spPr>
          <a:noFill/>
        </p:spPr>
        <p:txBody>
          <a:bodyPr/>
          <a:lstStyle/>
          <a:p>
            <a:pPr defTabSz="1073150"/>
            <a:fld id="{2FE916E8-3F7B-44DB-B2CC-903C76E11E55}" type="slidenum">
              <a:rPr lang="fr-BE" smtClean="0"/>
              <a:pPr defTabSz="1073150"/>
              <a:t>47</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Allumage classique</a:t>
            </a:r>
            <a:br>
              <a:rPr lang="fr-BE" sz="3600">
                <a:solidFill>
                  <a:schemeClr val="accent4"/>
                </a:solidFill>
              </a:rPr>
            </a:br>
            <a:r>
              <a:rPr lang="fr-BE" sz="3600">
                <a:solidFill>
                  <a:schemeClr val="accent4"/>
                </a:solidFill>
              </a:rPr>
              <a:t>Distributeur (partie basse tension)</a:t>
            </a:r>
          </a:p>
        </p:txBody>
      </p:sp>
      <p:pic>
        <p:nvPicPr>
          <p:cNvPr id="7" name="Image 6" descr="BreakerMoving ANIME.gif"/>
          <p:cNvPicPr>
            <a:picLocks noChangeAspect="1"/>
          </p:cNvPicPr>
          <p:nvPr/>
        </p:nvPicPr>
        <p:blipFill>
          <a:blip r:embed="rId3" cstate="print"/>
          <a:stretch>
            <a:fillRect/>
          </a:stretch>
        </p:blipFill>
        <p:spPr>
          <a:xfrm>
            <a:off x="2195269" y="1262046"/>
            <a:ext cx="5948627" cy="5976954"/>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u numéro de diapositive 3"/>
          <p:cNvSpPr>
            <a:spLocks noGrp="1"/>
          </p:cNvSpPr>
          <p:nvPr>
            <p:ph type="sldNum" sz="quarter" idx="10"/>
          </p:nvPr>
        </p:nvSpPr>
        <p:spPr>
          <a:noFill/>
        </p:spPr>
        <p:txBody>
          <a:bodyPr/>
          <a:lstStyle/>
          <a:p>
            <a:pPr defTabSz="1073150"/>
            <a:fld id="{2FE916E8-3F7B-44DB-B2CC-903C76E11E55}" type="slidenum">
              <a:rPr lang="fr-BE" smtClean="0"/>
              <a:pPr defTabSz="1073150"/>
              <a:t>48</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Allumage classique</a:t>
            </a:r>
            <a:br>
              <a:rPr lang="fr-BE" sz="3600">
                <a:solidFill>
                  <a:schemeClr val="accent4"/>
                </a:solidFill>
              </a:rPr>
            </a:br>
            <a:r>
              <a:rPr lang="fr-BE" sz="3600">
                <a:solidFill>
                  <a:schemeClr val="accent4"/>
                </a:solidFill>
              </a:rPr>
              <a:t>Distributeur (partie basse tension)</a:t>
            </a:r>
          </a:p>
        </p:txBody>
      </p:sp>
      <p:sp>
        <p:nvSpPr>
          <p:cNvPr id="6" name="ZoneTexte 5"/>
          <p:cNvSpPr txBox="1"/>
          <p:nvPr/>
        </p:nvSpPr>
        <p:spPr>
          <a:xfrm>
            <a:off x="214278" y="1476360"/>
            <a:ext cx="9929882" cy="4524315"/>
          </a:xfrm>
          <a:prstGeom prst="rect">
            <a:avLst/>
          </a:prstGeom>
          <a:noFill/>
        </p:spPr>
        <p:txBody>
          <a:bodyPr wrap="square" rtlCol="0">
            <a:spAutoFit/>
          </a:bodyPr>
          <a:lstStyle/>
          <a:p>
            <a:r>
              <a:rPr lang="fr-BE"/>
              <a:t>A titre de comparaison, le courant qui traverse les vis platinées est du même ordre de grandeur que :</a:t>
            </a:r>
          </a:p>
          <a:p>
            <a:endParaRPr lang="fr-BE"/>
          </a:p>
          <a:p>
            <a:pPr>
              <a:buFont typeface="Arial" pitchFamily="34" charset="0"/>
              <a:buChar char="•"/>
            </a:pPr>
            <a:r>
              <a:rPr lang="fr-BE"/>
              <a:t>Une tondeuse à gazon électrique</a:t>
            </a:r>
          </a:p>
          <a:p>
            <a:pPr>
              <a:buFont typeface="Arial" pitchFamily="34" charset="0"/>
              <a:buChar char="•"/>
            </a:pPr>
            <a:r>
              <a:rPr lang="fr-BE"/>
              <a:t>Une plaque chauffante de cuisinière</a:t>
            </a:r>
          </a:p>
          <a:p>
            <a:pPr>
              <a:buFont typeface="Arial" pitchFamily="34" charset="0"/>
              <a:buChar char="•"/>
            </a:pPr>
            <a:r>
              <a:rPr lang="fr-BE"/>
              <a:t>Huit (8) spots de jardin de 125W</a:t>
            </a:r>
          </a:p>
          <a:p>
            <a:pPr>
              <a:buFont typeface="Arial" pitchFamily="34" charset="0"/>
              <a:buChar char="•"/>
            </a:pPr>
            <a:r>
              <a:rPr lang="fr-BE"/>
              <a:t>Un radiateur électrique d’appoint</a:t>
            </a:r>
          </a:p>
          <a:p>
            <a:pPr>
              <a:buFont typeface="Arial" pitchFamily="34" charset="0"/>
              <a:buChar char="•"/>
            </a:pPr>
            <a:r>
              <a:rPr lang="fr-BE"/>
              <a:t>Trente (30) lampes halogènes</a:t>
            </a:r>
          </a:p>
          <a:p>
            <a:pPr>
              <a:buFont typeface="Arial" pitchFamily="34" charset="0"/>
              <a:buChar char="•"/>
            </a:pPr>
            <a:r>
              <a:rPr lang="fr-BE"/>
              <a:t>Un four à micro-ondes</a:t>
            </a:r>
          </a:p>
          <a:p>
            <a:endParaRPr lang="fr-BE"/>
          </a:p>
          <a:p>
            <a:r>
              <a:rPr lang="fr-BE"/>
              <a:t>…qu’il faut allumer et éteindre </a:t>
            </a:r>
            <a:r>
              <a:rPr lang="fr-BE" b="1" u="sng"/>
              <a:t>plusieurs centaines de fois par seconde </a:t>
            </a:r>
            <a:r>
              <a:rPr lang="fr-BE"/>
              <a:t>!</a:t>
            </a:r>
          </a:p>
          <a:p>
            <a:endParaRPr lang="fr-BE"/>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p:cTn id="13"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15" dur="500"/>
                                        <p:tgtEl>
                                          <p:spTgt spid="6">
                                            <p:txEl>
                                              <p:pRg st="2" end="2"/>
                                            </p:txEl>
                                          </p:spTgt>
                                        </p:tgtEl>
                                      </p:cBhvr>
                                    </p:animEffect>
                                  </p:childTnLst>
                                </p:cTn>
                              </p:par>
                            </p:childTnLst>
                          </p:cTn>
                        </p:par>
                        <p:par>
                          <p:cTn id="16" fill="hold">
                            <p:stCondLst>
                              <p:cond delay="500"/>
                            </p:stCondLst>
                            <p:childTnLst>
                              <p:par>
                                <p:cTn id="17" presetID="53" presetClass="entr" presetSubtype="0" fill="hold"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p:cTn id="19"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21" dur="500"/>
                                        <p:tgtEl>
                                          <p:spTgt spid="6">
                                            <p:txEl>
                                              <p:pRg st="3" end="3"/>
                                            </p:txEl>
                                          </p:spTgt>
                                        </p:tgtEl>
                                      </p:cBhvr>
                                    </p:animEffect>
                                  </p:childTnLst>
                                </p:cTn>
                              </p:par>
                            </p:childTnLst>
                          </p:cTn>
                        </p:par>
                        <p:par>
                          <p:cTn id="22" fill="hold">
                            <p:stCondLst>
                              <p:cond delay="1000"/>
                            </p:stCondLst>
                            <p:childTnLst>
                              <p:par>
                                <p:cTn id="23" presetID="53" presetClass="entr" presetSubtype="0" fill="hold" nodeType="after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p:cTn id="25"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6">
                                            <p:txEl>
                                              <p:pRg st="4" end="4"/>
                                            </p:txEl>
                                          </p:spTgt>
                                        </p:tgtEl>
                                        <p:attrNameLst>
                                          <p:attrName>ppt_h</p:attrName>
                                        </p:attrNameLst>
                                      </p:cBhvr>
                                      <p:tavLst>
                                        <p:tav tm="0">
                                          <p:val>
                                            <p:fltVal val="0"/>
                                          </p:val>
                                        </p:tav>
                                        <p:tav tm="100000">
                                          <p:val>
                                            <p:strVal val="#ppt_h"/>
                                          </p:val>
                                        </p:tav>
                                      </p:tavLst>
                                    </p:anim>
                                    <p:animEffect transition="in" filter="fade">
                                      <p:cBhvr>
                                        <p:cTn id="27" dur="500"/>
                                        <p:tgtEl>
                                          <p:spTgt spid="6">
                                            <p:txEl>
                                              <p:pRg st="4" end="4"/>
                                            </p:txEl>
                                          </p:spTgt>
                                        </p:tgtEl>
                                      </p:cBhvr>
                                    </p:animEffect>
                                  </p:childTnLst>
                                </p:cTn>
                              </p:par>
                            </p:childTnLst>
                          </p:cTn>
                        </p:par>
                        <p:par>
                          <p:cTn id="28" fill="hold">
                            <p:stCondLst>
                              <p:cond delay="1500"/>
                            </p:stCondLst>
                            <p:childTnLst>
                              <p:par>
                                <p:cTn id="29" presetID="53" presetClass="entr" presetSubtype="0" fill="hold" nodeType="after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 calcmode="lin" valueType="num">
                                      <p:cBhvr>
                                        <p:cTn id="31" dur="500" fill="hold"/>
                                        <p:tgtEl>
                                          <p:spTgt spid="6">
                                            <p:txEl>
                                              <p:pRg st="5" end="5"/>
                                            </p:txEl>
                                          </p:spTgt>
                                        </p:tgtEl>
                                        <p:attrNameLst>
                                          <p:attrName>ppt_w</p:attrName>
                                        </p:attrNameLst>
                                      </p:cBhvr>
                                      <p:tavLst>
                                        <p:tav tm="0">
                                          <p:val>
                                            <p:fltVal val="0"/>
                                          </p:val>
                                        </p:tav>
                                        <p:tav tm="100000">
                                          <p:val>
                                            <p:strVal val="#ppt_w"/>
                                          </p:val>
                                        </p:tav>
                                      </p:tavLst>
                                    </p:anim>
                                    <p:anim calcmode="lin" valueType="num">
                                      <p:cBhvr>
                                        <p:cTn id="32" dur="500" fill="hold"/>
                                        <p:tgtEl>
                                          <p:spTgt spid="6">
                                            <p:txEl>
                                              <p:pRg st="5" end="5"/>
                                            </p:txEl>
                                          </p:spTgt>
                                        </p:tgtEl>
                                        <p:attrNameLst>
                                          <p:attrName>ppt_h</p:attrName>
                                        </p:attrNameLst>
                                      </p:cBhvr>
                                      <p:tavLst>
                                        <p:tav tm="0">
                                          <p:val>
                                            <p:fltVal val="0"/>
                                          </p:val>
                                        </p:tav>
                                        <p:tav tm="100000">
                                          <p:val>
                                            <p:strVal val="#ppt_h"/>
                                          </p:val>
                                        </p:tav>
                                      </p:tavLst>
                                    </p:anim>
                                    <p:animEffect transition="in" filter="fade">
                                      <p:cBhvr>
                                        <p:cTn id="33" dur="500"/>
                                        <p:tgtEl>
                                          <p:spTgt spid="6">
                                            <p:txEl>
                                              <p:pRg st="5" end="5"/>
                                            </p:txEl>
                                          </p:spTgt>
                                        </p:tgtEl>
                                      </p:cBhvr>
                                    </p:animEffect>
                                  </p:childTnLst>
                                </p:cTn>
                              </p:par>
                            </p:childTnLst>
                          </p:cTn>
                        </p:par>
                        <p:par>
                          <p:cTn id="34" fill="hold">
                            <p:stCondLst>
                              <p:cond delay="2000"/>
                            </p:stCondLst>
                            <p:childTnLst>
                              <p:par>
                                <p:cTn id="35" presetID="53" presetClass="entr" presetSubtype="0" fill="hold" nodeType="after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 calcmode="lin" valueType="num">
                                      <p:cBhvr>
                                        <p:cTn id="37" dur="500" fill="hold"/>
                                        <p:tgtEl>
                                          <p:spTgt spid="6">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6">
                                            <p:txEl>
                                              <p:pRg st="6" end="6"/>
                                            </p:txEl>
                                          </p:spTgt>
                                        </p:tgtEl>
                                        <p:attrNameLst>
                                          <p:attrName>ppt_h</p:attrName>
                                        </p:attrNameLst>
                                      </p:cBhvr>
                                      <p:tavLst>
                                        <p:tav tm="0">
                                          <p:val>
                                            <p:fltVal val="0"/>
                                          </p:val>
                                        </p:tav>
                                        <p:tav tm="100000">
                                          <p:val>
                                            <p:strVal val="#ppt_h"/>
                                          </p:val>
                                        </p:tav>
                                      </p:tavLst>
                                    </p:anim>
                                    <p:animEffect transition="in" filter="fade">
                                      <p:cBhvr>
                                        <p:cTn id="39" dur="500"/>
                                        <p:tgtEl>
                                          <p:spTgt spid="6">
                                            <p:txEl>
                                              <p:pRg st="6" end="6"/>
                                            </p:txEl>
                                          </p:spTgt>
                                        </p:tgtEl>
                                      </p:cBhvr>
                                    </p:animEffect>
                                  </p:childTnLst>
                                </p:cTn>
                              </p:par>
                            </p:childTnLst>
                          </p:cTn>
                        </p:par>
                        <p:par>
                          <p:cTn id="40" fill="hold">
                            <p:stCondLst>
                              <p:cond delay="2500"/>
                            </p:stCondLst>
                            <p:childTnLst>
                              <p:par>
                                <p:cTn id="41" presetID="53" presetClass="entr" presetSubtype="0" fill="hold" nodeType="afterEffect">
                                  <p:stCondLst>
                                    <p:cond delay="0"/>
                                  </p:stCondLst>
                                  <p:childTnLst>
                                    <p:set>
                                      <p:cBhvr>
                                        <p:cTn id="42" dur="1" fill="hold">
                                          <p:stCondLst>
                                            <p:cond delay="0"/>
                                          </p:stCondLst>
                                        </p:cTn>
                                        <p:tgtEl>
                                          <p:spTgt spid="6">
                                            <p:txEl>
                                              <p:pRg st="7" end="7"/>
                                            </p:txEl>
                                          </p:spTgt>
                                        </p:tgtEl>
                                        <p:attrNameLst>
                                          <p:attrName>style.visibility</p:attrName>
                                        </p:attrNameLst>
                                      </p:cBhvr>
                                      <p:to>
                                        <p:strVal val="visible"/>
                                      </p:to>
                                    </p:set>
                                    <p:anim calcmode="lin" valueType="num">
                                      <p:cBhvr>
                                        <p:cTn id="43" dur="500" fill="hold"/>
                                        <p:tgtEl>
                                          <p:spTgt spid="6">
                                            <p:txEl>
                                              <p:pRg st="7" end="7"/>
                                            </p:txEl>
                                          </p:spTgt>
                                        </p:tgtEl>
                                        <p:attrNameLst>
                                          <p:attrName>ppt_w</p:attrName>
                                        </p:attrNameLst>
                                      </p:cBhvr>
                                      <p:tavLst>
                                        <p:tav tm="0">
                                          <p:val>
                                            <p:fltVal val="0"/>
                                          </p:val>
                                        </p:tav>
                                        <p:tav tm="100000">
                                          <p:val>
                                            <p:strVal val="#ppt_w"/>
                                          </p:val>
                                        </p:tav>
                                      </p:tavLst>
                                    </p:anim>
                                    <p:anim calcmode="lin" valueType="num">
                                      <p:cBhvr>
                                        <p:cTn id="44" dur="500" fill="hold"/>
                                        <p:tgtEl>
                                          <p:spTgt spid="6">
                                            <p:txEl>
                                              <p:pRg st="7" end="7"/>
                                            </p:txEl>
                                          </p:spTgt>
                                        </p:tgtEl>
                                        <p:attrNameLst>
                                          <p:attrName>ppt_h</p:attrName>
                                        </p:attrNameLst>
                                      </p:cBhvr>
                                      <p:tavLst>
                                        <p:tav tm="0">
                                          <p:val>
                                            <p:fltVal val="0"/>
                                          </p:val>
                                        </p:tav>
                                        <p:tav tm="100000">
                                          <p:val>
                                            <p:strVal val="#ppt_h"/>
                                          </p:val>
                                        </p:tav>
                                      </p:tavLst>
                                    </p:anim>
                                    <p:animEffect transition="in" filter="fade">
                                      <p:cBhvr>
                                        <p:cTn id="45" dur="500"/>
                                        <p:tgtEl>
                                          <p:spTgt spid="6">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0" fill="hold" nodeType="clickEffect">
                                  <p:stCondLst>
                                    <p:cond delay="0"/>
                                  </p:stCondLst>
                                  <p:childTnLst>
                                    <p:set>
                                      <p:cBhvr>
                                        <p:cTn id="49" dur="1" fill="hold">
                                          <p:stCondLst>
                                            <p:cond delay="0"/>
                                          </p:stCondLst>
                                        </p:cTn>
                                        <p:tgtEl>
                                          <p:spTgt spid="6">
                                            <p:txEl>
                                              <p:pRg st="9" end="9"/>
                                            </p:txEl>
                                          </p:spTgt>
                                        </p:tgtEl>
                                        <p:attrNameLst>
                                          <p:attrName>style.visibility</p:attrName>
                                        </p:attrNameLst>
                                      </p:cBhvr>
                                      <p:to>
                                        <p:strVal val="visible"/>
                                      </p:to>
                                    </p:set>
                                    <p:anim calcmode="lin" valueType="num">
                                      <p:cBhvr>
                                        <p:cTn id="50" dur="500" fill="hold"/>
                                        <p:tgtEl>
                                          <p:spTgt spid="6">
                                            <p:txEl>
                                              <p:pRg st="9" end="9"/>
                                            </p:txEl>
                                          </p:spTgt>
                                        </p:tgtEl>
                                        <p:attrNameLst>
                                          <p:attrName>ppt_w</p:attrName>
                                        </p:attrNameLst>
                                      </p:cBhvr>
                                      <p:tavLst>
                                        <p:tav tm="0">
                                          <p:val>
                                            <p:fltVal val="0"/>
                                          </p:val>
                                        </p:tav>
                                        <p:tav tm="100000">
                                          <p:val>
                                            <p:strVal val="#ppt_w"/>
                                          </p:val>
                                        </p:tav>
                                      </p:tavLst>
                                    </p:anim>
                                    <p:anim calcmode="lin" valueType="num">
                                      <p:cBhvr>
                                        <p:cTn id="51" dur="500" fill="hold"/>
                                        <p:tgtEl>
                                          <p:spTgt spid="6">
                                            <p:txEl>
                                              <p:pRg st="9" end="9"/>
                                            </p:txEl>
                                          </p:spTgt>
                                        </p:tgtEl>
                                        <p:attrNameLst>
                                          <p:attrName>ppt_h</p:attrName>
                                        </p:attrNameLst>
                                      </p:cBhvr>
                                      <p:tavLst>
                                        <p:tav tm="0">
                                          <p:val>
                                            <p:fltVal val="0"/>
                                          </p:val>
                                        </p:tav>
                                        <p:tav tm="100000">
                                          <p:val>
                                            <p:strVal val="#ppt_h"/>
                                          </p:val>
                                        </p:tav>
                                      </p:tavLst>
                                    </p:anim>
                                    <p:animEffect transition="in" filter="fade">
                                      <p:cBhvr>
                                        <p:cTn id="52"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u numéro de diapositive 3"/>
          <p:cNvSpPr>
            <a:spLocks noGrp="1"/>
          </p:cNvSpPr>
          <p:nvPr>
            <p:ph type="sldNum" sz="quarter" idx="10"/>
          </p:nvPr>
        </p:nvSpPr>
        <p:spPr>
          <a:noFill/>
        </p:spPr>
        <p:txBody>
          <a:bodyPr/>
          <a:lstStyle/>
          <a:p>
            <a:pPr defTabSz="1073150"/>
            <a:fld id="{2FE916E8-3F7B-44DB-B2CC-903C76E11E55}" type="slidenum">
              <a:rPr lang="fr-BE" smtClean="0"/>
              <a:pPr defTabSz="1073150"/>
              <a:t>49</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Allumage classique</a:t>
            </a:r>
            <a:br>
              <a:rPr lang="fr-BE" sz="3600">
                <a:solidFill>
                  <a:schemeClr val="accent4"/>
                </a:solidFill>
              </a:rPr>
            </a:br>
            <a:r>
              <a:rPr lang="fr-BE" sz="3600">
                <a:solidFill>
                  <a:schemeClr val="accent4"/>
                </a:solidFill>
              </a:rPr>
              <a:t>Distributeur (partie basse tension)</a:t>
            </a:r>
          </a:p>
        </p:txBody>
      </p:sp>
      <p:pic>
        <p:nvPicPr>
          <p:cNvPr id="31748" name="Image 5" descr="DualPoints.jpg"/>
          <p:cNvPicPr>
            <a:picLocks noChangeAspect="1"/>
          </p:cNvPicPr>
          <p:nvPr/>
        </p:nvPicPr>
        <p:blipFill>
          <a:blip r:embed="rId3" cstate="print"/>
          <a:srcRect/>
          <a:stretch>
            <a:fillRect/>
          </a:stretch>
        </p:blipFill>
        <p:spPr bwMode="auto">
          <a:xfrm>
            <a:off x="4715753" y="1333500"/>
            <a:ext cx="5428372" cy="4071949"/>
          </a:xfrm>
          <a:prstGeom prst="rect">
            <a:avLst/>
          </a:prstGeom>
          <a:noFill/>
          <a:ln w="9525">
            <a:noFill/>
            <a:miter lim="800000"/>
            <a:headEnd/>
            <a:tailEnd/>
          </a:ln>
        </p:spPr>
      </p:pic>
      <p:sp>
        <p:nvSpPr>
          <p:cNvPr id="31749" name="ZoneTexte 7"/>
          <p:cNvSpPr txBox="1">
            <a:spLocks noChangeArrowheads="1"/>
          </p:cNvSpPr>
          <p:nvPr/>
        </p:nvSpPr>
        <p:spPr bwMode="auto">
          <a:xfrm>
            <a:off x="142875" y="6262688"/>
            <a:ext cx="8143875" cy="830262"/>
          </a:xfrm>
          <a:prstGeom prst="rect">
            <a:avLst/>
          </a:prstGeom>
          <a:noFill/>
          <a:ln w="9525">
            <a:noFill/>
            <a:miter lim="800000"/>
            <a:headEnd/>
            <a:tailEnd/>
          </a:ln>
        </p:spPr>
        <p:txBody>
          <a:bodyPr>
            <a:spAutoFit/>
          </a:bodyPr>
          <a:lstStyle/>
          <a:p>
            <a:r>
              <a:rPr lang="fr-BE"/>
              <a:t>Sur les anciens moteurs à 6 cylindres et plus, parfois on installait 2 rupteurs pour diminuer le travail individuel des vis platinées.</a:t>
            </a:r>
          </a:p>
        </p:txBody>
      </p:sp>
      <p:pic>
        <p:nvPicPr>
          <p:cNvPr id="6" name="Image 5" descr="allumeurv8.jpg"/>
          <p:cNvPicPr>
            <a:picLocks noChangeAspect="1"/>
          </p:cNvPicPr>
          <p:nvPr/>
        </p:nvPicPr>
        <p:blipFill>
          <a:blip r:embed="rId4" cstate="print"/>
          <a:stretch>
            <a:fillRect/>
          </a:stretch>
        </p:blipFill>
        <p:spPr>
          <a:xfrm>
            <a:off x="142840" y="1333482"/>
            <a:ext cx="4429156" cy="4077945"/>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grpId="0" nodeType="afterEffect">
                                  <p:stCondLst>
                                    <p:cond delay="0"/>
                                  </p:stCondLst>
                                  <p:childTnLst>
                                    <p:set>
                                      <p:cBhvr>
                                        <p:cTn id="11" dur="1" fill="hold">
                                          <p:stCondLst>
                                            <p:cond delay="0"/>
                                          </p:stCondLst>
                                        </p:cTn>
                                        <p:tgtEl>
                                          <p:spTgt spid="31749"/>
                                        </p:tgtEl>
                                        <p:attrNameLst>
                                          <p:attrName>style.visibility</p:attrName>
                                        </p:attrNameLst>
                                      </p:cBhvr>
                                      <p:to>
                                        <p:strVal val="visible"/>
                                      </p:to>
                                    </p:set>
                                    <p:animEffect transition="in" filter="checkerboard(across)">
                                      <p:cBhvr>
                                        <p:cTn id="12" dur="500"/>
                                        <p:tgtEl>
                                          <p:spTgt spid="31749"/>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31748"/>
                                        </p:tgtEl>
                                        <p:attrNameLst>
                                          <p:attrName>style.visibility</p:attrName>
                                        </p:attrNameLst>
                                      </p:cBhvr>
                                      <p:to>
                                        <p:strVal val="visible"/>
                                      </p:to>
                                    </p:set>
                                    <p:animEffect transition="in" filter="fade">
                                      <p:cBhvr>
                                        <p:cTn id="20" dur="500"/>
                                        <p:tgtEl>
                                          <p:spTgt spid="31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174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ce réservé du numéro de diapositive 3"/>
          <p:cNvSpPr>
            <a:spLocks noGrp="1"/>
          </p:cNvSpPr>
          <p:nvPr>
            <p:ph type="sldNum" sz="quarter" idx="10"/>
          </p:nvPr>
        </p:nvSpPr>
        <p:spPr>
          <a:noFill/>
        </p:spPr>
        <p:txBody>
          <a:bodyPr/>
          <a:lstStyle/>
          <a:p>
            <a:pPr defTabSz="1073150"/>
            <a:fld id="{4E698ACC-36E4-493F-96EE-693AA93505C8}" type="slidenum">
              <a:rPr lang="fr-BE" smtClean="0"/>
              <a:pPr defTabSz="1073150"/>
              <a:t>5</a:t>
            </a:fld>
            <a:endParaRPr lang="fr-BE"/>
          </a:p>
        </p:txBody>
      </p:sp>
      <p:sp>
        <p:nvSpPr>
          <p:cNvPr id="5" name="Rectangle 2"/>
          <p:cNvSpPr>
            <a:spLocks noGrp="1" noChangeArrowheads="1"/>
          </p:cNvSpPr>
          <p:nvPr>
            <p:ph type="title"/>
          </p:nvPr>
        </p:nvSpPr>
        <p:spPr>
          <a:xfrm>
            <a:off x="1828800" y="126239"/>
            <a:ext cx="8458200" cy="985774"/>
          </a:xfrm>
        </p:spPr>
        <p:txBody>
          <a:bodyPr lIns="100004" tIns="49208" rIns="100004" bIns="49208"/>
          <a:lstStyle/>
          <a:p>
            <a:pPr>
              <a:defRPr/>
            </a:pPr>
            <a:r>
              <a:rPr lang="fr-BE" sz="3600">
                <a:solidFill>
                  <a:schemeClr val="accent4"/>
                </a:solidFill>
              </a:rPr>
              <a:t>Rappel</a:t>
            </a:r>
            <a:br>
              <a:rPr lang="fr-BE" sz="3600">
                <a:solidFill>
                  <a:schemeClr val="accent4"/>
                </a:solidFill>
              </a:rPr>
            </a:br>
            <a:r>
              <a:rPr lang="fr-BE" sz="3600">
                <a:solidFill>
                  <a:schemeClr val="accent4"/>
                </a:solidFill>
              </a:rPr>
              <a:t>Fonctionnement du Moteur </a:t>
            </a:r>
            <a:r>
              <a:rPr lang="fr-BE" sz="3600" err="1">
                <a:solidFill>
                  <a:schemeClr val="accent4"/>
                </a:solidFill>
              </a:rPr>
              <a:t>Wankel</a:t>
            </a:r>
            <a:endParaRPr lang="fr-BE" sz="3600">
              <a:solidFill>
                <a:schemeClr val="accent4"/>
              </a:solidFill>
            </a:endParaRPr>
          </a:p>
        </p:txBody>
      </p:sp>
      <p:pic>
        <p:nvPicPr>
          <p:cNvPr id="6" name="Image 5" descr="d88b994565e2cf535aded232e596ca73a0b6fa1b_m.gif"/>
          <p:cNvPicPr>
            <a:picLocks noChangeAspect="1"/>
          </p:cNvPicPr>
          <p:nvPr/>
        </p:nvPicPr>
        <p:blipFill>
          <a:blip r:embed="rId3" cstate="print"/>
          <a:stretch>
            <a:fillRect/>
          </a:stretch>
        </p:blipFill>
        <p:spPr>
          <a:xfrm>
            <a:off x="4294354" y="1262046"/>
            <a:ext cx="5992682" cy="5976953"/>
          </a:xfrm>
          <a:prstGeom prst="rect">
            <a:avLst/>
          </a:prstGeom>
        </p:spPr>
      </p:pic>
      <p:pic>
        <p:nvPicPr>
          <p:cNvPr id="7" name="Image 6" descr="Wankel_Cycle_anim.gif"/>
          <p:cNvPicPr>
            <a:picLocks noChangeAspect="1"/>
          </p:cNvPicPr>
          <p:nvPr/>
        </p:nvPicPr>
        <p:blipFill>
          <a:blip r:embed="rId4" cstate="print"/>
          <a:stretch>
            <a:fillRect/>
          </a:stretch>
        </p:blipFill>
        <p:spPr>
          <a:xfrm>
            <a:off x="-36" y="1285879"/>
            <a:ext cx="4429156" cy="5905541"/>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2000"/>
                                        <p:tgtEl>
                                          <p:spTgt spid="7"/>
                                        </p:tgtEl>
                                      </p:cBhvr>
                                    </p:animEffect>
                                    <p:set>
                                      <p:cBhvr>
                                        <p:cTn id="19" dur="1" fill="hold">
                                          <p:stCondLst>
                                            <p:cond delay="1999"/>
                                          </p:stCondLst>
                                        </p:cTn>
                                        <p:tgtEl>
                                          <p:spTgt spid="7"/>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u numéro de diapositive 3"/>
          <p:cNvSpPr>
            <a:spLocks noGrp="1"/>
          </p:cNvSpPr>
          <p:nvPr>
            <p:ph type="sldNum" sz="quarter" idx="10"/>
          </p:nvPr>
        </p:nvSpPr>
        <p:spPr>
          <a:noFill/>
        </p:spPr>
        <p:txBody>
          <a:bodyPr/>
          <a:lstStyle/>
          <a:p>
            <a:pPr defTabSz="1073150"/>
            <a:fld id="{2FE916E8-3F7B-44DB-B2CC-903C76E11E55}" type="slidenum">
              <a:rPr lang="fr-BE" smtClean="0"/>
              <a:pPr defTabSz="1073150"/>
              <a:t>50</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Allumage classique</a:t>
            </a:r>
            <a:br>
              <a:rPr lang="fr-BE" sz="3600">
                <a:solidFill>
                  <a:schemeClr val="accent4"/>
                </a:solidFill>
              </a:rPr>
            </a:br>
            <a:r>
              <a:rPr lang="fr-BE" sz="3600">
                <a:solidFill>
                  <a:schemeClr val="accent4"/>
                </a:solidFill>
              </a:rPr>
              <a:t>Distributeur (partie basse tension)</a:t>
            </a:r>
          </a:p>
        </p:txBody>
      </p:sp>
      <p:pic>
        <p:nvPicPr>
          <p:cNvPr id="7" name="Image 6" descr="v8schema.gif"/>
          <p:cNvPicPr>
            <a:picLocks noChangeAspect="1"/>
          </p:cNvPicPr>
          <p:nvPr/>
        </p:nvPicPr>
        <p:blipFill>
          <a:blip r:embed="rId3" cstate="print"/>
          <a:stretch>
            <a:fillRect/>
          </a:stretch>
        </p:blipFill>
        <p:spPr>
          <a:xfrm>
            <a:off x="2786046" y="1333483"/>
            <a:ext cx="4163206" cy="5905517"/>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u numéro de diapositive 3"/>
          <p:cNvSpPr>
            <a:spLocks noGrp="1"/>
          </p:cNvSpPr>
          <p:nvPr>
            <p:ph type="sldNum" sz="quarter" idx="10"/>
          </p:nvPr>
        </p:nvSpPr>
        <p:spPr>
          <a:noFill/>
        </p:spPr>
        <p:txBody>
          <a:bodyPr/>
          <a:lstStyle/>
          <a:p>
            <a:pPr defTabSz="1073150"/>
            <a:fld id="{6EF330DE-F2FA-49C6-A1EE-68D2766EB451}" type="slidenum">
              <a:rPr lang="fr-BE" smtClean="0"/>
              <a:pPr defTabSz="1073150"/>
              <a:t>51</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Allumage classique</a:t>
            </a:r>
            <a:br>
              <a:rPr lang="fr-BE" sz="3600">
                <a:solidFill>
                  <a:schemeClr val="accent4"/>
                </a:solidFill>
              </a:rPr>
            </a:br>
            <a:r>
              <a:rPr lang="fr-BE" sz="3600">
                <a:solidFill>
                  <a:schemeClr val="accent4"/>
                </a:solidFill>
              </a:rPr>
              <a:t>Angle de Dwell – Temps de remplissage</a:t>
            </a:r>
          </a:p>
        </p:txBody>
      </p:sp>
      <p:sp>
        <p:nvSpPr>
          <p:cNvPr id="41988" name="ZoneTexte 3"/>
          <p:cNvSpPr txBox="1">
            <a:spLocks noChangeArrowheads="1"/>
          </p:cNvSpPr>
          <p:nvPr/>
        </p:nvSpPr>
        <p:spPr bwMode="auto">
          <a:xfrm>
            <a:off x="214313" y="1476375"/>
            <a:ext cx="9715500" cy="2677656"/>
          </a:xfrm>
          <a:prstGeom prst="rect">
            <a:avLst/>
          </a:prstGeom>
          <a:noFill/>
          <a:ln w="9525">
            <a:noFill/>
            <a:miter lim="800000"/>
            <a:headEnd/>
            <a:tailEnd/>
          </a:ln>
        </p:spPr>
        <p:txBody>
          <a:bodyPr>
            <a:spAutoFit/>
          </a:bodyPr>
          <a:lstStyle/>
          <a:p>
            <a:pPr>
              <a:defRPr/>
            </a:pPr>
            <a:r>
              <a:rPr lang="fr-BE" b="1">
                <a:effectLst>
                  <a:outerShdw blurRad="38100" dist="38100" dir="2700000" algn="tl">
                    <a:srgbClr val="000000">
                      <a:alpha val="43137"/>
                    </a:srgbClr>
                  </a:outerShdw>
                </a:effectLst>
              </a:rPr>
              <a:t>Angle de Dwell</a:t>
            </a:r>
          </a:p>
          <a:p>
            <a:pPr>
              <a:defRPr/>
            </a:pPr>
            <a:endParaRPr lang="fr-BE"/>
          </a:p>
          <a:p>
            <a:pPr>
              <a:defRPr/>
            </a:pPr>
            <a:r>
              <a:rPr lang="fr-BE"/>
              <a:t>Le rapport entre le temps de fermeture des vis platinées et du temps du cycle complet.</a:t>
            </a:r>
            <a:br>
              <a:rPr lang="fr-BE"/>
            </a:br>
            <a:endParaRPr lang="fr-BE"/>
          </a:p>
          <a:p>
            <a:pPr>
              <a:defRPr/>
            </a:pPr>
            <a:r>
              <a:rPr lang="fr-BE"/>
              <a:t>Dans le cas d’un 4 cylindres, l’angle de fermeture est d’environ 54° sur un cycle de 90°. Donc le Dwell vaudra 54/90 soit 0,6 soit 60%.</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0" fill="hold" nodeType="afterEffect">
                                  <p:stCondLst>
                                    <p:cond delay="0"/>
                                  </p:stCondLst>
                                  <p:childTnLst>
                                    <p:set>
                                      <p:cBhvr>
                                        <p:cTn id="11" dur="1" fill="hold">
                                          <p:stCondLst>
                                            <p:cond delay="0"/>
                                          </p:stCondLst>
                                        </p:cTn>
                                        <p:tgtEl>
                                          <p:spTgt spid="41988">
                                            <p:txEl>
                                              <p:pRg st="2" end="2"/>
                                            </p:txEl>
                                          </p:spTgt>
                                        </p:tgtEl>
                                        <p:attrNameLst>
                                          <p:attrName>style.visibility</p:attrName>
                                        </p:attrNameLst>
                                      </p:cBhvr>
                                      <p:to>
                                        <p:strVal val="visible"/>
                                      </p:to>
                                    </p:set>
                                    <p:anim calcmode="lin" valueType="num">
                                      <p:cBhvr>
                                        <p:cTn id="12" dur="500" fill="hold"/>
                                        <p:tgtEl>
                                          <p:spTgt spid="41988">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41988">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41988">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41988">
                                            <p:txEl>
                                              <p:pRg st="3" end="3"/>
                                            </p:txEl>
                                          </p:spTgt>
                                        </p:tgtEl>
                                        <p:attrNameLst>
                                          <p:attrName>style.visibility</p:attrName>
                                        </p:attrNameLst>
                                      </p:cBhvr>
                                      <p:to>
                                        <p:strVal val="visible"/>
                                      </p:to>
                                    </p:set>
                                    <p:anim calcmode="lin" valueType="num">
                                      <p:cBhvr>
                                        <p:cTn id="19" dur="500" fill="hold"/>
                                        <p:tgtEl>
                                          <p:spTgt spid="41988">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41988">
                                            <p:txEl>
                                              <p:pRg st="3" end="3"/>
                                            </p:txEl>
                                          </p:spTgt>
                                        </p:tgtEl>
                                        <p:attrNameLst>
                                          <p:attrName>ppt_h</p:attrName>
                                        </p:attrNameLst>
                                      </p:cBhvr>
                                      <p:tavLst>
                                        <p:tav tm="0">
                                          <p:val>
                                            <p:fltVal val="0"/>
                                          </p:val>
                                        </p:tav>
                                        <p:tav tm="100000">
                                          <p:val>
                                            <p:strVal val="#ppt_h"/>
                                          </p:val>
                                        </p:tav>
                                      </p:tavLst>
                                    </p:anim>
                                    <p:animEffect transition="in" filter="fade">
                                      <p:cBhvr>
                                        <p:cTn id="21" dur="500"/>
                                        <p:tgtEl>
                                          <p:spTgt spid="4198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Espace réservé du numéro de diapositive 3"/>
          <p:cNvSpPr>
            <a:spLocks noGrp="1"/>
          </p:cNvSpPr>
          <p:nvPr>
            <p:ph type="sldNum" sz="quarter" idx="10"/>
          </p:nvPr>
        </p:nvSpPr>
        <p:spPr>
          <a:noFill/>
        </p:spPr>
        <p:txBody>
          <a:bodyPr/>
          <a:lstStyle/>
          <a:p>
            <a:pPr defTabSz="1073150"/>
            <a:fld id="{4BC18848-F531-470E-821D-7BF79FAB4DA6}" type="slidenum">
              <a:rPr lang="fr-BE" smtClean="0"/>
              <a:pPr defTabSz="1073150"/>
              <a:t>52</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Allumage classique</a:t>
            </a:r>
            <a:br>
              <a:rPr lang="fr-BE" sz="3600">
                <a:solidFill>
                  <a:schemeClr val="accent4"/>
                </a:solidFill>
              </a:rPr>
            </a:br>
            <a:r>
              <a:rPr lang="fr-BE" sz="3600">
                <a:solidFill>
                  <a:schemeClr val="accent4"/>
                </a:solidFill>
              </a:rPr>
              <a:t>Angle de Dwell – Temps de remplissage</a:t>
            </a:r>
          </a:p>
        </p:txBody>
      </p:sp>
      <p:pic>
        <p:nvPicPr>
          <p:cNvPr id="41988" name="Image 3" descr="Angle de dwell7.jpg"/>
          <p:cNvPicPr>
            <a:picLocks noChangeAspect="1"/>
          </p:cNvPicPr>
          <p:nvPr/>
        </p:nvPicPr>
        <p:blipFill>
          <a:blip r:embed="rId3" cstate="print"/>
          <a:srcRect/>
          <a:stretch>
            <a:fillRect/>
          </a:stretch>
        </p:blipFill>
        <p:spPr bwMode="auto">
          <a:xfrm>
            <a:off x="5373721" y="1360488"/>
            <a:ext cx="4556125" cy="5759450"/>
          </a:xfrm>
          <a:prstGeom prst="rect">
            <a:avLst/>
          </a:prstGeom>
          <a:noFill/>
          <a:ln w="9525">
            <a:noFill/>
            <a:miter lim="800000"/>
            <a:headEnd/>
            <a:tailEnd/>
          </a:ln>
        </p:spPr>
      </p:pic>
      <p:pic>
        <p:nvPicPr>
          <p:cNvPr id="7" name="Image 6" descr="BreakerMoving.gif"/>
          <p:cNvPicPr>
            <a:picLocks noChangeAspect="1"/>
          </p:cNvPicPr>
          <p:nvPr/>
        </p:nvPicPr>
        <p:blipFill>
          <a:blip r:embed="rId4" cstate="print"/>
          <a:stretch>
            <a:fillRect/>
          </a:stretch>
        </p:blipFill>
        <p:spPr>
          <a:xfrm>
            <a:off x="142840" y="1333484"/>
            <a:ext cx="5000660" cy="5024473"/>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988"/>
                                        </p:tgtEl>
                                        <p:attrNameLst>
                                          <p:attrName>style.visibility</p:attrName>
                                        </p:attrNameLst>
                                      </p:cBhvr>
                                      <p:to>
                                        <p:strVal val="visible"/>
                                      </p:to>
                                    </p:set>
                                    <p:animEffect transition="in" filter="fade">
                                      <p:cBhvr>
                                        <p:cTn id="17" dur="500"/>
                                        <p:tgtEl>
                                          <p:spTgt spid="41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u numéro de diapositive 3"/>
          <p:cNvSpPr>
            <a:spLocks noGrp="1"/>
          </p:cNvSpPr>
          <p:nvPr>
            <p:ph type="sldNum" sz="quarter" idx="10"/>
          </p:nvPr>
        </p:nvSpPr>
        <p:spPr>
          <a:noFill/>
        </p:spPr>
        <p:txBody>
          <a:bodyPr/>
          <a:lstStyle/>
          <a:p>
            <a:pPr defTabSz="1073150"/>
            <a:fld id="{E444E04C-C0D0-4039-876E-6A951D76AD9E}" type="slidenum">
              <a:rPr lang="fr-BE" smtClean="0"/>
              <a:pPr defTabSz="1073150"/>
              <a:t>53</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Allumage classique</a:t>
            </a:r>
            <a:br>
              <a:rPr lang="fr-BE" sz="3600">
                <a:solidFill>
                  <a:schemeClr val="accent4"/>
                </a:solidFill>
              </a:rPr>
            </a:br>
            <a:r>
              <a:rPr lang="fr-BE" sz="3600">
                <a:solidFill>
                  <a:schemeClr val="accent4"/>
                </a:solidFill>
              </a:rPr>
              <a:t>Angle de Dwell – Temps de remplissage</a:t>
            </a:r>
          </a:p>
        </p:txBody>
      </p:sp>
      <p:sp>
        <p:nvSpPr>
          <p:cNvPr id="45060" name="ZoneTexte 3"/>
          <p:cNvSpPr txBox="1">
            <a:spLocks noChangeArrowheads="1"/>
          </p:cNvSpPr>
          <p:nvPr/>
        </p:nvSpPr>
        <p:spPr bwMode="auto">
          <a:xfrm>
            <a:off x="285750" y="1476375"/>
            <a:ext cx="9715500" cy="2677656"/>
          </a:xfrm>
          <a:prstGeom prst="rect">
            <a:avLst/>
          </a:prstGeom>
          <a:noFill/>
          <a:ln w="9525">
            <a:noFill/>
            <a:miter lim="800000"/>
            <a:headEnd/>
            <a:tailEnd/>
          </a:ln>
        </p:spPr>
        <p:txBody>
          <a:bodyPr>
            <a:spAutoFit/>
          </a:bodyPr>
          <a:lstStyle/>
          <a:p>
            <a:pPr>
              <a:defRPr/>
            </a:pPr>
            <a:r>
              <a:rPr lang="fr-BE" b="1">
                <a:effectLst>
                  <a:outerShdw blurRad="38100" dist="38100" dir="2700000" algn="tl">
                    <a:srgbClr val="000000">
                      <a:alpha val="43137"/>
                    </a:srgbClr>
                  </a:outerShdw>
                </a:effectLst>
              </a:rPr>
              <a:t>Angle de Dwell</a:t>
            </a:r>
          </a:p>
          <a:p>
            <a:pPr>
              <a:defRPr/>
            </a:pPr>
            <a:endParaRPr lang="fr-BE" b="1"/>
          </a:p>
          <a:p>
            <a:pPr marL="457200" indent="-457200">
              <a:buFont typeface="Wingdings" pitchFamily="2" charset="2"/>
              <a:buChar char="Ø"/>
              <a:defRPr/>
            </a:pPr>
            <a:r>
              <a:rPr lang="fr-BE"/>
              <a:t>L’angle de Dwell dépend de l’écartement des vis platinées.</a:t>
            </a:r>
          </a:p>
          <a:p>
            <a:pPr marL="457200" indent="-457200">
              <a:buFont typeface="Wingdings" pitchFamily="2" charset="2"/>
              <a:buChar char="Ø"/>
              <a:defRPr/>
            </a:pPr>
            <a:r>
              <a:rPr lang="fr-BE"/>
              <a:t>Trop d’écart diminue l’angle de Dwell et le temps de remplissage de la bobine.</a:t>
            </a:r>
          </a:p>
          <a:p>
            <a:pPr marL="457200" indent="-457200">
              <a:buFont typeface="Wingdings" pitchFamily="2" charset="2"/>
              <a:buChar char="Ø"/>
              <a:defRPr/>
            </a:pPr>
            <a:r>
              <a:rPr lang="fr-BE"/>
              <a:t>Trop peu d’écart diminue la durée de l’étincelle à haut régime (au moment où elle devrait être maximum) et fait chauffer la bobine inutilement.</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nodeType="clickEffect">
                                  <p:stCondLst>
                                    <p:cond delay="0"/>
                                  </p:stCondLst>
                                  <p:childTnLst>
                                    <p:set>
                                      <p:cBhvr>
                                        <p:cTn id="12" dur="1" fill="hold">
                                          <p:stCondLst>
                                            <p:cond delay="0"/>
                                          </p:stCondLst>
                                        </p:cTn>
                                        <p:tgtEl>
                                          <p:spTgt spid="45060">
                                            <p:txEl>
                                              <p:pRg st="2" end="2"/>
                                            </p:txEl>
                                          </p:spTgt>
                                        </p:tgtEl>
                                        <p:attrNameLst>
                                          <p:attrName>style.visibility</p:attrName>
                                        </p:attrNameLst>
                                      </p:cBhvr>
                                      <p:to>
                                        <p:strVal val="visible"/>
                                      </p:to>
                                    </p:set>
                                    <p:anim calcmode="lin" valueType="num">
                                      <p:cBhvr>
                                        <p:cTn id="13" dur="500" fill="hold"/>
                                        <p:tgtEl>
                                          <p:spTgt spid="45060">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45060">
                                            <p:txEl>
                                              <p:pRg st="2" end="2"/>
                                            </p:txEl>
                                          </p:spTgt>
                                        </p:tgtEl>
                                        <p:attrNameLst>
                                          <p:attrName>ppt_h</p:attrName>
                                        </p:attrNameLst>
                                      </p:cBhvr>
                                      <p:tavLst>
                                        <p:tav tm="0">
                                          <p:val>
                                            <p:fltVal val="0"/>
                                          </p:val>
                                        </p:tav>
                                        <p:tav tm="100000">
                                          <p:val>
                                            <p:strVal val="#ppt_h"/>
                                          </p:val>
                                        </p:tav>
                                      </p:tavLst>
                                    </p:anim>
                                    <p:animEffect transition="in" filter="fade">
                                      <p:cBhvr>
                                        <p:cTn id="15" dur="500"/>
                                        <p:tgtEl>
                                          <p:spTgt spid="45060">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nodeType="clickEffect">
                                  <p:stCondLst>
                                    <p:cond delay="0"/>
                                  </p:stCondLst>
                                  <p:childTnLst>
                                    <p:set>
                                      <p:cBhvr>
                                        <p:cTn id="19" dur="1" fill="hold">
                                          <p:stCondLst>
                                            <p:cond delay="0"/>
                                          </p:stCondLst>
                                        </p:cTn>
                                        <p:tgtEl>
                                          <p:spTgt spid="45060">
                                            <p:txEl>
                                              <p:pRg st="3" end="3"/>
                                            </p:txEl>
                                          </p:spTgt>
                                        </p:tgtEl>
                                        <p:attrNameLst>
                                          <p:attrName>style.visibility</p:attrName>
                                        </p:attrNameLst>
                                      </p:cBhvr>
                                      <p:to>
                                        <p:strVal val="visible"/>
                                      </p:to>
                                    </p:set>
                                    <p:anim calcmode="lin" valueType="num">
                                      <p:cBhvr>
                                        <p:cTn id="20" dur="500" fill="hold"/>
                                        <p:tgtEl>
                                          <p:spTgt spid="45060">
                                            <p:txEl>
                                              <p:pRg st="3" end="3"/>
                                            </p:txEl>
                                          </p:spTgt>
                                        </p:tgtEl>
                                        <p:attrNameLst>
                                          <p:attrName>ppt_w</p:attrName>
                                        </p:attrNameLst>
                                      </p:cBhvr>
                                      <p:tavLst>
                                        <p:tav tm="0">
                                          <p:val>
                                            <p:fltVal val="0"/>
                                          </p:val>
                                        </p:tav>
                                        <p:tav tm="100000">
                                          <p:val>
                                            <p:strVal val="#ppt_w"/>
                                          </p:val>
                                        </p:tav>
                                      </p:tavLst>
                                    </p:anim>
                                    <p:anim calcmode="lin" valueType="num">
                                      <p:cBhvr>
                                        <p:cTn id="21" dur="500" fill="hold"/>
                                        <p:tgtEl>
                                          <p:spTgt spid="45060">
                                            <p:txEl>
                                              <p:pRg st="3" end="3"/>
                                            </p:txEl>
                                          </p:spTgt>
                                        </p:tgtEl>
                                        <p:attrNameLst>
                                          <p:attrName>ppt_h</p:attrName>
                                        </p:attrNameLst>
                                      </p:cBhvr>
                                      <p:tavLst>
                                        <p:tav tm="0">
                                          <p:val>
                                            <p:fltVal val="0"/>
                                          </p:val>
                                        </p:tav>
                                        <p:tav tm="100000">
                                          <p:val>
                                            <p:strVal val="#ppt_h"/>
                                          </p:val>
                                        </p:tav>
                                      </p:tavLst>
                                    </p:anim>
                                    <p:animEffect transition="in" filter="fade">
                                      <p:cBhvr>
                                        <p:cTn id="22" dur="500"/>
                                        <p:tgtEl>
                                          <p:spTgt spid="4506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nodeType="clickEffect">
                                  <p:stCondLst>
                                    <p:cond delay="0"/>
                                  </p:stCondLst>
                                  <p:childTnLst>
                                    <p:set>
                                      <p:cBhvr>
                                        <p:cTn id="26" dur="1" fill="hold">
                                          <p:stCondLst>
                                            <p:cond delay="0"/>
                                          </p:stCondLst>
                                        </p:cTn>
                                        <p:tgtEl>
                                          <p:spTgt spid="45060">
                                            <p:txEl>
                                              <p:pRg st="4" end="4"/>
                                            </p:txEl>
                                          </p:spTgt>
                                        </p:tgtEl>
                                        <p:attrNameLst>
                                          <p:attrName>style.visibility</p:attrName>
                                        </p:attrNameLst>
                                      </p:cBhvr>
                                      <p:to>
                                        <p:strVal val="visible"/>
                                      </p:to>
                                    </p:set>
                                    <p:anim calcmode="lin" valueType="num">
                                      <p:cBhvr>
                                        <p:cTn id="27" dur="500" fill="hold"/>
                                        <p:tgtEl>
                                          <p:spTgt spid="45060">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45060">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4506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u numéro de diapositive 3"/>
          <p:cNvSpPr>
            <a:spLocks noGrp="1"/>
          </p:cNvSpPr>
          <p:nvPr>
            <p:ph type="sldNum" sz="quarter" idx="10"/>
          </p:nvPr>
        </p:nvSpPr>
        <p:spPr>
          <a:noFill/>
        </p:spPr>
        <p:txBody>
          <a:bodyPr/>
          <a:lstStyle/>
          <a:p>
            <a:pPr defTabSz="1073150"/>
            <a:fld id="{E444E04C-C0D0-4039-876E-6A951D76AD9E}" type="slidenum">
              <a:rPr lang="fr-BE" smtClean="0"/>
              <a:pPr defTabSz="1073150"/>
              <a:t>54</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Allumage classique</a:t>
            </a:r>
            <a:br>
              <a:rPr lang="fr-BE" sz="3600">
                <a:solidFill>
                  <a:schemeClr val="accent4"/>
                </a:solidFill>
              </a:rPr>
            </a:br>
            <a:r>
              <a:rPr lang="fr-BE" sz="3600">
                <a:solidFill>
                  <a:schemeClr val="accent4"/>
                </a:solidFill>
              </a:rPr>
              <a:t>Angle de Dwell – Temps de remplissage</a:t>
            </a:r>
          </a:p>
        </p:txBody>
      </p:sp>
      <p:sp>
        <p:nvSpPr>
          <p:cNvPr id="45060" name="ZoneTexte 3"/>
          <p:cNvSpPr txBox="1">
            <a:spLocks noChangeArrowheads="1"/>
          </p:cNvSpPr>
          <p:nvPr/>
        </p:nvSpPr>
        <p:spPr bwMode="auto">
          <a:xfrm>
            <a:off x="285750" y="1476375"/>
            <a:ext cx="2285982" cy="461665"/>
          </a:xfrm>
          <a:prstGeom prst="rect">
            <a:avLst/>
          </a:prstGeom>
          <a:noFill/>
          <a:ln w="9525">
            <a:noFill/>
            <a:miter lim="800000"/>
            <a:headEnd/>
            <a:tailEnd/>
          </a:ln>
        </p:spPr>
        <p:txBody>
          <a:bodyPr wrap="square">
            <a:spAutoFit/>
          </a:bodyPr>
          <a:lstStyle/>
          <a:p>
            <a:pPr>
              <a:defRPr/>
            </a:pPr>
            <a:r>
              <a:rPr lang="fr-BE" b="1">
                <a:effectLst>
                  <a:outerShdw blurRad="38100" dist="38100" dir="2700000" algn="tl">
                    <a:srgbClr val="000000">
                      <a:alpha val="43137"/>
                    </a:srgbClr>
                  </a:outerShdw>
                </a:effectLst>
              </a:rPr>
              <a:t>Angle de Dwell</a:t>
            </a:r>
            <a:endParaRPr lang="fr-BE"/>
          </a:p>
        </p:txBody>
      </p:sp>
      <p:pic>
        <p:nvPicPr>
          <p:cNvPr id="46085" name="Image 5" descr="reglage vis platinées.jpg"/>
          <p:cNvPicPr>
            <a:picLocks noChangeAspect="1"/>
          </p:cNvPicPr>
          <p:nvPr/>
        </p:nvPicPr>
        <p:blipFill>
          <a:blip r:embed="rId3" cstate="print"/>
          <a:srcRect/>
          <a:stretch>
            <a:fillRect/>
          </a:stretch>
        </p:blipFill>
        <p:spPr bwMode="auto">
          <a:xfrm>
            <a:off x="2838341" y="1619236"/>
            <a:ext cx="6980348" cy="5357827"/>
          </a:xfrm>
          <a:prstGeom prst="rect">
            <a:avLst/>
          </a:prstGeom>
          <a:noFill/>
          <a:ln w="9525">
            <a:noFill/>
            <a:miter lim="800000"/>
            <a:headEnd/>
            <a:tailEnd/>
          </a:ln>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46085"/>
                                        </p:tgtEl>
                                        <p:attrNameLst>
                                          <p:attrName>style.visibility</p:attrName>
                                        </p:attrNameLst>
                                      </p:cBhvr>
                                      <p:to>
                                        <p:strVal val="visible"/>
                                      </p:to>
                                    </p:set>
                                    <p:animEffect transition="in" filter="fade">
                                      <p:cBhvr>
                                        <p:cTn id="12" dur="500"/>
                                        <p:tgtEl>
                                          <p:spTgt spid="46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u numéro de diapositive 3"/>
          <p:cNvSpPr>
            <a:spLocks noGrp="1"/>
          </p:cNvSpPr>
          <p:nvPr>
            <p:ph type="sldNum" sz="quarter" idx="10"/>
          </p:nvPr>
        </p:nvSpPr>
        <p:spPr>
          <a:noFill/>
        </p:spPr>
        <p:txBody>
          <a:bodyPr/>
          <a:lstStyle/>
          <a:p>
            <a:pPr defTabSz="1073150"/>
            <a:fld id="{2D0FA329-6B69-4208-B679-8064C4B5B4B4}" type="slidenum">
              <a:rPr lang="fr-BE" smtClean="0"/>
              <a:pPr defTabSz="1073150"/>
              <a:t>55</a:t>
            </a:fld>
            <a:endParaRPr lang="fr-BE"/>
          </a:p>
        </p:txBody>
      </p:sp>
      <p:sp>
        <p:nvSpPr>
          <p:cNvPr id="14"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Allumage classique</a:t>
            </a:r>
            <a:br>
              <a:rPr lang="fr-BE" sz="3600">
                <a:solidFill>
                  <a:schemeClr val="accent4"/>
                </a:solidFill>
              </a:rPr>
            </a:br>
            <a:r>
              <a:rPr lang="fr-BE" sz="3600">
                <a:solidFill>
                  <a:schemeClr val="accent4"/>
                </a:solidFill>
              </a:rPr>
              <a:t>Bobine</a:t>
            </a:r>
          </a:p>
        </p:txBody>
      </p:sp>
      <p:pic>
        <p:nvPicPr>
          <p:cNvPr id="6" name="Image 5" descr="000-Système 1.jpg"/>
          <p:cNvPicPr>
            <a:picLocks noChangeAspect="1"/>
          </p:cNvPicPr>
          <p:nvPr/>
        </p:nvPicPr>
        <p:blipFill>
          <a:blip r:embed="rId3" cstate="print"/>
          <a:stretch>
            <a:fillRect/>
          </a:stretch>
        </p:blipFill>
        <p:spPr>
          <a:xfrm>
            <a:off x="357154" y="2241751"/>
            <a:ext cx="9644130" cy="4020955"/>
          </a:xfrm>
          <a:prstGeom prst="rect">
            <a:avLst/>
          </a:prstGeom>
        </p:spPr>
      </p:pic>
      <p:sp>
        <p:nvSpPr>
          <p:cNvPr id="5" name="Forme libre 4"/>
          <p:cNvSpPr/>
          <p:nvPr/>
        </p:nvSpPr>
        <p:spPr bwMode="auto">
          <a:xfrm>
            <a:off x="1428724" y="1762112"/>
            <a:ext cx="2214578" cy="5008802"/>
          </a:xfrm>
          <a:custGeom>
            <a:avLst/>
            <a:gdLst>
              <a:gd name="connsiteX0" fmla="*/ 308428 w 2581727"/>
              <a:gd name="connsiteY0" fmla="*/ 771071 h 5408385"/>
              <a:gd name="connsiteX1" fmla="*/ 2267856 w 2581727"/>
              <a:gd name="connsiteY1" fmla="*/ 662214 h 5408385"/>
              <a:gd name="connsiteX2" fmla="*/ 2191656 w 2581727"/>
              <a:gd name="connsiteY2" fmla="*/ 4744357 h 5408385"/>
              <a:gd name="connsiteX3" fmla="*/ 417285 w 2581727"/>
              <a:gd name="connsiteY3" fmla="*/ 4646385 h 5408385"/>
              <a:gd name="connsiteX4" fmla="*/ 308428 w 2581727"/>
              <a:gd name="connsiteY4" fmla="*/ 771071 h 5408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727" h="5408385">
                <a:moveTo>
                  <a:pt x="308428" y="771071"/>
                </a:moveTo>
                <a:cubicBezTo>
                  <a:pt x="616856" y="107043"/>
                  <a:pt x="1953985" y="0"/>
                  <a:pt x="2267856" y="662214"/>
                </a:cubicBezTo>
                <a:cubicBezTo>
                  <a:pt x="2581727" y="1324428"/>
                  <a:pt x="2500084" y="4080329"/>
                  <a:pt x="2191656" y="4744357"/>
                </a:cubicBezTo>
                <a:cubicBezTo>
                  <a:pt x="1883228" y="5408385"/>
                  <a:pt x="729342" y="5312228"/>
                  <a:pt x="417285" y="4646385"/>
                </a:cubicBezTo>
                <a:cubicBezTo>
                  <a:pt x="105228" y="3980542"/>
                  <a:pt x="0" y="1435099"/>
                  <a:pt x="308428" y="771071"/>
                </a:cubicBezTo>
                <a:close/>
              </a:path>
            </a:pathLst>
          </a:custGeom>
          <a:noFill/>
          <a:ln w="63500" cap="flat" cmpd="sng" algn="ctr">
            <a:solidFill>
              <a:srgbClr val="009900"/>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a:ln>
                <a:noFill/>
              </a:ln>
              <a:solidFill>
                <a:srgbClr val="CC0000"/>
              </a:solidFill>
              <a:effectLst/>
              <a:latin typeface="Times New Roman" pitchFamily="18"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1000"/>
                            </p:stCondLst>
                            <p:childTnLst>
                              <p:par>
                                <p:cTn id="14" presetID="5"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heckerboard(across)">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Espace réservé du numéro de diapositive 3"/>
          <p:cNvSpPr>
            <a:spLocks noGrp="1"/>
          </p:cNvSpPr>
          <p:nvPr>
            <p:ph type="sldNum" sz="quarter" idx="10"/>
          </p:nvPr>
        </p:nvSpPr>
        <p:spPr>
          <a:noFill/>
        </p:spPr>
        <p:txBody>
          <a:bodyPr/>
          <a:lstStyle/>
          <a:p>
            <a:pPr defTabSz="1073150"/>
            <a:fld id="{BC00CD0C-3972-4900-80DE-26EF9A0B2235}" type="slidenum">
              <a:rPr lang="fr-BE" smtClean="0"/>
              <a:pPr defTabSz="1073150"/>
              <a:t>56</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Allumage classique</a:t>
            </a:r>
            <a:br>
              <a:rPr lang="fr-BE" sz="3600">
                <a:solidFill>
                  <a:schemeClr val="accent4"/>
                </a:solidFill>
              </a:rPr>
            </a:br>
            <a:r>
              <a:rPr lang="fr-BE" sz="3600">
                <a:solidFill>
                  <a:schemeClr val="accent4"/>
                </a:solidFill>
              </a:rPr>
              <a:t>Bobine</a:t>
            </a:r>
          </a:p>
        </p:txBody>
      </p:sp>
      <p:pic>
        <p:nvPicPr>
          <p:cNvPr id="37893" name="Image 11" descr="Dry_Dipped_Type_Ignition_Coil.jpg"/>
          <p:cNvPicPr>
            <a:picLocks noChangeAspect="1"/>
          </p:cNvPicPr>
          <p:nvPr/>
        </p:nvPicPr>
        <p:blipFill>
          <a:blip r:embed="rId3" cstate="print"/>
          <a:srcRect/>
          <a:stretch>
            <a:fillRect/>
          </a:stretch>
        </p:blipFill>
        <p:spPr bwMode="auto">
          <a:xfrm>
            <a:off x="5429250" y="1262063"/>
            <a:ext cx="4857750" cy="4857750"/>
          </a:xfrm>
          <a:prstGeom prst="rect">
            <a:avLst/>
          </a:prstGeom>
          <a:noFill/>
          <a:ln w="9525">
            <a:noFill/>
            <a:miter lim="800000"/>
            <a:headEnd/>
            <a:tailEnd/>
          </a:ln>
        </p:spPr>
      </p:pic>
      <p:pic>
        <p:nvPicPr>
          <p:cNvPr id="6" name="Image 5" descr="Oil_Dipped_Type_Ignition_Coil.jpg"/>
          <p:cNvPicPr>
            <a:picLocks noChangeAspect="1"/>
          </p:cNvPicPr>
          <p:nvPr/>
        </p:nvPicPr>
        <p:blipFill>
          <a:blip r:embed="rId4" cstate="print"/>
          <a:stretch>
            <a:fillRect/>
          </a:stretch>
        </p:blipFill>
        <p:spPr>
          <a:xfrm>
            <a:off x="-36" y="1262046"/>
            <a:ext cx="4857784" cy="4857784"/>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par>
                          <p:cTn id="13" fill="hold">
                            <p:stCondLst>
                              <p:cond delay="1000"/>
                            </p:stCondLst>
                            <p:childTnLst>
                              <p:par>
                                <p:cTn id="14" presetID="5" presetClass="entr" presetSubtype="10" fill="hold" nodeType="afterEffect">
                                  <p:stCondLst>
                                    <p:cond delay="0"/>
                                  </p:stCondLst>
                                  <p:childTnLst>
                                    <p:set>
                                      <p:cBhvr>
                                        <p:cTn id="15" dur="1" fill="hold">
                                          <p:stCondLst>
                                            <p:cond delay="0"/>
                                          </p:stCondLst>
                                        </p:cTn>
                                        <p:tgtEl>
                                          <p:spTgt spid="37893"/>
                                        </p:tgtEl>
                                        <p:attrNameLst>
                                          <p:attrName>style.visibility</p:attrName>
                                        </p:attrNameLst>
                                      </p:cBhvr>
                                      <p:to>
                                        <p:strVal val="visible"/>
                                      </p:to>
                                    </p:set>
                                    <p:animEffect transition="in" filter="checkerboard(across)">
                                      <p:cBhvr>
                                        <p:cTn id="16" dur="500"/>
                                        <p:tgtEl>
                                          <p:spTgt spid="37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ce réservé du numéro de diapositive 3"/>
          <p:cNvSpPr>
            <a:spLocks noGrp="1"/>
          </p:cNvSpPr>
          <p:nvPr>
            <p:ph type="sldNum" sz="quarter" idx="10"/>
          </p:nvPr>
        </p:nvSpPr>
        <p:spPr>
          <a:noFill/>
        </p:spPr>
        <p:txBody>
          <a:bodyPr/>
          <a:lstStyle/>
          <a:p>
            <a:pPr defTabSz="1073150"/>
            <a:fld id="{CF923093-26E9-49B9-99B7-37D6CCB108C9}" type="slidenum">
              <a:rPr lang="fr-BE" smtClean="0"/>
              <a:pPr defTabSz="1073150"/>
              <a:t>57</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Allumage classique</a:t>
            </a:r>
            <a:br>
              <a:rPr lang="fr-BE" sz="3600">
                <a:solidFill>
                  <a:schemeClr val="accent4"/>
                </a:solidFill>
              </a:rPr>
            </a:br>
            <a:r>
              <a:rPr lang="fr-BE" sz="3600">
                <a:solidFill>
                  <a:schemeClr val="accent4"/>
                </a:solidFill>
              </a:rPr>
              <a:t>Bobine</a:t>
            </a:r>
          </a:p>
        </p:txBody>
      </p:sp>
      <p:sp>
        <p:nvSpPr>
          <p:cNvPr id="38916" name="ZoneTexte 3"/>
          <p:cNvSpPr txBox="1">
            <a:spLocks noChangeArrowheads="1"/>
          </p:cNvSpPr>
          <p:nvPr/>
        </p:nvSpPr>
        <p:spPr bwMode="auto">
          <a:xfrm>
            <a:off x="214313" y="1404938"/>
            <a:ext cx="9929812" cy="3970318"/>
          </a:xfrm>
          <a:prstGeom prst="rect">
            <a:avLst/>
          </a:prstGeom>
          <a:noFill/>
          <a:ln w="9525">
            <a:noFill/>
            <a:miter lim="800000"/>
            <a:headEnd/>
            <a:tailEnd/>
          </a:ln>
        </p:spPr>
        <p:txBody>
          <a:bodyPr>
            <a:spAutoFit/>
          </a:bodyPr>
          <a:lstStyle/>
          <a:p>
            <a:pPr>
              <a:defRPr/>
            </a:pPr>
            <a:r>
              <a:rPr lang="fr-BE" b="1">
                <a:effectLst>
                  <a:outerShdw blurRad="38100" dist="38100" dir="2700000" algn="tl">
                    <a:srgbClr val="000000">
                      <a:alpha val="43137"/>
                    </a:srgbClr>
                  </a:outerShdw>
                </a:effectLst>
              </a:rPr>
              <a:t>Sur les véhicules ‘NEGATIF  A  LA  MASSE’…</a:t>
            </a:r>
          </a:p>
          <a:p>
            <a:pPr>
              <a:defRPr/>
            </a:pPr>
            <a:endParaRPr lang="fr-BE"/>
          </a:p>
          <a:p>
            <a:pPr>
              <a:defRPr/>
            </a:pPr>
            <a:r>
              <a:rPr lang="fr-BE"/>
              <a:t>La borne positive (raccordée à la clé de contact) du primaire est identifiée par :</a:t>
            </a:r>
          </a:p>
          <a:p>
            <a:pPr>
              <a:defRPr/>
            </a:pPr>
            <a:endParaRPr lang="fr-BE" sz="2800"/>
          </a:p>
          <a:p>
            <a:pPr lvl="1">
              <a:defRPr/>
            </a:pPr>
            <a:r>
              <a:rPr lang="fr-BE" sz="2800"/>
              <a:t> </a:t>
            </a:r>
            <a:r>
              <a:rPr lang="fr-BE" sz="2800" b="1">
                <a:effectLst>
                  <a:outerShdw blurRad="38100" dist="38100" dir="2700000" algn="tl">
                    <a:srgbClr val="000000">
                      <a:alpha val="43137"/>
                    </a:srgbClr>
                  </a:outerShdw>
                </a:effectLst>
              </a:rPr>
              <a:t>BAT		SW		+		15</a:t>
            </a:r>
            <a:endParaRPr lang="fr-BE"/>
          </a:p>
          <a:p>
            <a:pPr>
              <a:defRPr/>
            </a:pPr>
            <a:endParaRPr lang="fr-BE"/>
          </a:p>
          <a:p>
            <a:pPr>
              <a:defRPr/>
            </a:pPr>
            <a:endParaRPr lang="fr-BE"/>
          </a:p>
          <a:p>
            <a:pPr>
              <a:defRPr/>
            </a:pPr>
            <a:r>
              <a:rPr lang="fr-BE"/>
              <a:t>La borne négative (reliée aux vis platinées) est identifiée par :</a:t>
            </a:r>
          </a:p>
          <a:p>
            <a:pPr>
              <a:defRPr/>
            </a:pPr>
            <a:endParaRPr lang="fr-BE"/>
          </a:p>
          <a:p>
            <a:pPr lvl="1">
              <a:defRPr/>
            </a:pPr>
            <a:r>
              <a:rPr lang="fr-BE" sz="2800" b="1">
                <a:effectLst>
                  <a:outerShdw blurRad="38100" dist="38100" dir="2700000" algn="tl">
                    <a:srgbClr val="000000">
                      <a:alpha val="43137"/>
                    </a:srgbClr>
                  </a:outerShdw>
                </a:effectLst>
              </a:rPr>
              <a:t>RUP		CBR		–		1</a:t>
            </a:r>
            <a:endParaRPr lang="fr-BE"/>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grpId="0" nodeType="afterEffect">
                                  <p:stCondLst>
                                    <p:cond delay="0"/>
                                  </p:stCondLst>
                                  <p:childTnLst>
                                    <p:set>
                                      <p:cBhvr>
                                        <p:cTn id="11" dur="1" fill="hold">
                                          <p:stCondLst>
                                            <p:cond delay="0"/>
                                          </p:stCondLst>
                                        </p:cTn>
                                        <p:tgtEl>
                                          <p:spTgt spid="38916"/>
                                        </p:tgtEl>
                                        <p:attrNameLst>
                                          <p:attrName>style.visibility</p:attrName>
                                        </p:attrNameLst>
                                      </p:cBhvr>
                                      <p:to>
                                        <p:strVal val="visible"/>
                                      </p:to>
                                    </p:set>
                                    <p:animEffect transition="in" filter="checkerboard(across)">
                                      <p:cBhvr>
                                        <p:cTn id="12" dur="500"/>
                                        <p:tgtEl>
                                          <p:spTgt spid="38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891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ce réservé du numéro de diapositive 3"/>
          <p:cNvSpPr>
            <a:spLocks noGrp="1"/>
          </p:cNvSpPr>
          <p:nvPr>
            <p:ph type="sldNum" sz="quarter" idx="10"/>
          </p:nvPr>
        </p:nvSpPr>
        <p:spPr>
          <a:noFill/>
        </p:spPr>
        <p:txBody>
          <a:bodyPr/>
          <a:lstStyle/>
          <a:p>
            <a:pPr defTabSz="1073150"/>
            <a:fld id="{CF923093-26E9-49B9-99B7-37D6CCB108C9}" type="slidenum">
              <a:rPr lang="fr-BE" smtClean="0"/>
              <a:pPr defTabSz="1073150"/>
              <a:t>58</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Allumage classique</a:t>
            </a:r>
            <a:br>
              <a:rPr lang="fr-BE" sz="3600">
                <a:solidFill>
                  <a:schemeClr val="accent4"/>
                </a:solidFill>
              </a:rPr>
            </a:br>
            <a:r>
              <a:rPr lang="fr-BE" sz="3600">
                <a:solidFill>
                  <a:schemeClr val="accent4"/>
                </a:solidFill>
              </a:rPr>
              <a:t>Bobine</a:t>
            </a:r>
          </a:p>
        </p:txBody>
      </p:sp>
      <p:sp>
        <p:nvSpPr>
          <p:cNvPr id="38916" name="ZoneTexte 3"/>
          <p:cNvSpPr txBox="1">
            <a:spLocks noChangeArrowheads="1"/>
          </p:cNvSpPr>
          <p:nvPr/>
        </p:nvSpPr>
        <p:spPr bwMode="auto">
          <a:xfrm>
            <a:off x="214312" y="1404938"/>
            <a:ext cx="10358475" cy="4832092"/>
          </a:xfrm>
          <a:prstGeom prst="rect">
            <a:avLst/>
          </a:prstGeom>
          <a:noFill/>
          <a:ln w="9525">
            <a:noFill/>
            <a:miter lim="800000"/>
            <a:headEnd/>
            <a:tailEnd/>
          </a:ln>
        </p:spPr>
        <p:txBody>
          <a:bodyPr wrap="square">
            <a:spAutoFit/>
          </a:bodyPr>
          <a:lstStyle/>
          <a:p>
            <a:pPr>
              <a:defRPr/>
            </a:pPr>
            <a:r>
              <a:rPr lang="fr-BE" b="1">
                <a:effectLst>
                  <a:outerShdw blurRad="38100" dist="38100" dir="2700000" algn="tl">
                    <a:srgbClr val="000000">
                      <a:alpha val="43137"/>
                    </a:srgbClr>
                  </a:outerShdw>
                </a:effectLst>
              </a:rPr>
              <a:t>Sur les véhicules ‘POSITIF  A  LA  MASSE’ …</a:t>
            </a:r>
            <a:endParaRPr lang="fr-BE"/>
          </a:p>
          <a:p>
            <a:pPr>
              <a:defRPr/>
            </a:pPr>
            <a:endParaRPr lang="fr-BE"/>
          </a:p>
          <a:p>
            <a:pPr>
              <a:defRPr/>
            </a:pPr>
            <a:r>
              <a:rPr lang="fr-BE"/>
              <a:t>La borne négative (raccordée la clé de contact) du primaire serait identifiée par :</a:t>
            </a:r>
          </a:p>
          <a:p>
            <a:pPr>
              <a:defRPr/>
            </a:pPr>
            <a:endParaRPr lang="fr-BE" sz="2800"/>
          </a:p>
          <a:p>
            <a:pPr lvl="1">
              <a:defRPr/>
            </a:pPr>
            <a:r>
              <a:rPr lang="fr-BE" sz="2800"/>
              <a:t> </a:t>
            </a:r>
            <a:r>
              <a:rPr lang="fr-BE" sz="2800" b="1">
                <a:effectLst>
                  <a:outerShdw blurRad="38100" dist="38100" dir="2700000" algn="tl">
                    <a:srgbClr val="000000">
                      <a:alpha val="43137"/>
                    </a:srgbClr>
                  </a:outerShdw>
                </a:effectLst>
              </a:rPr>
              <a:t>RUP		CBR		–		1</a:t>
            </a:r>
            <a:endParaRPr lang="fr-BE" sz="2800"/>
          </a:p>
          <a:p>
            <a:pPr>
              <a:defRPr/>
            </a:pPr>
            <a:endParaRPr lang="fr-BE"/>
          </a:p>
          <a:p>
            <a:pPr>
              <a:defRPr/>
            </a:pPr>
            <a:endParaRPr lang="fr-BE"/>
          </a:p>
          <a:p>
            <a:pPr>
              <a:defRPr/>
            </a:pPr>
            <a:r>
              <a:rPr lang="fr-BE"/>
              <a:t>La borne positive (reliée aux vis platinées) serait identifiée par : </a:t>
            </a:r>
          </a:p>
          <a:p>
            <a:pPr>
              <a:defRPr/>
            </a:pPr>
            <a:endParaRPr lang="fr-BE"/>
          </a:p>
          <a:p>
            <a:pPr lvl="1">
              <a:defRPr/>
            </a:pPr>
            <a:r>
              <a:rPr lang="fr-BE" sz="2800" b="1">
                <a:effectLst>
                  <a:outerShdw blurRad="38100" dist="38100" dir="2700000" algn="tl">
                    <a:srgbClr val="000000">
                      <a:alpha val="43137"/>
                    </a:srgbClr>
                  </a:outerShdw>
                </a:effectLst>
              </a:rPr>
              <a:t>BAT		SW		+		15</a:t>
            </a:r>
            <a:endParaRPr lang="fr-BE" sz="2800"/>
          </a:p>
          <a:p>
            <a:pPr lvl="1">
              <a:defRPr/>
            </a:pPr>
            <a:endParaRPr lang="fr-BE" sz="2800"/>
          </a:p>
          <a:p>
            <a:pPr lvl="1">
              <a:defRPr/>
            </a:pPr>
            <a:r>
              <a:rPr lang="fr-BE" sz="2800" b="1" i="1"/>
              <a:t>(Informations communiquées par Georges </a:t>
            </a:r>
            <a:r>
              <a:rPr lang="fr-BE" sz="2800" b="1" i="1" err="1"/>
              <a:t>Ribauville</a:t>
            </a:r>
            <a:r>
              <a:rPr lang="fr-BE" sz="2800" b="1" i="1"/>
              <a:t>)</a:t>
            </a:r>
            <a:endParaRPr lang="fr-BE" b="1" i="1"/>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grpId="0" nodeType="afterEffect">
                                  <p:stCondLst>
                                    <p:cond delay="0"/>
                                  </p:stCondLst>
                                  <p:childTnLst>
                                    <p:set>
                                      <p:cBhvr>
                                        <p:cTn id="11" dur="1" fill="hold">
                                          <p:stCondLst>
                                            <p:cond delay="0"/>
                                          </p:stCondLst>
                                        </p:cTn>
                                        <p:tgtEl>
                                          <p:spTgt spid="38916"/>
                                        </p:tgtEl>
                                        <p:attrNameLst>
                                          <p:attrName>style.visibility</p:attrName>
                                        </p:attrNameLst>
                                      </p:cBhvr>
                                      <p:to>
                                        <p:strVal val="visible"/>
                                      </p:to>
                                    </p:set>
                                    <p:animEffect transition="in" filter="checkerboard(across)">
                                      <p:cBhvr>
                                        <p:cTn id="12" dur="500"/>
                                        <p:tgtEl>
                                          <p:spTgt spid="38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891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ce réservé du numéro de diapositive 3"/>
          <p:cNvSpPr>
            <a:spLocks noGrp="1"/>
          </p:cNvSpPr>
          <p:nvPr>
            <p:ph type="sldNum" sz="quarter" idx="10"/>
          </p:nvPr>
        </p:nvSpPr>
        <p:spPr>
          <a:noFill/>
        </p:spPr>
        <p:txBody>
          <a:bodyPr/>
          <a:lstStyle/>
          <a:p>
            <a:pPr defTabSz="1073150"/>
            <a:fld id="{494C89AA-7BE9-4CBF-B8FE-344A9A960DF0}" type="slidenum">
              <a:rPr lang="fr-BE" smtClean="0"/>
              <a:pPr defTabSz="1073150"/>
              <a:t>59</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Allumage classique</a:t>
            </a:r>
            <a:br>
              <a:rPr lang="fr-BE" sz="3600">
                <a:solidFill>
                  <a:schemeClr val="accent4"/>
                </a:solidFill>
              </a:rPr>
            </a:br>
            <a:r>
              <a:rPr lang="fr-BE" sz="3600">
                <a:solidFill>
                  <a:schemeClr val="accent4"/>
                </a:solidFill>
              </a:rPr>
              <a:t>Bobine</a:t>
            </a:r>
          </a:p>
        </p:txBody>
      </p:sp>
      <p:sp>
        <p:nvSpPr>
          <p:cNvPr id="37892" name="ZoneTexte 3"/>
          <p:cNvSpPr txBox="1">
            <a:spLocks noChangeArrowheads="1"/>
          </p:cNvSpPr>
          <p:nvPr/>
        </p:nvSpPr>
        <p:spPr bwMode="auto">
          <a:xfrm>
            <a:off x="214313" y="1404938"/>
            <a:ext cx="9929812" cy="4524315"/>
          </a:xfrm>
          <a:prstGeom prst="rect">
            <a:avLst/>
          </a:prstGeom>
          <a:noFill/>
          <a:ln w="9525">
            <a:noFill/>
            <a:miter lim="800000"/>
            <a:headEnd/>
            <a:tailEnd/>
          </a:ln>
        </p:spPr>
        <p:txBody>
          <a:bodyPr>
            <a:spAutoFit/>
          </a:bodyPr>
          <a:lstStyle/>
          <a:p>
            <a:pPr>
              <a:defRPr/>
            </a:pPr>
            <a:r>
              <a:rPr lang="fr-BE" b="1">
                <a:effectLst>
                  <a:outerShdw blurRad="38100" dist="38100" dir="2700000" algn="tl">
                    <a:srgbClr val="000000">
                      <a:alpha val="43137"/>
                    </a:srgbClr>
                  </a:outerShdw>
                </a:effectLst>
              </a:rPr>
              <a:t>Lorsque les vis platinées se ferment…</a:t>
            </a:r>
          </a:p>
          <a:p>
            <a:pPr>
              <a:defRPr/>
            </a:pPr>
            <a:endParaRPr lang="fr-BE" b="1"/>
          </a:p>
          <a:p>
            <a:pPr marL="457200" indent="-457200">
              <a:buFont typeface="+mj-lt"/>
              <a:buAutoNum type="arabicPeriod"/>
              <a:defRPr/>
            </a:pPr>
            <a:r>
              <a:rPr lang="fr-BE"/>
              <a:t>Un courant électrique s’établit progressivement dans le primaire de la bobine.</a:t>
            </a:r>
          </a:p>
          <a:p>
            <a:pPr marL="457200" indent="-457200">
              <a:buFont typeface="+mj-lt"/>
              <a:buAutoNum type="arabicPeriod"/>
              <a:defRPr/>
            </a:pPr>
            <a:r>
              <a:rPr lang="fr-BE"/>
              <a:t>Courant primaire = 3 à 4 A (Ampères).</a:t>
            </a:r>
          </a:p>
          <a:p>
            <a:pPr marL="457200" indent="-457200">
              <a:buFont typeface="+mj-lt"/>
              <a:buAutoNum type="arabicPeriod"/>
              <a:defRPr/>
            </a:pPr>
            <a:r>
              <a:rPr lang="fr-BE"/>
              <a:t>Le temps de remplissage est fixe : il dépend uniquement de l’inductance de la bobine (nombre de spires au primaire). Pour une bobine normale, il faut 3 à 5ms pour atteindre le courant maximum.</a:t>
            </a:r>
          </a:p>
          <a:p>
            <a:pPr marL="457200" indent="-457200">
              <a:buFont typeface="+mj-lt"/>
              <a:buAutoNum type="arabicPeriod"/>
              <a:defRPr/>
            </a:pPr>
            <a:r>
              <a:rPr lang="fr-BE"/>
              <a:t>Le courant maximum est limité par la résistance du primaire de la bobine.</a:t>
            </a:r>
          </a:p>
          <a:p>
            <a:pPr marL="457200" indent="-457200">
              <a:buFont typeface="+mj-lt"/>
              <a:buAutoNum type="arabicPeriod"/>
              <a:defRPr/>
            </a:pPr>
            <a:r>
              <a:rPr lang="fr-BE"/>
              <a:t>Résistance du primaire = 3 à 4 </a:t>
            </a:r>
            <a:r>
              <a:rPr lang="el-GR"/>
              <a:t>Ω</a:t>
            </a:r>
            <a:r>
              <a:rPr lang="fr-BE"/>
              <a:t> (Ohms).</a:t>
            </a:r>
          </a:p>
          <a:p>
            <a:pPr marL="457200" indent="-457200">
              <a:buFont typeface="+mj-lt"/>
              <a:buAutoNum type="arabicPeriod"/>
              <a:defRPr/>
            </a:pPr>
            <a:r>
              <a:rPr lang="fr-BE"/>
              <a:t>La bobine stocke de l’énergie électromagnétique proportionnelle au courant qui traverse le primaire et à son inductance.</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0" fill="hold" nodeType="afterEffect">
                                  <p:stCondLst>
                                    <p:cond delay="0"/>
                                  </p:stCondLst>
                                  <p:childTnLst>
                                    <p:set>
                                      <p:cBhvr>
                                        <p:cTn id="11" dur="1" fill="hold">
                                          <p:stCondLst>
                                            <p:cond delay="0"/>
                                          </p:stCondLst>
                                        </p:cTn>
                                        <p:tgtEl>
                                          <p:spTgt spid="37892">
                                            <p:txEl>
                                              <p:pRg st="0" end="0"/>
                                            </p:txEl>
                                          </p:spTgt>
                                        </p:tgtEl>
                                        <p:attrNameLst>
                                          <p:attrName>style.visibility</p:attrName>
                                        </p:attrNameLst>
                                      </p:cBhvr>
                                      <p:to>
                                        <p:strVal val="visible"/>
                                      </p:to>
                                    </p:set>
                                    <p:anim calcmode="lin" valueType="num">
                                      <p:cBhvr>
                                        <p:cTn id="12" dur="500" fill="hold"/>
                                        <p:tgtEl>
                                          <p:spTgt spid="37892">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7892">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7892">
                                            <p:txEl>
                                              <p:pRg st="0" end="0"/>
                                            </p:txEl>
                                          </p:spTgt>
                                        </p:tgtEl>
                                      </p:cBhvr>
                                    </p:animEffect>
                                  </p:childTnLst>
                                </p:cTn>
                              </p:par>
                            </p:childTnLst>
                          </p:cTn>
                        </p:par>
                        <p:par>
                          <p:cTn id="15" fill="hold">
                            <p:stCondLst>
                              <p:cond delay="1000"/>
                            </p:stCondLst>
                            <p:childTnLst>
                              <p:par>
                                <p:cTn id="16" presetID="53" presetClass="entr" presetSubtype="0" fill="hold" nodeType="afterEffect">
                                  <p:stCondLst>
                                    <p:cond delay="0"/>
                                  </p:stCondLst>
                                  <p:childTnLst>
                                    <p:set>
                                      <p:cBhvr>
                                        <p:cTn id="17" dur="1" fill="hold">
                                          <p:stCondLst>
                                            <p:cond delay="0"/>
                                          </p:stCondLst>
                                        </p:cTn>
                                        <p:tgtEl>
                                          <p:spTgt spid="37892">
                                            <p:txEl>
                                              <p:pRg st="2" end="2"/>
                                            </p:txEl>
                                          </p:spTgt>
                                        </p:tgtEl>
                                        <p:attrNameLst>
                                          <p:attrName>style.visibility</p:attrName>
                                        </p:attrNameLst>
                                      </p:cBhvr>
                                      <p:to>
                                        <p:strVal val="visible"/>
                                      </p:to>
                                    </p:set>
                                    <p:anim calcmode="lin" valueType="num">
                                      <p:cBhvr>
                                        <p:cTn id="18" dur="500" fill="hold"/>
                                        <p:tgtEl>
                                          <p:spTgt spid="37892">
                                            <p:txEl>
                                              <p:pRg st="2" end="2"/>
                                            </p:txEl>
                                          </p:spTgt>
                                        </p:tgtEl>
                                        <p:attrNameLst>
                                          <p:attrName>ppt_w</p:attrName>
                                        </p:attrNameLst>
                                      </p:cBhvr>
                                      <p:tavLst>
                                        <p:tav tm="0">
                                          <p:val>
                                            <p:fltVal val="0"/>
                                          </p:val>
                                        </p:tav>
                                        <p:tav tm="100000">
                                          <p:val>
                                            <p:strVal val="#ppt_w"/>
                                          </p:val>
                                        </p:tav>
                                      </p:tavLst>
                                    </p:anim>
                                    <p:anim calcmode="lin" valueType="num">
                                      <p:cBhvr>
                                        <p:cTn id="19" dur="500" fill="hold"/>
                                        <p:tgtEl>
                                          <p:spTgt spid="37892">
                                            <p:txEl>
                                              <p:pRg st="2" end="2"/>
                                            </p:txEl>
                                          </p:spTgt>
                                        </p:tgtEl>
                                        <p:attrNameLst>
                                          <p:attrName>ppt_h</p:attrName>
                                        </p:attrNameLst>
                                      </p:cBhvr>
                                      <p:tavLst>
                                        <p:tav tm="0">
                                          <p:val>
                                            <p:fltVal val="0"/>
                                          </p:val>
                                        </p:tav>
                                        <p:tav tm="100000">
                                          <p:val>
                                            <p:strVal val="#ppt_h"/>
                                          </p:val>
                                        </p:tav>
                                      </p:tavLst>
                                    </p:anim>
                                    <p:animEffect transition="in" filter="fade">
                                      <p:cBhvr>
                                        <p:cTn id="20" dur="500"/>
                                        <p:tgtEl>
                                          <p:spTgt spid="37892">
                                            <p:txEl>
                                              <p:pRg st="2" end="2"/>
                                            </p:txEl>
                                          </p:spTgt>
                                        </p:tgtEl>
                                      </p:cBhvr>
                                    </p:animEffect>
                                  </p:childTnLst>
                                </p:cTn>
                              </p:par>
                            </p:childTnLst>
                          </p:cTn>
                        </p:par>
                        <p:par>
                          <p:cTn id="21" fill="hold">
                            <p:stCondLst>
                              <p:cond delay="1500"/>
                            </p:stCondLst>
                            <p:childTnLst>
                              <p:par>
                                <p:cTn id="22" presetID="53" presetClass="entr" presetSubtype="0" fill="hold" nodeType="afterEffect">
                                  <p:stCondLst>
                                    <p:cond delay="0"/>
                                  </p:stCondLst>
                                  <p:childTnLst>
                                    <p:set>
                                      <p:cBhvr>
                                        <p:cTn id="23" dur="1" fill="hold">
                                          <p:stCondLst>
                                            <p:cond delay="0"/>
                                          </p:stCondLst>
                                        </p:cTn>
                                        <p:tgtEl>
                                          <p:spTgt spid="37892">
                                            <p:txEl>
                                              <p:pRg st="3" end="3"/>
                                            </p:txEl>
                                          </p:spTgt>
                                        </p:tgtEl>
                                        <p:attrNameLst>
                                          <p:attrName>style.visibility</p:attrName>
                                        </p:attrNameLst>
                                      </p:cBhvr>
                                      <p:to>
                                        <p:strVal val="visible"/>
                                      </p:to>
                                    </p:set>
                                    <p:anim calcmode="lin" valueType="num">
                                      <p:cBhvr>
                                        <p:cTn id="24" dur="500" fill="hold"/>
                                        <p:tgtEl>
                                          <p:spTgt spid="37892">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37892">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37892">
                                            <p:txEl>
                                              <p:pRg st="3" end="3"/>
                                            </p:txEl>
                                          </p:spTgt>
                                        </p:tgtEl>
                                      </p:cBhvr>
                                    </p:animEffect>
                                  </p:childTnLst>
                                </p:cTn>
                              </p:par>
                            </p:childTnLst>
                          </p:cTn>
                        </p:par>
                        <p:par>
                          <p:cTn id="27" fill="hold">
                            <p:stCondLst>
                              <p:cond delay="2000"/>
                            </p:stCondLst>
                            <p:childTnLst>
                              <p:par>
                                <p:cTn id="28" presetID="53" presetClass="entr" presetSubtype="0" fill="hold" nodeType="afterEffect">
                                  <p:stCondLst>
                                    <p:cond delay="0"/>
                                  </p:stCondLst>
                                  <p:childTnLst>
                                    <p:set>
                                      <p:cBhvr>
                                        <p:cTn id="29" dur="1" fill="hold">
                                          <p:stCondLst>
                                            <p:cond delay="0"/>
                                          </p:stCondLst>
                                        </p:cTn>
                                        <p:tgtEl>
                                          <p:spTgt spid="37892">
                                            <p:txEl>
                                              <p:pRg st="4" end="4"/>
                                            </p:txEl>
                                          </p:spTgt>
                                        </p:tgtEl>
                                        <p:attrNameLst>
                                          <p:attrName>style.visibility</p:attrName>
                                        </p:attrNameLst>
                                      </p:cBhvr>
                                      <p:to>
                                        <p:strVal val="visible"/>
                                      </p:to>
                                    </p:set>
                                    <p:anim calcmode="lin" valueType="num">
                                      <p:cBhvr>
                                        <p:cTn id="30" dur="500" fill="hold"/>
                                        <p:tgtEl>
                                          <p:spTgt spid="37892">
                                            <p:txEl>
                                              <p:pRg st="4" end="4"/>
                                            </p:txEl>
                                          </p:spTgt>
                                        </p:tgtEl>
                                        <p:attrNameLst>
                                          <p:attrName>ppt_w</p:attrName>
                                        </p:attrNameLst>
                                      </p:cBhvr>
                                      <p:tavLst>
                                        <p:tav tm="0">
                                          <p:val>
                                            <p:fltVal val="0"/>
                                          </p:val>
                                        </p:tav>
                                        <p:tav tm="100000">
                                          <p:val>
                                            <p:strVal val="#ppt_w"/>
                                          </p:val>
                                        </p:tav>
                                      </p:tavLst>
                                    </p:anim>
                                    <p:anim calcmode="lin" valueType="num">
                                      <p:cBhvr>
                                        <p:cTn id="31" dur="500" fill="hold"/>
                                        <p:tgtEl>
                                          <p:spTgt spid="37892">
                                            <p:txEl>
                                              <p:pRg st="4" end="4"/>
                                            </p:txEl>
                                          </p:spTgt>
                                        </p:tgtEl>
                                        <p:attrNameLst>
                                          <p:attrName>ppt_h</p:attrName>
                                        </p:attrNameLst>
                                      </p:cBhvr>
                                      <p:tavLst>
                                        <p:tav tm="0">
                                          <p:val>
                                            <p:fltVal val="0"/>
                                          </p:val>
                                        </p:tav>
                                        <p:tav tm="100000">
                                          <p:val>
                                            <p:strVal val="#ppt_h"/>
                                          </p:val>
                                        </p:tav>
                                      </p:tavLst>
                                    </p:anim>
                                    <p:animEffect transition="in" filter="fade">
                                      <p:cBhvr>
                                        <p:cTn id="32" dur="500"/>
                                        <p:tgtEl>
                                          <p:spTgt spid="37892">
                                            <p:txEl>
                                              <p:pRg st="4" end="4"/>
                                            </p:txEl>
                                          </p:spTgt>
                                        </p:tgtEl>
                                      </p:cBhvr>
                                    </p:animEffect>
                                  </p:childTnLst>
                                </p:cTn>
                              </p:par>
                            </p:childTnLst>
                          </p:cTn>
                        </p:par>
                        <p:par>
                          <p:cTn id="33" fill="hold">
                            <p:stCondLst>
                              <p:cond delay="2500"/>
                            </p:stCondLst>
                            <p:childTnLst>
                              <p:par>
                                <p:cTn id="34" presetID="53" presetClass="entr" presetSubtype="0" fill="hold" nodeType="afterEffect">
                                  <p:stCondLst>
                                    <p:cond delay="0"/>
                                  </p:stCondLst>
                                  <p:childTnLst>
                                    <p:set>
                                      <p:cBhvr>
                                        <p:cTn id="35" dur="1" fill="hold">
                                          <p:stCondLst>
                                            <p:cond delay="0"/>
                                          </p:stCondLst>
                                        </p:cTn>
                                        <p:tgtEl>
                                          <p:spTgt spid="37892">
                                            <p:txEl>
                                              <p:pRg st="5" end="5"/>
                                            </p:txEl>
                                          </p:spTgt>
                                        </p:tgtEl>
                                        <p:attrNameLst>
                                          <p:attrName>style.visibility</p:attrName>
                                        </p:attrNameLst>
                                      </p:cBhvr>
                                      <p:to>
                                        <p:strVal val="visible"/>
                                      </p:to>
                                    </p:set>
                                    <p:anim calcmode="lin" valueType="num">
                                      <p:cBhvr>
                                        <p:cTn id="36" dur="500" fill="hold"/>
                                        <p:tgtEl>
                                          <p:spTgt spid="37892">
                                            <p:txEl>
                                              <p:pRg st="5" end="5"/>
                                            </p:txEl>
                                          </p:spTgt>
                                        </p:tgtEl>
                                        <p:attrNameLst>
                                          <p:attrName>ppt_w</p:attrName>
                                        </p:attrNameLst>
                                      </p:cBhvr>
                                      <p:tavLst>
                                        <p:tav tm="0">
                                          <p:val>
                                            <p:fltVal val="0"/>
                                          </p:val>
                                        </p:tav>
                                        <p:tav tm="100000">
                                          <p:val>
                                            <p:strVal val="#ppt_w"/>
                                          </p:val>
                                        </p:tav>
                                      </p:tavLst>
                                    </p:anim>
                                    <p:anim calcmode="lin" valueType="num">
                                      <p:cBhvr>
                                        <p:cTn id="37" dur="500" fill="hold"/>
                                        <p:tgtEl>
                                          <p:spTgt spid="37892">
                                            <p:txEl>
                                              <p:pRg st="5" end="5"/>
                                            </p:txEl>
                                          </p:spTgt>
                                        </p:tgtEl>
                                        <p:attrNameLst>
                                          <p:attrName>ppt_h</p:attrName>
                                        </p:attrNameLst>
                                      </p:cBhvr>
                                      <p:tavLst>
                                        <p:tav tm="0">
                                          <p:val>
                                            <p:fltVal val="0"/>
                                          </p:val>
                                        </p:tav>
                                        <p:tav tm="100000">
                                          <p:val>
                                            <p:strVal val="#ppt_h"/>
                                          </p:val>
                                        </p:tav>
                                      </p:tavLst>
                                    </p:anim>
                                    <p:animEffect transition="in" filter="fade">
                                      <p:cBhvr>
                                        <p:cTn id="38" dur="500"/>
                                        <p:tgtEl>
                                          <p:spTgt spid="37892">
                                            <p:txEl>
                                              <p:pRg st="5" end="5"/>
                                            </p:txEl>
                                          </p:spTgt>
                                        </p:tgtEl>
                                      </p:cBhvr>
                                    </p:animEffect>
                                  </p:childTnLst>
                                </p:cTn>
                              </p:par>
                            </p:childTnLst>
                          </p:cTn>
                        </p:par>
                        <p:par>
                          <p:cTn id="39" fill="hold">
                            <p:stCondLst>
                              <p:cond delay="3000"/>
                            </p:stCondLst>
                            <p:childTnLst>
                              <p:par>
                                <p:cTn id="40" presetID="53" presetClass="entr" presetSubtype="0" fill="hold" nodeType="afterEffect">
                                  <p:stCondLst>
                                    <p:cond delay="0"/>
                                  </p:stCondLst>
                                  <p:childTnLst>
                                    <p:set>
                                      <p:cBhvr>
                                        <p:cTn id="41" dur="1" fill="hold">
                                          <p:stCondLst>
                                            <p:cond delay="0"/>
                                          </p:stCondLst>
                                        </p:cTn>
                                        <p:tgtEl>
                                          <p:spTgt spid="37892">
                                            <p:txEl>
                                              <p:pRg st="6" end="6"/>
                                            </p:txEl>
                                          </p:spTgt>
                                        </p:tgtEl>
                                        <p:attrNameLst>
                                          <p:attrName>style.visibility</p:attrName>
                                        </p:attrNameLst>
                                      </p:cBhvr>
                                      <p:to>
                                        <p:strVal val="visible"/>
                                      </p:to>
                                    </p:set>
                                    <p:anim calcmode="lin" valueType="num">
                                      <p:cBhvr>
                                        <p:cTn id="42" dur="500" fill="hold"/>
                                        <p:tgtEl>
                                          <p:spTgt spid="37892">
                                            <p:txEl>
                                              <p:pRg st="6" end="6"/>
                                            </p:txEl>
                                          </p:spTgt>
                                        </p:tgtEl>
                                        <p:attrNameLst>
                                          <p:attrName>ppt_w</p:attrName>
                                        </p:attrNameLst>
                                      </p:cBhvr>
                                      <p:tavLst>
                                        <p:tav tm="0">
                                          <p:val>
                                            <p:fltVal val="0"/>
                                          </p:val>
                                        </p:tav>
                                        <p:tav tm="100000">
                                          <p:val>
                                            <p:strVal val="#ppt_w"/>
                                          </p:val>
                                        </p:tav>
                                      </p:tavLst>
                                    </p:anim>
                                    <p:anim calcmode="lin" valueType="num">
                                      <p:cBhvr>
                                        <p:cTn id="43" dur="500" fill="hold"/>
                                        <p:tgtEl>
                                          <p:spTgt spid="37892">
                                            <p:txEl>
                                              <p:pRg st="6" end="6"/>
                                            </p:txEl>
                                          </p:spTgt>
                                        </p:tgtEl>
                                        <p:attrNameLst>
                                          <p:attrName>ppt_h</p:attrName>
                                        </p:attrNameLst>
                                      </p:cBhvr>
                                      <p:tavLst>
                                        <p:tav tm="0">
                                          <p:val>
                                            <p:fltVal val="0"/>
                                          </p:val>
                                        </p:tav>
                                        <p:tav tm="100000">
                                          <p:val>
                                            <p:strVal val="#ppt_h"/>
                                          </p:val>
                                        </p:tav>
                                      </p:tavLst>
                                    </p:anim>
                                    <p:animEffect transition="in" filter="fade">
                                      <p:cBhvr>
                                        <p:cTn id="44" dur="500"/>
                                        <p:tgtEl>
                                          <p:spTgt spid="37892">
                                            <p:txEl>
                                              <p:pRg st="6" end="6"/>
                                            </p:txEl>
                                          </p:spTgt>
                                        </p:tgtEl>
                                      </p:cBhvr>
                                    </p:animEffect>
                                  </p:childTnLst>
                                </p:cTn>
                              </p:par>
                            </p:childTnLst>
                          </p:cTn>
                        </p:par>
                        <p:par>
                          <p:cTn id="45" fill="hold">
                            <p:stCondLst>
                              <p:cond delay="3500"/>
                            </p:stCondLst>
                            <p:childTnLst>
                              <p:par>
                                <p:cTn id="46" presetID="53" presetClass="entr" presetSubtype="0" fill="hold" nodeType="afterEffect">
                                  <p:stCondLst>
                                    <p:cond delay="0"/>
                                  </p:stCondLst>
                                  <p:childTnLst>
                                    <p:set>
                                      <p:cBhvr>
                                        <p:cTn id="47" dur="1" fill="hold">
                                          <p:stCondLst>
                                            <p:cond delay="0"/>
                                          </p:stCondLst>
                                        </p:cTn>
                                        <p:tgtEl>
                                          <p:spTgt spid="37892">
                                            <p:txEl>
                                              <p:pRg st="7" end="7"/>
                                            </p:txEl>
                                          </p:spTgt>
                                        </p:tgtEl>
                                        <p:attrNameLst>
                                          <p:attrName>style.visibility</p:attrName>
                                        </p:attrNameLst>
                                      </p:cBhvr>
                                      <p:to>
                                        <p:strVal val="visible"/>
                                      </p:to>
                                    </p:set>
                                    <p:anim calcmode="lin" valueType="num">
                                      <p:cBhvr>
                                        <p:cTn id="48" dur="500" fill="hold"/>
                                        <p:tgtEl>
                                          <p:spTgt spid="37892">
                                            <p:txEl>
                                              <p:pRg st="7" end="7"/>
                                            </p:txEl>
                                          </p:spTgt>
                                        </p:tgtEl>
                                        <p:attrNameLst>
                                          <p:attrName>ppt_w</p:attrName>
                                        </p:attrNameLst>
                                      </p:cBhvr>
                                      <p:tavLst>
                                        <p:tav tm="0">
                                          <p:val>
                                            <p:fltVal val="0"/>
                                          </p:val>
                                        </p:tav>
                                        <p:tav tm="100000">
                                          <p:val>
                                            <p:strVal val="#ppt_w"/>
                                          </p:val>
                                        </p:tav>
                                      </p:tavLst>
                                    </p:anim>
                                    <p:anim calcmode="lin" valueType="num">
                                      <p:cBhvr>
                                        <p:cTn id="49" dur="500" fill="hold"/>
                                        <p:tgtEl>
                                          <p:spTgt spid="37892">
                                            <p:txEl>
                                              <p:pRg st="7" end="7"/>
                                            </p:txEl>
                                          </p:spTgt>
                                        </p:tgtEl>
                                        <p:attrNameLst>
                                          <p:attrName>ppt_h</p:attrName>
                                        </p:attrNameLst>
                                      </p:cBhvr>
                                      <p:tavLst>
                                        <p:tav tm="0">
                                          <p:val>
                                            <p:fltVal val="0"/>
                                          </p:val>
                                        </p:tav>
                                        <p:tav tm="100000">
                                          <p:val>
                                            <p:strVal val="#ppt_h"/>
                                          </p:val>
                                        </p:tav>
                                      </p:tavLst>
                                    </p:anim>
                                    <p:animEffect transition="in" filter="fade">
                                      <p:cBhvr>
                                        <p:cTn id="50" dur="500"/>
                                        <p:tgtEl>
                                          <p:spTgt spid="3789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ce réservé du numéro de diapositive 3"/>
          <p:cNvSpPr>
            <a:spLocks noGrp="1"/>
          </p:cNvSpPr>
          <p:nvPr>
            <p:ph type="sldNum" sz="quarter" idx="10"/>
          </p:nvPr>
        </p:nvSpPr>
        <p:spPr>
          <a:noFill/>
        </p:spPr>
        <p:txBody>
          <a:bodyPr/>
          <a:lstStyle/>
          <a:p>
            <a:pPr defTabSz="1073150"/>
            <a:fld id="{4E698ACC-36E4-493F-96EE-693AA93505C8}" type="slidenum">
              <a:rPr lang="fr-BE" smtClean="0"/>
              <a:pPr defTabSz="1073150"/>
              <a:t>6</a:t>
            </a:fld>
            <a:endParaRPr lang="fr-BE"/>
          </a:p>
        </p:txBody>
      </p:sp>
      <p:sp>
        <p:nvSpPr>
          <p:cNvPr id="5" name="Rectangle 2"/>
          <p:cNvSpPr>
            <a:spLocks noGrp="1" noChangeArrowheads="1"/>
          </p:cNvSpPr>
          <p:nvPr>
            <p:ph type="title"/>
          </p:nvPr>
        </p:nvSpPr>
        <p:spPr>
          <a:xfrm>
            <a:off x="1828800" y="126239"/>
            <a:ext cx="8458200" cy="985774"/>
          </a:xfrm>
        </p:spPr>
        <p:txBody>
          <a:bodyPr lIns="100004" tIns="49208" rIns="100004" bIns="49208"/>
          <a:lstStyle/>
          <a:p>
            <a:pPr>
              <a:defRPr/>
            </a:pPr>
            <a:r>
              <a:rPr lang="fr-BE" sz="3600">
                <a:solidFill>
                  <a:schemeClr val="accent4"/>
                </a:solidFill>
              </a:rPr>
              <a:t>Rappel</a:t>
            </a:r>
            <a:br>
              <a:rPr lang="fr-BE" sz="3600">
                <a:solidFill>
                  <a:schemeClr val="accent4"/>
                </a:solidFill>
              </a:rPr>
            </a:br>
            <a:r>
              <a:rPr lang="fr-BE" sz="3600">
                <a:solidFill>
                  <a:schemeClr val="accent4"/>
                </a:solidFill>
              </a:rPr>
              <a:t>Fonctionnement du Moteur </a:t>
            </a:r>
            <a:r>
              <a:rPr lang="fr-BE" sz="3600" err="1">
                <a:solidFill>
                  <a:schemeClr val="accent4"/>
                </a:solidFill>
              </a:rPr>
              <a:t>Wankel</a:t>
            </a:r>
            <a:endParaRPr lang="fr-BE" sz="3600">
              <a:solidFill>
                <a:schemeClr val="accent4"/>
              </a:solidFill>
            </a:endParaRPr>
          </a:p>
        </p:txBody>
      </p:sp>
      <p:sp>
        <p:nvSpPr>
          <p:cNvPr id="8" name="ZoneTexte 7"/>
          <p:cNvSpPr txBox="1"/>
          <p:nvPr/>
        </p:nvSpPr>
        <p:spPr>
          <a:xfrm>
            <a:off x="500030" y="1404922"/>
            <a:ext cx="9429816" cy="4893647"/>
          </a:xfrm>
          <a:prstGeom prst="rect">
            <a:avLst/>
          </a:prstGeom>
          <a:noFill/>
        </p:spPr>
        <p:txBody>
          <a:bodyPr wrap="square" rtlCol="0">
            <a:spAutoFit/>
          </a:bodyPr>
          <a:lstStyle/>
          <a:p>
            <a:r>
              <a:rPr lang="fr-BE" b="1" i="1" u="sng">
                <a:effectLst>
                  <a:outerShdw blurRad="38100" dist="38100" dir="2700000" algn="tl">
                    <a:srgbClr val="000000">
                      <a:alpha val="43137"/>
                    </a:srgbClr>
                  </a:outerShdw>
                </a:effectLst>
              </a:rPr>
              <a:t>La difficulté pour allumer convenablement le mélange.</a:t>
            </a:r>
            <a:br>
              <a:rPr lang="fr-BE"/>
            </a:br>
            <a:endParaRPr lang="fr-BE"/>
          </a:p>
          <a:p>
            <a:pPr>
              <a:buFont typeface="Wingdings" pitchFamily="2" charset="2"/>
              <a:buChar char="Ø"/>
            </a:pPr>
            <a:r>
              <a:rPr lang="fr-BE"/>
              <a:t>Dans un moteur à piston, le mélange est confiné dans un espace de surface réduite. Dans un Wankel, c'est une "banane écrasée". L'allumage est de ce fait moins efficace, d'où un taux d'imbrûlés plus élevé dans que le moteur à piston.</a:t>
            </a:r>
            <a:br>
              <a:rPr lang="fr-BE"/>
            </a:br>
            <a:endParaRPr lang="fr-BE"/>
          </a:p>
          <a:p>
            <a:pPr>
              <a:buFont typeface="Wingdings" pitchFamily="2" charset="2"/>
              <a:buChar char="Ø"/>
            </a:pPr>
            <a:r>
              <a:rPr lang="fr-BE"/>
              <a:t>Certains constructeurs ont installé 2 bougies par chambre avec un allumage décalé pour réduire ce taux d'imbrûlés, et même trois sur les moteurs de compétition.</a:t>
            </a:r>
            <a:br>
              <a:rPr lang="fr-BE"/>
            </a:br>
            <a:endParaRPr lang="fr-BE"/>
          </a:p>
          <a:p>
            <a:pPr>
              <a:buFont typeface="Wingdings" pitchFamily="2" charset="2"/>
              <a:buChar char="Ø"/>
            </a:pPr>
            <a:r>
              <a:rPr lang="fr-BE"/>
              <a:t>Malgré tout, une partie du carburant est perdu corps et bien et passe dans l'échappement, d'où parfois des exposions du plus bel effet sonore.</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0" fill="hold" nodeType="after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p:cTn id="12"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 calcmode="lin" valueType="num">
                                      <p:cBhvr>
                                        <p:cTn id="19"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8">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nodeType="clickEffect">
                                  <p:stCondLst>
                                    <p:cond delay="0"/>
                                  </p:stCondLst>
                                  <p:childTnLst>
                                    <p:set>
                                      <p:cBhvr>
                                        <p:cTn id="25" dur="1" fill="hold">
                                          <p:stCondLst>
                                            <p:cond delay="0"/>
                                          </p:stCondLst>
                                        </p:cTn>
                                        <p:tgtEl>
                                          <p:spTgt spid="8">
                                            <p:txEl>
                                              <p:pRg st="2" end="2"/>
                                            </p:txEl>
                                          </p:spTgt>
                                        </p:tgtEl>
                                        <p:attrNameLst>
                                          <p:attrName>style.visibility</p:attrName>
                                        </p:attrNameLst>
                                      </p:cBhvr>
                                      <p:to>
                                        <p:strVal val="visible"/>
                                      </p:to>
                                    </p:set>
                                    <p:anim calcmode="lin" valueType="num">
                                      <p:cBhvr>
                                        <p:cTn id="26"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8">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nodeType="clickEffect">
                                  <p:stCondLst>
                                    <p:cond delay="0"/>
                                  </p:stCondLst>
                                  <p:childTnLst>
                                    <p:set>
                                      <p:cBhvr>
                                        <p:cTn id="32" dur="1" fill="hold">
                                          <p:stCondLst>
                                            <p:cond delay="0"/>
                                          </p:stCondLst>
                                        </p:cTn>
                                        <p:tgtEl>
                                          <p:spTgt spid="8">
                                            <p:txEl>
                                              <p:pRg st="3" end="3"/>
                                            </p:txEl>
                                          </p:spTgt>
                                        </p:tgtEl>
                                        <p:attrNameLst>
                                          <p:attrName>style.visibility</p:attrName>
                                        </p:attrNameLst>
                                      </p:cBhvr>
                                      <p:to>
                                        <p:strVal val="visible"/>
                                      </p:to>
                                    </p:set>
                                    <p:anim calcmode="lin" valueType="num">
                                      <p:cBhvr>
                                        <p:cTn id="33"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ce réservé du numéro de diapositive 3"/>
          <p:cNvSpPr>
            <a:spLocks noGrp="1"/>
          </p:cNvSpPr>
          <p:nvPr>
            <p:ph type="sldNum" sz="quarter" idx="10"/>
          </p:nvPr>
        </p:nvSpPr>
        <p:spPr>
          <a:noFill/>
        </p:spPr>
        <p:txBody>
          <a:bodyPr/>
          <a:lstStyle/>
          <a:p>
            <a:pPr defTabSz="1073150"/>
            <a:fld id="{CF923093-26E9-49B9-99B7-37D6CCB108C9}" type="slidenum">
              <a:rPr lang="fr-BE" smtClean="0"/>
              <a:pPr defTabSz="1073150"/>
              <a:t>60</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Allumage classique</a:t>
            </a:r>
            <a:br>
              <a:rPr lang="fr-BE" sz="3600">
                <a:solidFill>
                  <a:schemeClr val="accent4"/>
                </a:solidFill>
              </a:rPr>
            </a:br>
            <a:r>
              <a:rPr lang="fr-BE" sz="3600">
                <a:solidFill>
                  <a:schemeClr val="accent4"/>
                </a:solidFill>
              </a:rPr>
              <a:t>Bobine</a:t>
            </a:r>
          </a:p>
        </p:txBody>
      </p:sp>
      <p:sp>
        <p:nvSpPr>
          <p:cNvPr id="38916" name="ZoneTexte 3"/>
          <p:cNvSpPr txBox="1">
            <a:spLocks noChangeArrowheads="1"/>
          </p:cNvSpPr>
          <p:nvPr/>
        </p:nvSpPr>
        <p:spPr bwMode="auto">
          <a:xfrm>
            <a:off x="214313" y="1404938"/>
            <a:ext cx="9929812" cy="3785652"/>
          </a:xfrm>
          <a:prstGeom prst="rect">
            <a:avLst/>
          </a:prstGeom>
          <a:noFill/>
          <a:ln w="9525">
            <a:noFill/>
            <a:miter lim="800000"/>
            <a:headEnd/>
            <a:tailEnd/>
          </a:ln>
        </p:spPr>
        <p:txBody>
          <a:bodyPr>
            <a:spAutoFit/>
          </a:bodyPr>
          <a:lstStyle/>
          <a:p>
            <a:pPr>
              <a:defRPr/>
            </a:pPr>
            <a:r>
              <a:rPr lang="fr-BE" b="1">
                <a:effectLst>
                  <a:outerShdw blurRad="38100" dist="38100" dir="2700000" algn="tl">
                    <a:srgbClr val="000000">
                      <a:alpha val="43137"/>
                    </a:srgbClr>
                  </a:outerShdw>
                </a:effectLst>
              </a:rPr>
              <a:t>Lorsque les vis platinées s’écartent…</a:t>
            </a:r>
          </a:p>
          <a:p>
            <a:pPr>
              <a:defRPr/>
            </a:pPr>
            <a:endParaRPr lang="fr-BE" b="1"/>
          </a:p>
          <a:p>
            <a:pPr marL="457200" indent="-457200">
              <a:buFont typeface="+mj-lt"/>
              <a:buAutoNum type="arabicPeriod"/>
              <a:defRPr/>
            </a:pPr>
            <a:r>
              <a:rPr lang="fr-BE"/>
              <a:t>Le courant dans le primaire est interrompu.</a:t>
            </a:r>
          </a:p>
          <a:p>
            <a:pPr marL="457200" indent="-457200">
              <a:buFont typeface="+mj-lt"/>
              <a:buAutoNum type="arabicPeriod"/>
              <a:defRPr/>
            </a:pPr>
            <a:r>
              <a:rPr lang="fr-BE"/>
              <a:t>Le flux magnétique s’effondre.</a:t>
            </a:r>
          </a:p>
          <a:p>
            <a:pPr marL="457200" indent="-457200">
              <a:buFont typeface="+mj-lt"/>
              <a:buAutoNum type="arabicPeriod"/>
              <a:defRPr/>
            </a:pPr>
            <a:r>
              <a:rPr lang="fr-BE"/>
              <a:t>L’énergie stockée dans la bobine se libère sous forme de HT (Haute Tension) dans le secondaire : jusque 15 - 20.000 V (Volts)</a:t>
            </a:r>
          </a:p>
          <a:p>
            <a:pPr marL="457200" indent="-457200">
              <a:buFont typeface="+mj-lt"/>
              <a:buAutoNum type="arabicPeriod"/>
              <a:defRPr/>
            </a:pPr>
            <a:r>
              <a:rPr lang="fr-BE"/>
              <a:t>Cette HT est véhiculée jusqu’aux bougies via le distributeur (Delco)</a:t>
            </a:r>
          </a:p>
          <a:p>
            <a:pPr marL="457200" indent="-457200">
              <a:buFont typeface="+mj-lt"/>
              <a:buAutoNum type="arabicPeriod"/>
              <a:defRPr/>
            </a:pPr>
            <a:r>
              <a:rPr lang="fr-BE"/>
              <a:t>Cela va créer une étincelle.</a:t>
            </a:r>
          </a:p>
          <a:p>
            <a:pPr marL="457200" indent="-457200">
              <a:buFont typeface="+mj-lt"/>
              <a:buAutoNum type="arabicPeriod"/>
              <a:defRPr/>
            </a:pPr>
            <a:r>
              <a:rPr lang="fr-BE"/>
              <a:t>La durée de l’étincelle est de 1,5 à 2ms</a:t>
            </a:r>
          </a:p>
          <a:p>
            <a:pPr marL="457200" indent="-457200">
              <a:buFont typeface="+mj-lt"/>
              <a:buAutoNum type="arabicPeriod"/>
              <a:defRPr/>
            </a:pPr>
            <a:r>
              <a:rPr lang="fr-BE"/>
              <a:t>La résistance typique du secondaire est de 5.000 </a:t>
            </a:r>
            <a:r>
              <a:rPr lang="el-GR"/>
              <a:t>Ω </a:t>
            </a:r>
            <a:r>
              <a:rPr lang="fr-BE"/>
              <a:t>à 15.000</a:t>
            </a:r>
            <a:r>
              <a:rPr lang="el-GR"/>
              <a:t> Ω</a:t>
            </a:r>
            <a:endParaRPr lang="fr-BE"/>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0" fill="hold" nodeType="afterEffect">
                                  <p:stCondLst>
                                    <p:cond delay="0"/>
                                  </p:stCondLst>
                                  <p:childTnLst>
                                    <p:set>
                                      <p:cBhvr>
                                        <p:cTn id="11" dur="1" fill="hold">
                                          <p:stCondLst>
                                            <p:cond delay="0"/>
                                          </p:stCondLst>
                                        </p:cTn>
                                        <p:tgtEl>
                                          <p:spTgt spid="38916">
                                            <p:txEl>
                                              <p:pRg st="0" end="0"/>
                                            </p:txEl>
                                          </p:spTgt>
                                        </p:tgtEl>
                                        <p:attrNameLst>
                                          <p:attrName>style.visibility</p:attrName>
                                        </p:attrNameLst>
                                      </p:cBhvr>
                                      <p:to>
                                        <p:strVal val="visible"/>
                                      </p:to>
                                    </p:set>
                                    <p:anim calcmode="lin" valueType="num">
                                      <p:cBhvr>
                                        <p:cTn id="12" dur="500" fill="hold"/>
                                        <p:tgtEl>
                                          <p:spTgt spid="38916">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8916">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8916">
                                            <p:txEl>
                                              <p:pRg st="0" end="0"/>
                                            </p:txEl>
                                          </p:spTgt>
                                        </p:tgtEl>
                                      </p:cBhvr>
                                    </p:animEffect>
                                  </p:childTnLst>
                                </p:cTn>
                              </p:par>
                            </p:childTnLst>
                          </p:cTn>
                        </p:par>
                        <p:par>
                          <p:cTn id="15" fill="hold">
                            <p:stCondLst>
                              <p:cond delay="1000"/>
                            </p:stCondLst>
                            <p:childTnLst>
                              <p:par>
                                <p:cTn id="16" presetID="53" presetClass="entr" presetSubtype="0" fill="hold" nodeType="afterEffect">
                                  <p:stCondLst>
                                    <p:cond delay="0"/>
                                  </p:stCondLst>
                                  <p:childTnLst>
                                    <p:set>
                                      <p:cBhvr>
                                        <p:cTn id="17" dur="1" fill="hold">
                                          <p:stCondLst>
                                            <p:cond delay="0"/>
                                          </p:stCondLst>
                                        </p:cTn>
                                        <p:tgtEl>
                                          <p:spTgt spid="38916">
                                            <p:txEl>
                                              <p:pRg st="2" end="2"/>
                                            </p:txEl>
                                          </p:spTgt>
                                        </p:tgtEl>
                                        <p:attrNameLst>
                                          <p:attrName>style.visibility</p:attrName>
                                        </p:attrNameLst>
                                      </p:cBhvr>
                                      <p:to>
                                        <p:strVal val="visible"/>
                                      </p:to>
                                    </p:set>
                                    <p:anim calcmode="lin" valueType="num">
                                      <p:cBhvr>
                                        <p:cTn id="18" dur="500" fill="hold"/>
                                        <p:tgtEl>
                                          <p:spTgt spid="38916">
                                            <p:txEl>
                                              <p:pRg st="2" end="2"/>
                                            </p:txEl>
                                          </p:spTgt>
                                        </p:tgtEl>
                                        <p:attrNameLst>
                                          <p:attrName>ppt_w</p:attrName>
                                        </p:attrNameLst>
                                      </p:cBhvr>
                                      <p:tavLst>
                                        <p:tav tm="0">
                                          <p:val>
                                            <p:fltVal val="0"/>
                                          </p:val>
                                        </p:tav>
                                        <p:tav tm="100000">
                                          <p:val>
                                            <p:strVal val="#ppt_w"/>
                                          </p:val>
                                        </p:tav>
                                      </p:tavLst>
                                    </p:anim>
                                    <p:anim calcmode="lin" valueType="num">
                                      <p:cBhvr>
                                        <p:cTn id="19" dur="500" fill="hold"/>
                                        <p:tgtEl>
                                          <p:spTgt spid="38916">
                                            <p:txEl>
                                              <p:pRg st="2" end="2"/>
                                            </p:txEl>
                                          </p:spTgt>
                                        </p:tgtEl>
                                        <p:attrNameLst>
                                          <p:attrName>ppt_h</p:attrName>
                                        </p:attrNameLst>
                                      </p:cBhvr>
                                      <p:tavLst>
                                        <p:tav tm="0">
                                          <p:val>
                                            <p:fltVal val="0"/>
                                          </p:val>
                                        </p:tav>
                                        <p:tav tm="100000">
                                          <p:val>
                                            <p:strVal val="#ppt_h"/>
                                          </p:val>
                                        </p:tav>
                                      </p:tavLst>
                                    </p:anim>
                                    <p:animEffect transition="in" filter="fade">
                                      <p:cBhvr>
                                        <p:cTn id="20" dur="500"/>
                                        <p:tgtEl>
                                          <p:spTgt spid="38916">
                                            <p:txEl>
                                              <p:pRg st="2" end="2"/>
                                            </p:txEl>
                                          </p:spTgt>
                                        </p:tgtEl>
                                      </p:cBhvr>
                                    </p:animEffect>
                                  </p:childTnLst>
                                </p:cTn>
                              </p:par>
                            </p:childTnLst>
                          </p:cTn>
                        </p:par>
                        <p:par>
                          <p:cTn id="21" fill="hold">
                            <p:stCondLst>
                              <p:cond delay="1500"/>
                            </p:stCondLst>
                            <p:childTnLst>
                              <p:par>
                                <p:cTn id="22" presetID="53" presetClass="entr" presetSubtype="0" fill="hold" nodeType="afterEffect">
                                  <p:stCondLst>
                                    <p:cond delay="0"/>
                                  </p:stCondLst>
                                  <p:childTnLst>
                                    <p:set>
                                      <p:cBhvr>
                                        <p:cTn id="23" dur="1" fill="hold">
                                          <p:stCondLst>
                                            <p:cond delay="0"/>
                                          </p:stCondLst>
                                        </p:cTn>
                                        <p:tgtEl>
                                          <p:spTgt spid="38916">
                                            <p:txEl>
                                              <p:pRg st="3" end="3"/>
                                            </p:txEl>
                                          </p:spTgt>
                                        </p:tgtEl>
                                        <p:attrNameLst>
                                          <p:attrName>style.visibility</p:attrName>
                                        </p:attrNameLst>
                                      </p:cBhvr>
                                      <p:to>
                                        <p:strVal val="visible"/>
                                      </p:to>
                                    </p:set>
                                    <p:anim calcmode="lin" valueType="num">
                                      <p:cBhvr>
                                        <p:cTn id="24" dur="500" fill="hold"/>
                                        <p:tgtEl>
                                          <p:spTgt spid="38916">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38916">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38916">
                                            <p:txEl>
                                              <p:pRg st="3" end="3"/>
                                            </p:txEl>
                                          </p:spTgt>
                                        </p:tgtEl>
                                      </p:cBhvr>
                                    </p:animEffect>
                                  </p:childTnLst>
                                </p:cTn>
                              </p:par>
                            </p:childTnLst>
                          </p:cTn>
                        </p:par>
                        <p:par>
                          <p:cTn id="27" fill="hold">
                            <p:stCondLst>
                              <p:cond delay="2000"/>
                            </p:stCondLst>
                            <p:childTnLst>
                              <p:par>
                                <p:cTn id="28" presetID="53" presetClass="entr" presetSubtype="0" fill="hold" nodeType="afterEffect">
                                  <p:stCondLst>
                                    <p:cond delay="0"/>
                                  </p:stCondLst>
                                  <p:childTnLst>
                                    <p:set>
                                      <p:cBhvr>
                                        <p:cTn id="29" dur="1" fill="hold">
                                          <p:stCondLst>
                                            <p:cond delay="0"/>
                                          </p:stCondLst>
                                        </p:cTn>
                                        <p:tgtEl>
                                          <p:spTgt spid="38916">
                                            <p:txEl>
                                              <p:pRg st="4" end="4"/>
                                            </p:txEl>
                                          </p:spTgt>
                                        </p:tgtEl>
                                        <p:attrNameLst>
                                          <p:attrName>style.visibility</p:attrName>
                                        </p:attrNameLst>
                                      </p:cBhvr>
                                      <p:to>
                                        <p:strVal val="visible"/>
                                      </p:to>
                                    </p:set>
                                    <p:anim calcmode="lin" valueType="num">
                                      <p:cBhvr>
                                        <p:cTn id="30" dur="500" fill="hold"/>
                                        <p:tgtEl>
                                          <p:spTgt spid="38916">
                                            <p:txEl>
                                              <p:pRg st="4" end="4"/>
                                            </p:txEl>
                                          </p:spTgt>
                                        </p:tgtEl>
                                        <p:attrNameLst>
                                          <p:attrName>ppt_w</p:attrName>
                                        </p:attrNameLst>
                                      </p:cBhvr>
                                      <p:tavLst>
                                        <p:tav tm="0">
                                          <p:val>
                                            <p:fltVal val="0"/>
                                          </p:val>
                                        </p:tav>
                                        <p:tav tm="100000">
                                          <p:val>
                                            <p:strVal val="#ppt_w"/>
                                          </p:val>
                                        </p:tav>
                                      </p:tavLst>
                                    </p:anim>
                                    <p:anim calcmode="lin" valueType="num">
                                      <p:cBhvr>
                                        <p:cTn id="31" dur="500" fill="hold"/>
                                        <p:tgtEl>
                                          <p:spTgt spid="38916">
                                            <p:txEl>
                                              <p:pRg st="4" end="4"/>
                                            </p:txEl>
                                          </p:spTgt>
                                        </p:tgtEl>
                                        <p:attrNameLst>
                                          <p:attrName>ppt_h</p:attrName>
                                        </p:attrNameLst>
                                      </p:cBhvr>
                                      <p:tavLst>
                                        <p:tav tm="0">
                                          <p:val>
                                            <p:fltVal val="0"/>
                                          </p:val>
                                        </p:tav>
                                        <p:tav tm="100000">
                                          <p:val>
                                            <p:strVal val="#ppt_h"/>
                                          </p:val>
                                        </p:tav>
                                      </p:tavLst>
                                    </p:anim>
                                    <p:animEffect transition="in" filter="fade">
                                      <p:cBhvr>
                                        <p:cTn id="32" dur="500"/>
                                        <p:tgtEl>
                                          <p:spTgt spid="38916">
                                            <p:txEl>
                                              <p:pRg st="4" end="4"/>
                                            </p:txEl>
                                          </p:spTgt>
                                        </p:tgtEl>
                                      </p:cBhvr>
                                    </p:animEffect>
                                  </p:childTnLst>
                                </p:cTn>
                              </p:par>
                            </p:childTnLst>
                          </p:cTn>
                        </p:par>
                        <p:par>
                          <p:cTn id="33" fill="hold">
                            <p:stCondLst>
                              <p:cond delay="2500"/>
                            </p:stCondLst>
                            <p:childTnLst>
                              <p:par>
                                <p:cTn id="34" presetID="53" presetClass="entr" presetSubtype="0" fill="hold" nodeType="afterEffect">
                                  <p:stCondLst>
                                    <p:cond delay="0"/>
                                  </p:stCondLst>
                                  <p:childTnLst>
                                    <p:set>
                                      <p:cBhvr>
                                        <p:cTn id="35" dur="1" fill="hold">
                                          <p:stCondLst>
                                            <p:cond delay="0"/>
                                          </p:stCondLst>
                                        </p:cTn>
                                        <p:tgtEl>
                                          <p:spTgt spid="38916">
                                            <p:txEl>
                                              <p:pRg st="5" end="5"/>
                                            </p:txEl>
                                          </p:spTgt>
                                        </p:tgtEl>
                                        <p:attrNameLst>
                                          <p:attrName>style.visibility</p:attrName>
                                        </p:attrNameLst>
                                      </p:cBhvr>
                                      <p:to>
                                        <p:strVal val="visible"/>
                                      </p:to>
                                    </p:set>
                                    <p:anim calcmode="lin" valueType="num">
                                      <p:cBhvr>
                                        <p:cTn id="36" dur="500" fill="hold"/>
                                        <p:tgtEl>
                                          <p:spTgt spid="38916">
                                            <p:txEl>
                                              <p:pRg st="5" end="5"/>
                                            </p:txEl>
                                          </p:spTgt>
                                        </p:tgtEl>
                                        <p:attrNameLst>
                                          <p:attrName>ppt_w</p:attrName>
                                        </p:attrNameLst>
                                      </p:cBhvr>
                                      <p:tavLst>
                                        <p:tav tm="0">
                                          <p:val>
                                            <p:fltVal val="0"/>
                                          </p:val>
                                        </p:tav>
                                        <p:tav tm="100000">
                                          <p:val>
                                            <p:strVal val="#ppt_w"/>
                                          </p:val>
                                        </p:tav>
                                      </p:tavLst>
                                    </p:anim>
                                    <p:anim calcmode="lin" valueType="num">
                                      <p:cBhvr>
                                        <p:cTn id="37" dur="500" fill="hold"/>
                                        <p:tgtEl>
                                          <p:spTgt spid="38916">
                                            <p:txEl>
                                              <p:pRg st="5" end="5"/>
                                            </p:txEl>
                                          </p:spTgt>
                                        </p:tgtEl>
                                        <p:attrNameLst>
                                          <p:attrName>ppt_h</p:attrName>
                                        </p:attrNameLst>
                                      </p:cBhvr>
                                      <p:tavLst>
                                        <p:tav tm="0">
                                          <p:val>
                                            <p:fltVal val="0"/>
                                          </p:val>
                                        </p:tav>
                                        <p:tav tm="100000">
                                          <p:val>
                                            <p:strVal val="#ppt_h"/>
                                          </p:val>
                                        </p:tav>
                                      </p:tavLst>
                                    </p:anim>
                                    <p:animEffect transition="in" filter="fade">
                                      <p:cBhvr>
                                        <p:cTn id="38" dur="500"/>
                                        <p:tgtEl>
                                          <p:spTgt spid="38916">
                                            <p:txEl>
                                              <p:pRg st="5" end="5"/>
                                            </p:txEl>
                                          </p:spTgt>
                                        </p:tgtEl>
                                      </p:cBhvr>
                                    </p:animEffect>
                                  </p:childTnLst>
                                </p:cTn>
                              </p:par>
                            </p:childTnLst>
                          </p:cTn>
                        </p:par>
                        <p:par>
                          <p:cTn id="39" fill="hold">
                            <p:stCondLst>
                              <p:cond delay="3000"/>
                            </p:stCondLst>
                            <p:childTnLst>
                              <p:par>
                                <p:cTn id="40" presetID="53" presetClass="entr" presetSubtype="0" fill="hold" nodeType="afterEffect">
                                  <p:stCondLst>
                                    <p:cond delay="0"/>
                                  </p:stCondLst>
                                  <p:childTnLst>
                                    <p:set>
                                      <p:cBhvr>
                                        <p:cTn id="41" dur="1" fill="hold">
                                          <p:stCondLst>
                                            <p:cond delay="0"/>
                                          </p:stCondLst>
                                        </p:cTn>
                                        <p:tgtEl>
                                          <p:spTgt spid="38916">
                                            <p:txEl>
                                              <p:pRg st="6" end="6"/>
                                            </p:txEl>
                                          </p:spTgt>
                                        </p:tgtEl>
                                        <p:attrNameLst>
                                          <p:attrName>style.visibility</p:attrName>
                                        </p:attrNameLst>
                                      </p:cBhvr>
                                      <p:to>
                                        <p:strVal val="visible"/>
                                      </p:to>
                                    </p:set>
                                    <p:anim calcmode="lin" valueType="num">
                                      <p:cBhvr>
                                        <p:cTn id="42" dur="500" fill="hold"/>
                                        <p:tgtEl>
                                          <p:spTgt spid="38916">
                                            <p:txEl>
                                              <p:pRg st="6" end="6"/>
                                            </p:txEl>
                                          </p:spTgt>
                                        </p:tgtEl>
                                        <p:attrNameLst>
                                          <p:attrName>ppt_w</p:attrName>
                                        </p:attrNameLst>
                                      </p:cBhvr>
                                      <p:tavLst>
                                        <p:tav tm="0">
                                          <p:val>
                                            <p:fltVal val="0"/>
                                          </p:val>
                                        </p:tav>
                                        <p:tav tm="100000">
                                          <p:val>
                                            <p:strVal val="#ppt_w"/>
                                          </p:val>
                                        </p:tav>
                                      </p:tavLst>
                                    </p:anim>
                                    <p:anim calcmode="lin" valueType="num">
                                      <p:cBhvr>
                                        <p:cTn id="43" dur="500" fill="hold"/>
                                        <p:tgtEl>
                                          <p:spTgt spid="38916">
                                            <p:txEl>
                                              <p:pRg st="6" end="6"/>
                                            </p:txEl>
                                          </p:spTgt>
                                        </p:tgtEl>
                                        <p:attrNameLst>
                                          <p:attrName>ppt_h</p:attrName>
                                        </p:attrNameLst>
                                      </p:cBhvr>
                                      <p:tavLst>
                                        <p:tav tm="0">
                                          <p:val>
                                            <p:fltVal val="0"/>
                                          </p:val>
                                        </p:tav>
                                        <p:tav tm="100000">
                                          <p:val>
                                            <p:strVal val="#ppt_h"/>
                                          </p:val>
                                        </p:tav>
                                      </p:tavLst>
                                    </p:anim>
                                    <p:animEffect transition="in" filter="fade">
                                      <p:cBhvr>
                                        <p:cTn id="44" dur="500"/>
                                        <p:tgtEl>
                                          <p:spTgt spid="38916">
                                            <p:txEl>
                                              <p:pRg st="6" end="6"/>
                                            </p:txEl>
                                          </p:spTgt>
                                        </p:tgtEl>
                                      </p:cBhvr>
                                    </p:animEffect>
                                  </p:childTnLst>
                                </p:cTn>
                              </p:par>
                            </p:childTnLst>
                          </p:cTn>
                        </p:par>
                        <p:par>
                          <p:cTn id="45" fill="hold">
                            <p:stCondLst>
                              <p:cond delay="3500"/>
                            </p:stCondLst>
                            <p:childTnLst>
                              <p:par>
                                <p:cTn id="46" presetID="53" presetClass="entr" presetSubtype="0" fill="hold" nodeType="afterEffect">
                                  <p:stCondLst>
                                    <p:cond delay="0"/>
                                  </p:stCondLst>
                                  <p:childTnLst>
                                    <p:set>
                                      <p:cBhvr>
                                        <p:cTn id="47" dur="1" fill="hold">
                                          <p:stCondLst>
                                            <p:cond delay="0"/>
                                          </p:stCondLst>
                                        </p:cTn>
                                        <p:tgtEl>
                                          <p:spTgt spid="38916">
                                            <p:txEl>
                                              <p:pRg st="7" end="7"/>
                                            </p:txEl>
                                          </p:spTgt>
                                        </p:tgtEl>
                                        <p:attrNameLst>
                                          <p:attrName>style.visibility</p:attrName>
                                        </p:attrNameLst>
                                      </p:cBhvr>
                                      <p:to>
                                        <p:strVal val="visible"/>
                                      </p:to>
                                    </p:set>
                                    <p:anim calcmode="lin" valueType="num">
                                      <p:cBhvr>
                                        <p:cTn id="48" dur="500" fill="hold"/>
                                        <p:tgtEl>
                                          <p:spTgt spid="38916">
                                            <p:txEl>
                                              <p:pRg st="7" end="7"/>
                                            </p:txEl>
                                          </p:spTgt>
                                        </p:tgtEl>
                                        <p:attrNameLst>
                                          <p:attrName>ppt_w</p:attrName>
                                        </p:attrNameLst>
                                      </p:cBhvr>
                                      <p:tavLst>
                                        <p:tav tm="0">
                                          <p:val>
                                            <p:fltVal val="0"/>
                                          </p:val>
                                        </p:tav>
                                        <p:tav tm="100000">
                                          <p:val>
                                            <p:strVal val="#ppt_w"/>
                                          </p:val>
                                        </p:tav>
                                      </p:tavLst>
                                    </p:anim>
                                    <p:anim calcmode="lin" valueType="num">
                                      <p:cBhvr>
                                        <p:cTn id="49" dur="500" fill="hold"/>
                                        <p:tgtEl>
                                          <p:spTgt spid="38916">
                                            <p:txEl>
                                              <p:pRg st="7" end="7"/>
                                            </p:txEl>
                                          </p:spTgt>
                                        </p:tgtEl>
                                        <p:attrNameLst>
                                          <p:attrName>ppt_h</p:attrName>
                                        </p:attrNameLst>
                                      </p:cBhvr>
                                      <p:tavLst>
                                        <p:tav tm="0">
                                          <p:val>
                                            <p:fltVal val="0"/>
                                          </p:val>
                                        </p:tav>
                                        <p:tav tm="100000">
                                          <p:val>
                                            <p:strVal val="#ppt_h"/>
                                          </p:val>
                                        </p:tav>
                                      </p:tavLst>
                                    </p:anim>
                                    <p:animEffect transition="in" filter="fade">
                                      <p:cBhvr>
                                        <p:cTn id="50" dur="500"/>
                                        <p:tgtEl>
                                          <p:spTgt spid="38916">
                                            <p:txEl>
                                              <p:pRg st="7" end="7"/>
                                            </p:txEl>
                                          </p:spTgt>
                                        </p:tgtEl>
                                      </p:cBhvr>
                                    </p:animEffect>
                                  </p:childTnLst>
                                </p:cTn>
                              </p:par>
                            </p:childTnLst>
                          </p:cTn>
                        </p:par>
                        <p:par>
                          <p:cTn id="51" fill="hold">
                            <p:stCondLst>
                              <p:cond delay="4000"/>
                            </p:stCondLst>
                            <p:childTnLst>
                              <p:par>
                                <p:cTn id="52" presetID="53" presetClass="entr" presetSubtype="0" fill="hold" nodeType="afterEffect">
                                  <p:stCondLst>
                                    <p:cond delay="0"/>
                                  </p:stCondLst>
                                  <p:childTnLst>
                                    <p:set>
                                      <p:cBhvr>
                                        <p:cTn id="53" dur="1" fill="hold">
                                          <p:stCondLst>
                                            <p:cond delay="0"/>
                                          </p:stCondLst>
                                        </p:cTn>
                                        <p:tgtEl>
                                          <p:spTgt spid="38916">
                                            <p:txEl>
                                              <p:pRg st="8" end="8"/>
                                            </p:txEl>
                                          </p:spTgt>
                                        </p:tgtEl>
                                        <p:attrNameLst>
                                          <p:attrName>style.visibility</p:attrName>
                                        </p:attrNameLst>
                                      </p:cBhvr>
                                      <p:to>
                                        <p:strVal val="visible"/>
                                      </p:to>
                                    </p:set>
                                    <p:anim calcmode="lin" valueType="num">
                                      <p:cBhvr>
                                        <p:cTn id="54" dur="500" fill="hold"/>
                                        <p:tgtEl>
                                          <p:spTgt spid="38916">
                                            <p:txEl>
                                              <p:pRg st="8" end="8"/>
                                            </p:txEl>
                                          </p:spTgt>
                                        </p:tgtEl>
                                        <p:attrNameLst>
                                          <p:attrName>ppt_w</p:attrName>
                                        </p:attrNameLst>
                                      </p:cBhvr>
                                      <p:tavLst>
                                        <p:tav tm="0">
                                          <p:val>
                                            <p:fltVal val="0"/>
                                          </p:val>
                                        </p:tav>
                                        <p:tav tm="100000">
                                          <p:val>
                                            <p:strVal val="#ppt_w"/>
                                          </p:val>
                                        </p:tav>
                                      </p:tavLst>
                                    </p:anim>
                                    <p:anim calcmode="lin" valueType="num">
                                      <p:cBhvr>
                                        <p:cTn id="55" dur="500" fill="hold"/>
                                        <p:tgtEl>
                                          <p:spTgt spid="38916">
                                            <p:txEl>
                                              <p:pRg st="8" end="8"/>
                                            </p:txEl>
                                          </p:spTgt>
                                        </p:tgtEl>
                                        <p:attrNameLst>
                                          <p:attrName>ppt_h</p:attrName>
                                        </p:attrNameLst>
                                      </p:cBhvr>
                                      <p:tavLst>
                                        <p:tav tm="0">
                                          <p:val>
                                            <p:fltVal val="0"/>
                                          </p:val>
                                        </p:tav>
                                        <p:tav tm="100000">
                                          <p:val>
                                            <p:strVal val="#ppt_h"/>
                                          </p:val>
                                        </p:tav>
                                      </p:tavLst>
                                    </p:anim>
                                    <p:animEffect transition="in" filter="fade">
                                      <p:cBhvr>
                                        <p:cTn id="56" dur="500"/>
                                        <p:tgtEl>
                                          <p:spTgt spid="3891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ce réservé du numéro de diapositive 3"/>
          <p:cNvSpPr>
            <a:spLocks noGrp="1"/>
          </p:cNvSpPr>
          <p:nvPr>
            <p:ph type="sldNum" sz="quarter" idx="10"/>
          </p:nvPr>
        </p:nvSpPr>
        <p:spPr>
          <a:noFill/>
        </p:spPr>
        <p:txBody>
          <a:bodyPr/>
          <a:lstStyle/>
          <a:p>
            <a:pPr defTabSz="1073150"/>
            <a:fld id="{1989C862-BFD6-4A67-B181-07DB60415EEC}" type="slidenum">
              <a:rPr lang="fr-BE" smtClean="0"/>
              <a:pPr defTabSz="1073150"/>
              <a:t>61</a:t>
            </a:fld>
            <a:endParaRPr lang="fr-BE"/>
          </a:p>
        </p:txBody>
      </p:sp>
      <p:sp>
        <p:nvSpPr>
          <p:cNvPr id="14" name="Rectangle 2"/>
          <p:cNvSpPr>
            <a:spLocks noGrp="1" noChangeArrowheads="1"/>
          </p:cNvSpPr>
          <p:nvPr>
            <p:ph type="title"/>
          </p:nvPr>
        </p:nvSpPr>
        <p:spPr>
          <a:xfrm>
            <a:off x="1828800" y="126238"/>
            <a:ext cx="8458200" cy="985774"/>
          </a:xfrm>
        </p:spPr>
        <p:txBody>
          <a:bodyPr lIns="100004" tIns="49208" rIns="100004" bIns="49208"/>
          <a:lstStyle/>
          <a:p>
            <a:pPr>
              <a:defRPr/>
            </a:pPr>
            <a:r>
              <a:rPr lang="fr-BE" sz="3600">
                <a:solidFill>
                  <a:schemeClr val="accent4"/>
                </a:solidFill>
              </a:rPr>
              <a:t>Allumage classique</a:t>
            </a:r>
            <a:br>
              <a:rPr lang="fr-BE" sz="3600">
                <a:solidFill>
                  <a:schemeClr val="accent4"/>
                </a:solidFill>
              </a:rPr>
            </a:br>
            <a:r>
              <a:rPr lang="fr-BE" sz="3600">
                <a:solidFill>
                  <a:schemeClr val="accent4"/>
                </a:solidFill>
              </a:rPr>
              <a:t>Bobine</a:t>
            </a:r>
          </a:p>
        </p:txBody>
      </p:sp>
      <p:pic>
        <p:nvPicPr>
          <p:cNvPr id="6" name="Image 5" descr="Bobine en coupe.jpg"/>
          <p:cNvPicPr>
            <a:picLocks noChangeAspect="1"/>
          </p:cNvPicPr>
          <p:nvPr/>
        </p:nvPicPr>
        <p:blipFill>
          <a:blip r:embed="rId3" cstate="print"/>
          <a:stretch>
            <a:fillRect/>
          </a:stretch>
        </p:blipFill>
        <p:spPr>
          <a:xfrm>
            <a:off x="1000096" y="1404938"/>
            <a:ext cx="2500330" cy="5715040"/>
          </a:xfrm>
          <a:prstGeom prst="rect">
            <a:avLst/>
          </a:prstGeom>
        </p:spPr>
      </p:pic>
      <p:pic>
        <p:nvPicPr>
          <p:cNvPr id="7" name="Image 6" descr="Allumage 001c.jpg"/>
          <p:cNvPicPr>
            <a:picLocks noChangeAspect="1"/>
          </p:cNvPicPr>
          <p:nvPr/>
        </p:nvPicPr>
        <p:blipFill>
          <a:blip r:embed="rId4" cstate="print"/>
          <a:stretch>
            <a:fillRect/>
          </a:stretch>
        </p:blipFill>
        <p:spPr>
          <a:xfrm>
            <a:off x="5357814" y="1404922"/>
            <a:ext cx="4247156" cy="5834078"/>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ce réservé du numéro de diapositive 3"/>
          <p:cNvSpPr>
            <a:spLocks noGrp="1"/>
          </p:cNvSpPr>
          <p:nvPr>
            <p:ph type="sldNum" sz="quarter" idx="10"/>
          </p:nvPr>
        </p:nvSpPr>
        <p:spPr>
          <a:noFill/>
        </p:spPr>
        <p:txBody>
          <a:bodyPr/>
          <a:lstStyle/>
          <a:p>
            <a:pPr defTabSz="1073150"/>
            <a:fld id="{789B20C7-20E0-4F6C-9957-7290A1FD92A6}" type="slidenum">
              <a:rPr lang="fr-BE" smtClean="0"/>
              <a:pPr defTabSz="1073150"/>
              <a:t>62</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Allumage classique</a:t>
            </a:r>
            <a:br>
              <a:rPr lang="fr-BE" sz="3600">
                <a:solidFill>
                  <a:schemeClr val="accent4"/>
                </a:solidFill>
              </a:rPr>
            </a:br>
            <a:r>
              <a:rPr lang="fr-BE" sz="3600">
                <a:solidFill>
                  <a:schemeClr val="accent4"/>
                </a:solidFill>
              </a:rPr>
              <a:t>Bobine</a:t>
            </a:r>
          </a:p>
        </p:txBody>
      </p:sp>
      <p:sp>
        <p:nvSpPr>
          <p:cNvPr id="39940" name="ZoneTexte 3"/>
          <p:cNvSpPr txBox="1">
            <a:spLocks noChangeArrowheads="1"/>
          </p:cNvSpPr>
          <p:nvPr/>
        </p:nvSpPr>
        <p:spPr bwMode="auto">
          <a:xfrm>
            <a:off x="357188" y="1333484"/>
            <a:ext cx="9929812" cy="5386090"/>
          </a:xfrm>
          <a:prstGeom prst="rect">
            <a:avLst/>
          </a:prstGeom>
          <a:noFill/>
          <a:ln w="9525">
            <a:noFill/>
            <a:miter lim="800000"/>
            <a:headEnd/>
            <a:tailEnd/>
          </a:ln>
        </p:spPr>
        <p:txBody>
          <a:bodyPr>
            <a:spAutoFit/>
          </a:bodyPr>
          <a:lstStyle/>
          <a:p>
            <a:pPr>
              <a:defRPr/>
            </a:pPr>
            <a:r>
              <a:rPr lang="fr-BE" b="1" dirty="0">
                <a:effectLst>
                  <a:outerShdw blurRad="38100" dist="38100" dir="2700000" algn="tl">
                    <a:srgbClr val="000000">
                      <a:alpha val="43137"/>
                    </a:srgbClr>
                  </a:outerShdw>
                </a:effectLst>
              </a:rPr>
              <a:t>Attention…</a:t>
            </a:r>
          </a:p>
          <a:p>
            <a:pPr>
              <a:defRPr/>
            </a:pPr>
            <a:endParaRPr lang="fr-BE" dirty="0"/>
          </a:p>
          <a:p>
            <a:pPr marL="457200" indent="-457200">
              <a:buFont typeface="+mj-lt"/>
              <a:buAutoNum type="arabicPeriod"/>
              <a:defRPr/>
            </a:pPr>
            <a:r>
              <a:rPr lang="fr-BE" dirty="0"/>
              <a:t>Les bobines classiques sont souvent remplies d’huile ou de stéatite pour refroidir la bobine et isoler les enroulements internes.</a:t>
            </a:r>
          </a:p>
          <a:p>
            <a:pPr marL="457200" indent="-457200">
              <a:buFont typeface="+mj-lt"/>
              <a:buAutoNum type="arabicPeriod"/>
              <a:defRPr/>
            </a:pPr>
            <a:r>
              <a:rPr lang="fr-BE" dirty="0"/>
              <a:t>Sauf pour certains moteurs bicylindres, le respect de la polarité du primaire est critique.</a:t>
            </a:r>
          </a:p>
          <a:p>
            <a:pPr marL="457200" indent="-457200">
              <a:buFont typeface="+mj-lt"/>
              <a:buAutoNum type="arabicPeriod"/>
              <a:defRPr/>
            </a:pPr>
            <a:r>
              <a:rPr lang="fr-BE" dirty="0"/>
              <a:t>Si elle est inversée, la polarité de la HT sera contraire et il faudra plus de volts pour que l’étincelle se produise à la bougie : risque de claquage.</a:t>
            </a:r>
          </a:p>
          <a:p>
            <a:pPr marL="457200" indent="-457200">
              <a:buFont typeface="+mj-lt"/>
              <a:buAutoNum type="arabicPeriod"/>
              <a:defRPr/>
            </a:pPr>
            <a:r>
              <a:rPr lang="fr-BE" dirty="0"/>
              <a:t>En cas de fonctionnement à vide (sans bougie), l’étincelle peut se faire à l’intérieur de la bobine : risque de claquage</a:t>
            </a:r>
          </a:p>
          <a:p>
            <a:pPr marL="457200" indent="-457200">
              <a:buFont typeface="+mj-lt"/>
              <a:buAutoNum type="arabicPeriod"/>
              <a:defRPr/>
            </a:pPr>
            <a:r>
              <a:rPr lang="fr-BE" u="sng" dirty="0"/>
              <a:t>En cas de claquage, l’isolant </a:t>
            </a:r>
            <a:r>
              <a:rPr lang="fr-BE" u="sng"/>
              <a:t>est percé/brûlé </a:t>
            </a:r>
            <a:r>
              <a:rPr lang="fr-BE" u="sng" dirty="0"/>
              <a:t>et ses capacités d’isolation sont réduites. Cette bobine va mal fonctionner et doit être remplacée</a:t>
            </a:r>
            <a:r>
              <a:rPr lang="fr-BE" dirty="0"/>
              <a:t>.</a:t>
            </a:r>
          </a:p>
          <a:p>
            <a:pPr marL="457200" indent="-457200">
              <a:defRPr/>
            </a:pPr>
            <a:endParaRPr lang="fr-BE" dirty="0"/>
          </a:p>
          <a:p>
            <a:pPr marL="914400" lvl="1" indent="-457200">
              <a:defRPr/>
            </a:pPr>
            <a:r>
              <a:rPr lang="fr-BE" sz="3200" b="1" u="sng" dirty="0"/>
              <a:t>l’électrode centrale ‘chaude’ doit être ‘négative’</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nodeType="clickEffect">
                                  <p:stCondLst>
                                    <p:cond delay="0"/>
                                  </p:stCondLst>
                                  <p:childTnLst>
                                    <p:set>
                                      <p:cBhvr>
                                        <p:cTn id="12" dur="1" fill="hold">
                                          <p:stCondLst>
                                            <p:cond delay="0"/>
                                          </p:stCondLst>
                                        </p:cTn>
                                        <p:tgtEl>
                                          <p:spTgt spid="39940">
                                            <p:txEl>
                                              <p:pRg st="2" end="2"/>
                                            </p:txEl>
                                          </p:spTgt>
                                        </p:tgtEl>
                                        <p:attrNameLst>
                                          <p:attrName>style.visibility</p:attrName>
                                        </p:attrNameLst>
                                      </p:cBhvr>
                                      <p:to>
                                        <p:strVal val="visible"/>
                                      </p:to>
                                    </p:set>
                                    <p:anim calcmode="lin" valueType="num">
                                      <p:cBhvr>
                                        <p:cTn id="13" dur="500" fill="hold"/>
                                        <p:tgtEl>
                                          <p:spTgt spid="39940">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39940">
                                            <p:txEl>
                                              <p:pRg st="2" end="2"/>
                                            </p:txEl>
                                          </p:spTgt>
                                        </p:tgtEl>
                                        <p:attrNameLst>
                                          <p:attrName>ppt_h</p:attrName>
                                        </p:attrNameLst>
                                      </p:cBhvr>
                                      <p:tavLst>
                                        <p:tav tm="0">
                                          <p:val>
                                            <p:fltVal val="0"/>
                                          </p:val>
                                        </p:tav>
                                        <p:tav tm="100000">
                                          <p:val>
                                            <p:strVal val="#ppt_h"/>
                                          </p:val>
                                        </p:tav>
                                      </p:tavLst>
                                    </p:anim>
                                    <p:animEffect transition="in" filter="fade">
                                      <p:cBhvr>
                                        <p:cTn id="15" dur="500"/>
                                        <p:tgtEl>
                                          <p:spTgt spid="39940">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nodeType="clickEffect">
                                  <p:stCondLst>
                                    <p:cond delay="0"/>
                                  </p:stCondLst>
                                  <p:childTnLst>
                                    <p:set>
                                      <p:cBhvr>
                                        <p:cTn id="19" dur="1" fill="hold">
                                          <p:stCondLst>
                                            <p:cond delay="0"/>
                                          </p:stCondLst>
                                        </p:cTn>
                                        <p:tgtEl>
                                          <p:spTgt spid="39940">
                                            <p:txEl>
                                              <p:pRg st="3" end="3"/>
                                            </p:txEl>
                                          </p:spTgt>
                                        </p:tgtEl>
                                        <p:attrNameLst>
                                          <p:attrName>style.visibility</p:attrName>
                                        </p:attrNameLst>
                                      </p:cBhvr>
                                      <p:to>
                                        <p:strVal val="visible"/>
                                      </p:to>
                                    </p:set>
                                    <p:anim calcmode="lin" valueType="num">
                                      <p:cBhvr>
                                        <p:cTn id="20" dur="500" fill="hold"/>
                                        <p:tgtEl>
                                          <p:spTgt spid="39940">
                                            <p:txEl>
                                              <p:pRg st="3" end="3"/>
                                            </p:txEl>
                                          </p:spTgt>
                                        </p:tgtEl>
                                        <p:attrNameLst>
                                          <p:attrName>ppt_w</p:attrName>
                                        </p:attrNameLst>
                                      </p:cBhvr>
                                      <p:tavLst>
                                        <p:tav tm="0">
                                          <p:val>
                                            <p:fltVal val="0"/>
                                          </p:val>
                                        </p:tav>
                                        <p:tav tm="100000">
                                          <p:val>
                                            <p:strVal val="#ppt_w"/>
                                          </p:val>
                                        </p:tav>
                                      </p:tavLst>
                                    </p:anim>
                                    <p:anim calcmode="lin" valueType="num">
                                      <p:cBhvr>
                                        <p:cTn id="21" dur="500" fill="hold"/>
                                        <p:tgtEl>
                                          <p:spTgt spid="39940">
                                            <p:txEl>
                                              <p:pRg st="3" end="3"/>
                                            </p:txEl>
                                          </p:spTgt>
                                        </p:tgtEl>
                                        <p:attrNameLst>
                                          <p:attrName>ppt_h</p:attrName>
                                        </p:attrNameLst>
                                      </p:cBhvr>
                                      <p:tavLst>
                                        <p:tav tm="0">
                                          <p:val>
                                            <p:fltVal val="0"/>
                                          </p:val>
                                        </p:tav>
                                        <p:tav tm="100000">
                                          <p:val>
                                            <p:strVal val="#ppt_h"/>
                                          </p:val>
                                        </p:tav>
                                      </p:tavLst>
                                    </p:anim>
                                    <p:animEffect transition="in" filter="fade">
                                      <p:cBhvr>
                                        <p:cTn id="22" dur="500"/>
                                        <p:tgtEl>
                                          <p:spTgt spid="3994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nodeType="clickEffect">
                                  <p:stCondLst>
                                    <p:cond delay="0"/>
                                  </p:stCondLst>
                                  <p:childTnLst>
                                    <p:set>
                                      <p:cBhvr>
                                        <p:cTn id="26" dur="1" fill="hold">
                                          <p:stCondLst>
                                            <p:cond delay="0"/>
                                          </p:stCondLst>
                                        </p:cTn>
                                        <p:tgtEl>
                                          <p:spTgt spid="39940">
                                            <p:txEl>
                                              <p:pRg st="4" end="4"/>
                                            </p:txEl>
                                          </p:spTgt>
                                        </p:tgtEl>
                                        <p:attrNameLst>
                                          <p:attrName>style.visibility</p:attrName>
                                        </p:attrNameLst>
                                      </p:cBhvr>
                                      <p:to>
                                        <p:strVal val="visible"/>
                                      </p:to>
                                    </p:set>
                                    <p:anim calcmode="lin" valueType="num">
                                      <p:cBhvr>
                                        <p:cTn id="27" dur="500" fill="hold"/>
                                        <p:tgtEl>
                                          <p:spTgt spid="39940">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39940">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39940">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0" fill="hold" nodeType="clickEffect">
                                  <p:stCondLst>
                                    <p:cond delay="0"/>
                                  </p:stCondLst>
                                  <p:childTnLst>
                                    <p:set>
                                      <p:cBhvr>
                                        <p:cTn id="33" dur="1" fill="hold">
                                          <p:stCondLst>
                                            <p:cond delay="0"/>
                                          </p:stCondLst>
                                        </p:cTn>
                                        <p:tgtEl>
                                          <p:spTgt spid="39940">
                                            <p:txEl>
                                              <p:pRg st="5" end="5"/>
                                            </p:txEl>
                                          </p:spTgt>
                                        </p:tgtEl>
                                        <p:attrNameLst>
                                          <p:attrName>style.visibility</p:attrName>
                                        </p:attrNameLst>
                                      </p:cBhvr>
                                      <p:to>
                                        <p:strVal val="visible"/>
                                      </p:to>
                                    </p:set>
                                    <p:anim calcmode="lin" valueType="num">
                                      <p:cBhvr>
                                        <p:cTn id="34" dur="500" fill="hold"/>
                                        <p:tgtEl>
                                          <p:spTgt spid="39940">
                                            <p:txEl>
                                              <p:pRg st="5" end="5"/>
                                            </p:txEl>
                                          </p:spTgt>
                                        </p:tgtEl>
                                        <p:attrNameLst>
                                          <p:attrName>ppt_w</p:attrName>
                                        </p:attrNameLst>
                                      </p:cBhvr>
                                      <p:tavLst>
                                        <p:tav tm="0">
                                          <p:val>
                                            <p:fltVal val="0"/>
                                          </p:val>
                                        </p:tav>
                                        <p:tav tm="100000">
                                          <p:val>
                                            <p:strVal val="#ppt_w"/>
                                          </p:val>
                                        </p:tav>
                                      </p:tavLst>
                                    </p:anim>
                                    <p:anim calcmode="lin" valueType="num">
                                      <p:cBhvr>
                                        <p:cTn id="35" dur="500" fill="hold"/>
                                        <p:tgtEl>
                                          <p:spTgt spid="39940">
                                            <p:txEl>
                                              <p:pRg st="5" end="5"/>
                                            </p:txEl>
                                          </p:spTgt>
                                        </p:tgtEl>
                                        <p:attrNameLst>
                                          <p:attrName>ppt_h</p:attrName>
                                        </p:attrNameLst>
                                      </p:cBhvr>
                                      <p:tavLst>
                                        <p:tav tm="0">
                                          <p:val>
                                            <p:fltVal val="0"/>
                                          </p:val>
                                        </p:tav>
                                        <p:tav tm="100000">
                                          <p:val>
                                            <p:strVal val="#ppt_h"/>
                                          </p:val>
                                        </p:tav>
                                      </p:tavLst>
                                    </p:anim>
                                    <p:animEffect transition="in" filter="fade">
                                      <p:cBhvr>
                                        <p:cTn id="36" dur="500"/>
                                        <p:tgtEl>
                                          <p:spTgt spid="39940">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0" fill="hold" nodeType="clickEffect">
                                  <p:stCondLst>
                                    <p:cond delay="0"/>
                                  </p:stCondLst>
                                  <p:childTnLst>
                                    <p:set>
                                      <p:cBhvr>
                                        <p:cTn id="40" dur="1" fill="hold">
                                          <p:stCondLst>
                                            <p:cond delay="0"/>
                                          </p:stCondLst>
                                        </p:cTn>
                                        <p:tgtEl>
                                          <p:spTgt spid="39940">
                                            <p:txEl>
                                              <p:pRg st="6" end="6"/>
                                            </p:txEl>
                                          </p:spTgt>
                                        </p:tgtEl>
                                        <p:attrNameLst>
                                          <p:attrName>style.visibility</p:attrName>
                                        </p:attrNameLst>
                                      </p:cBhvr>
                                      <p:to>
                                        <p:strVal val="visible"/>
                                      </p:to>
                                    </p:set>
                                    <p:anim calcmode="lin" valueType="num">
                                      <p:cBhvr>
                                        <p:cTn id="41" dur="500" fill="hold"/>
                                        <p:tgtEl>
                                          <p:spTgt spid="39940">
                                            <p:txEl>
                                              <p:pRg st="6" end="6"/>
                                            </p:txEl>
                                          </p:spTgt>
                                        </p:tgtEl>
                                        <p:attrNameLst>
                                          <p:attrName>ppt_w</p:attrName>
                                        </p:attrNameLst>
                                      </p:cBhvr>
                                      <p:tavLst>
                                        <p:tav tm="0">
                                          <p:val>
                                            <p:fltVal val="0"/>
                                          </p:val>
                                        </p:tav>
                                        <p:tav tm="100000">
                                          <p:val>
                                            <p:strVal val="#ppt_w"/>
                                          </p:val>
                                        </p:tav>
                                      </p:tavLst>
                                    </p:anim>
                                    <p:anim calcmode="lin" valueType="num">
                                      <p:cBhvr>
                                        <p:cTn id="42" dur="500" fill="hold"/>
                                        <p:tgtEl>
                                          <p:spTgt spid="39940">
                                            <p:txEl>
                                              <p:pRg st="6" end="6"/>
                                            </p:txEl>
                                          </p:spTgt>
                                        </p:tgtEl>
                                        <p:attrNameLst>
                                          <p:attrName>ppt_h</p:attrName>
                                        </p:attrNameLst>
                                      </p:cBhvr>
                                      <p:tavLst>
                                        <p:tav tm="0">
                                          <p:val>
                                            <p:fltVal val="0"/>
                                          </p:val>
                                        </p:tav>
                                        <p:tav tm="100000">
                                          <p:val>
                                            <p:strVal val="#ppt_h"/>
                                          </p:val>
                                        </p:tav>
                                      </p:tavLst>
                                    </p:anim>
                                    <p:animEffect transition="in" filter="fade">
                                      <p:cBhvr>
                                        <p:cTn id="43" dur="500"/>
                                        <p:tgtEl>
                                          <p:spTgt spid="39940">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0" fill="hold" nodeType="clickEffect">
                                  <p:stCondLst>
                                    <p:cond delay="0"/>
                                  </p:stCondLst>
                                  <p:childTnLst>
                                    <p:set>
                                      <p:cBhvr>
                                        <p:cTn id="47" dur="1" fill="hold">
                                          <p:stCondLst>
                                            <p:cond delay="0"/>
                                          </p:stCondLst>
                                        </p:cTn>
                                        <p:tgtEl>
                                          <p:spTgt spid="39940">
                                            <p:txEl>
                                              <p:pRg st="8" end="8"/>
                                            </p:txEl>
                                          </p:spTgt>
                                        </p:tgtEl>
                                        <p:attrNameLst>
                                          <p:attrName>style.visibility</p:attrName>
                                        </p:attrNameLst>
                                      </p:cBhvr>
                                      <p:to>
                                        <p:strVal val="visible"/>
                                      </p:to>
                                    </p:set>
                                    <p:anim calcmode="lin" valueType="num">
                                      <p:cBhvr>
                                        <p:cTn id="48" dur="500" fill="hold"/>
                                        <p:tgtEl>
                                          <p:spTgt spid="39940">
                                            <p:txEl>
                                              <p:pRg st="8" end="8"/>
                                            </p:txEl>
                                          </p:spTgt>
                                        </p:tgtEl>
                                        <p:attrNameLst>
                                          <p:attrName>ppt_w</p:attrName>
                                        </p:attrNameLst>
                                      </p:cBhvr>
                                      <p:tavLst>
                                        <p:tav tm="0">
                                          <p:val>
                                            <p:fltVal val="0"/>
                                          </p:val>
                                        </p:tav>
                                        <p:tav tm="100000">
                                          <p:val>
                                            <p:strVal val="#ppt_w"/>
                                          </p:val>
                                        </p:tav>
                                      </p:tavLst>
                                    </p:anim>
                                    <p:anim calcmode="lin" valueType="num">
                                      <p:cBhvr>
                                        <p:cTn id="49" dur="500" fill="hold"/>
                                        <p:tgtEl>
                                          <p:spTgt spid="39940">
                                            <p:txEl>
                                              <p:pRg st="8" end="8"/>
                                            </p:txEl>
                                          </p:spTgt>
                                        </p:tgtEl>
                                        <p:attrNameLst>
                                          <p:attrName>ppt_h</p:attrName>
                                        </p:attrNameLst>
                                      </p:cBhvr>
                                      <p:tavLst>
                                        <p:tav tm="0">
                                          <p:val>
                                            <p:fltVal val="0"/>
                                          </p:val>
                                        </p:tav>
                                        <p:tav tm="100000">
                                          <p:val>
                                            <p:strVal val="#ppt_h"/>
                                          </p:val>
                                        </p:tav>
                                      </p:tavLst>
                                    </p:anim>
                                    <p:animEffect transition="in" filter="fade">
                                      <p:cBhvr>
                                        <p:cTn id="50" dur="500"/>
                                        <p:tgtEl>
                                          <p:spTgt spid="3994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ce réservé du numéro de diapositive 3"/>
          <p:cNvSpPr>
            <a:spLocks noGrp="1"/>
          </p:cNvSpPr>
          <p:nvPr>
            <p:ph type="sldNum" sz="quarter" idx="10"/>
          </p:nvPr>
        </p:nvSpPr>
        <p:spPr>
          <a:noFill/>
        </p:spPr>
        <p:txBody>
          <a:bodyPr/>
          <a:lstStyle/>
          <a:p>
            <a:pPr defTabSz="1073150"/>
            <a:fld id="{789B20C7-20E0-4F6C-9957-7290A1FD92A6}" type="slidenum">
              <a:rPr lang="fr-BE" smtClean="0"/>
              <a:pPr defTabSz="1073150"/>
              <a:t>63</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Allumage classique</a:t>
            </a:r>
            <a:br>
              <a:rPr lang="fr-BE" sz="3600">
                <a:solidFill>
                  <a:schemeClr val="accent4"/>
                </a:solidFill>
              </a:rPr>
            </a:br>
            <a:r>
              <a:rPr lang="fr-BE" sz="3600">
                <a:solidFill>
                  <a:schemeClr val="accent4"/>
                </a:solidFill>
              </a:rPr>
              <a:t>Bobine – Polarité correcte</a:t>
            </a:r>
          </a:p>
        </p:txBody>
      </p:sp>
      <p:pic>
        <p:nvPicPr>
          <p:cNvPr id="6" name="Image 5" descr="Allumage - Polarité 001.jpg"/>
          <p:cNvPicPr>
            <a:picLocks noChangeAspect="1"/>
          </p:cNvPicPr>
          <p:nvPr/>
        </p:nvPicPr>
        <p:blipFill>
          <a:blip r:embed="rId3" cstate="print"/>
          <a:stretch>
            <a:fillRect/>
          </a:stretch>
        </p:blipFill>
        <p:spPr>
          <a:xfrm>
            <a:off x="142840" y="1404921"/>
            <a:ext cx="10001320" cy="4765211"/>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ce réservé du numéro de diapositive 3"/>
          <p:cNvSpPr>
            <a:spLocks noGrp="1"/>
          </p:cNvSpPr>
          <p:nvPr>
            <p:ph type="sldNum" sz="quarter" idx="10"/>
          </p:nvPr>
        </p:nvSpPr>
        <p:spPr>
          <a:noFill/>
        </p:spPr>
        <p:txBody>
          <a:bodyPr/>
          <a:lstStyle/>
          <a:p>
            <a:pPr defTabSz="1073150"/>
            <a:fld id="{789B20C7-20E0-4F6C-9957-7290A1FD92A6}" type="slidenum">
              <a:rPr lang="fr-BE" smtClean="0"/>
              <a:pPr defTabSz="1073150"/>
              <a:t>64</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Allumage classique</a:t>
            </a:r>
            <a:br>
              <a:rPr lang="fr-BE" sz="3600">
                <a:solidFill>
                  <a:schemeClr val="accent4"/>
                </a:solidFill>
              </a:rPr>
            </a:br>
            <a:r>
              <a:rPr lang="fr-BE" sz="3600">
                <a:solidFill>
                  <a:schemeClr val="accent4"/>
                </a:solidFill>
              </a:rPr>
              <a:t>Bobine – Polarité correcte</a:t>
            </a:r>
          </a:p>
        </p:txBody>
      </p:sp>
      <p:pic>
        <p:nvPicPr>
          <p:cNvPr id="7" name="Image 6" descr="polarity.jpg"/>
          <p:cNvPicPr>
            <a:picLocks noChangeAspect="1"/>
          </p:cNvPicPr>
          <p:nvPr/>
        </p:nvPicPr>
        <p:blipFill>
          <a:blip r:embed="rId3" cstate="print"/>
          <a:stretch>
            <a:fillRect/>
          </a:stretch>
        </p:blipFill>
        <p:spPr>
          <a:xfrm>
            <a:off x="3098996" y="1262046"/>
            <a:ext cx="5759280" cy="5976954"/>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ce réservé du numéro de diapositive 3"/>
          <p:cNvSpPr>
            <a:spLocks noGrp="1"/>
          </p:cNvSpPr>
          <p:nvPr>
            <p:ph type="sldNum" sz="quarter" idx="10"/>
          </p:nvPr>
        </p:nvSpPr>
        <p:spPr>
          <a:noFill/>
        </p:spPr>
        <p:txBody>
          <a:bodyPr/>
          <a:lstStyle/>
          <a:p>
            <a:pPr defTabSz="1073150"/>
            <a:fld id="{789B20C7-20E0-4F6C-9957-7290A1FD92A6}" type="slidenum">
              <a:rPr lang="fr-BE" smtClean="0"/>
              <a:pPr defTabSz="1073150"/>
              <a:t>65</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Allumage classique</a:t>
            </a:r>
            <a:br>
              <a:rPr lang="fr-BE" sz="3600">
                <a:solidFill>
                  <a:schemeClr val="accent4"/>
                </a:solidFill>
              </a:rPr>
            </a:br>
            <a:r>
              <a:rPr lang="fr-BE" sz="3600">
                <a:solidFill>
                  <a:schemeClr val="accent4"/>
                </a:solidFill>
              </a:rPr>
              <a:t>Bobine – Inversion de Polarité</a:t>
            </a:r>
          </a:p>
        </p:txBody>
      </p:sp>
      <p:pic>
        <p:nvPicPr>
          <p:cNvPr id="12" name="Image 11" descr="Allumage - Inversion polarité.jpg"/>
          <p:cNvPicPr>
            <a:picLocks noChangeAspect="1"/>
          </p:cNvPicPr>
          <p:nvPr/>
        </p:nvPicPr>
        <p:blipFill>
          <a:blip r:embed="rId3" cstate="print"/>
          <a:stretch>
            <a:fillRect/>
          </a:stretch>
        </p:blipFill>
        <p:spPr>
          <a:xfrm>
            <a:off x="-36" y="1262046"/>
            <a:ext cx="7741663" cy="5976954"/>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Espace réservé du numéro de diapositive 3"/>
          <p:cNvSpPr>
            <a:spLocks noGrp="1"/>
          </p:cNvSpPr>
          <p:nvPr>
            <p:ph type="sldNum" sz="quarter" idx="10"/>
          </p:nvPr>
        </p:nvSpPr>
        <p:spPr>
          <a:noFill/>
        </p:spPr>
        <p:txBody>
          <a:bodyPr/>
          <a:lstStyle/>
          <a:p>
            <a:pPr defTabSz="1073150"/>
            <a:fld id="{ABE2472D-8008-4A5C-A302-70F126D406CA}" type="slidenum">
              <a:rPr lang="fr-BE" smtClean="0"/>
              <a:pPr defTabSz="1073150"/>
              <a:t>66</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Allumage classique - la bobine</a:t>
            </a:r>
            <a:br>
              <a:rPr lang="fr-BE" sz="3600">
                <a:solidFill>
                  <a:schemeClr val="accent4"/>
                </a:solidFill>
              </a:rPr>
            </a:br>
            <a:r>
              <a:rPr lang="fr-BE" sz="3600">
                <a:solidFill>
                  <a:schemeClr val="accent4"/>
                </a:solidFill>
              </a:rPr>
              <a:t>Temps de remplissage</a:t>
            </a:r>
          </a:p>
        </p:txBody>
      </p:sp>
      <p:sp>
        <p:nvSpPr>
          <p:cNvPr id="43012" name="ZoneTexte 3"/>
          <p:cNvSpPr txBox="1">
            <a:spLocks noChangeArrowheads="1"/>
          </p:cNvSpPr>
          <p:nvPr/>
        </p:nvSpPr>
        <p:spPr bwMode="auto">
          <a:xfrm>
            <a:off x="214313" y="1476375"/>
            <a:ext cx="9715500" cy="1569660"/>
          </a:xfrm>
          <a:prstGeom prst="rect">
            <a:avLst/>
          </a:prstGeom>
          <a:noFill/>
          <a:ln w="9525">
            <a:noFill/>
            <a:miter lim="800000"/>
            <a:headEnd/>
            <a:tailEnd/>
          </a:ln>
        </p:spPr>
        <p:txBody>
          <a:bodyPr>
            <a:spAutoFit/>
          </a:bodyPr>
          <a:lstStyle/>
          <a:p>
            <a:pPr>
              <a:defRPr/>
            </a:pPr>
            <a:r>
              <a:rPr lang="fr-BE" b="1">
                <a:effectLst>
                  <a:outerShdw blurRad="38100" dist="38100" dir="2700000" algn="tl">
                    <a:srgbClr val="000000">
                      <a:alpha val="43137"/>
                    </a:srgbClr>
                  </a:outerShdw>
                </a:effectLst>
              </a:rPr>
              <a:t>Temps de remplissage</a:t>
            </a:r>
          </a:p>
          <a:p>
            <a:pPr>
              <a:defRPr/>
            </a:pPr>
            <a:endParaRPr lang="fr-BE"/>
          </a:p>
          <a:p>
            <a:pPr marL="457200" indent="-457200">
              <a:buFont typeface="Wingdings" pitchFamily="2" charset="2"/>
              <a:buChar char="Ø"/>
              <a:defRPr/>
            </a:pPr>
            <a:r>
              <a:rPr lang="fr-BE"/>
              <a:t>Le temps de fermeture des vis platinées limite le remplissage de la bobine.</a:t>
            </a:r>
          </a:p>
          <a:p>
            <a:pPr marL="457200" indent="-457200">
              <a:buFont typeface="Wingdings" pitchFamily="2" charset="2"/>
              <a:buChar char="Ø"/>
              <a:defRPr/>
            </a:pPr>
            <a:r>
              <a:rPr lang="fr-BE"/>
              <a:t>Une bobine normale a besoin de 3 à 5 ms pour se remplir totalement</a:t>
            </a:r>
          </a:p>
        </p:txBody>
      </p:sp>
      <p:pic>
        <p:nvPicPr>
          <p:cNvPr id="44037" name="Image 5" descr="Charge Bobine.gif"/>
          <p:cNvPicPr>
            <a:picLocks noChangeAspect="1"/>
          </p:cNvPicPr>
          <p:nvPr/>
        </p:nvPicPr>
        <p:blipFill>
          <a:blip r:embed="rId3" cstate="print"/>
          <a:srcRect/>
          <a:stretch>
            <a:fillRect/>
          </a:stretch>
        </p:blipFill>
        <p:spPr bwMode="auto">
          <a:xfrm>
            <a:off x="2500313" y="3470275"/>
            <a:ext cx="5072062" cy="3768725"/>
          </a:xfrm>
          <a:prstGeom prst="rect">
            <a:avLst/>
          </a:prstGeom>
          <a:noFill/>
          <a:ln w="9525">
            <a:noFill/>
            <a:miter lim="800000"/>
            <a:headEnd/>
            <a:tailEnd/>
          </a:ln>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44037"/>
                                        </p:tgtEl>
                                        <p:attrNameLst>
                                          <p:attrName>style.visibility</p:attrName>
                                        </p:attrNameLst>
                                      </p:cBhvr>
                                      <p:to>
                                        <p:strVal val="visible"/>
                                      </p:to>
                                    </p:set>
                                    <p:animEffect transition="in" filter="checkerboard(across)">
                                      <p:cBhvr>
                                        <p:cTn id="12" dur="500"/>
                                        <p:tgtEl>
                                          <p:spTgt spid="4403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43012">
                                            <p:txEl>
                                              <p:pRg st="2" end="2"/>
                                            </p:txEl>
                                          </p:spTgt>
                                        </p:tgtEl>
                                        <p:attrNameLst>
                                          <p:attrName>style.visibility</p:attrName>
                                        </p:attrNameLst>
                                      </p:cBhvr>
                                      <p:to>
                                        <p:strVal val="visible"/>
                                      </p:to>
                                    </p:set>
                                    <p:anim calcmode="lin" valueType="num">
                                      <p:cBhvr>
                                        <p:cTn id="17" dur="500" fill="hold"/>
                                        <p:tgtEl>
                                          <p:spTgt spid="43012">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43012">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4301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nodeType="clickEffect">
                                  <p:stCondLst>
                                    <p:cond delay="0"/>
                                  </p:stCondLst>
                                  <p:childTnLst>
                                    <p:set>
                                      <p:cBhvr>
                                        <p:cTn id="23" dur="1" fill="hold">
                                          <p:stCondLst>
                                            <p:cond delay="0"/>
                                          </p:stCondLst>
                                        </p:cTn>
                                        <p:tgtEl>
                                          <p:spTgt spid="43012">
                                            <p:txEl>
                                              <p:pRg st="3" end="3"/>
                                            </p:txEl>
                                          </p:spTgt>
                                        </p:tgtEl>
                                        <p:attrNameLst>
                                          <p:attrName>style.visibility</p:attrName>
                                        </p:attrNameLst>
                                      </p:cBhvr>
                                      <p:to>
                                        <p:strVal val="visible"/>
                                      </p:to>
                                    </p:set>
                                    <p:anim calcmode="lin" valueType="num">
                                      <p:cBhvr>
                                        <p:cTn id="24" dur="500" fill="hold"/>
                                        <p:tgtEl>
                                          <p:spTgt spid="43012">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43012">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430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ce réservé du numéro de diapositive 3"/>
          <p:cNvSpPr>
            <a:spLocks noGrp="1"/>
          </p:cNvSpPr>
          <p:nvPr>
            <p:ph type="sldNum" sz="quarter" idx="10"/>
          </p:nvPr>
        </p:nvSpPr>
        <p:spPr>
          <a:noFill/>
        </p:spPr>
        <p:txBody>
          <a:bodyPr/>
          <a:lstStyle/>
          <a:p>
            <a:pPr defTabSz="1073150"/>
            <a:fld id="{35B4AEEF-6ADE-47FF-A99F-33A54BB91670}" type="slidenum">
              <a:rPr lang="fr-BE" smtClean="0"/>
              <a:pPr defTabSz="1073150"/>
              <a:t>67</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Allumage classique - la bobine</a:t>
            </a:r>
            <a:br>
              <a:rPr lang="fr-BE" sz="3600">
                <a:solidFill>
                  <a:schemeClr val="accent4"/>
                </a:solidFill>
              </a:rPr>
            </a:br>
            <a:r>
              <a:rPr lang="fr-BE" sz="3600">
                <a:solidFill>
                  <a:schemeClr val="accent4"/>
                </a:solidFill>
              </a:rPr>
              <a:t>Temps d’allumage</a:t>
            </a:r>
          </a:p>
        </p:txBody>
      </p:sp>
      <p:sp>
        <p:nvSpPr>
          <p:cNvPr id="44036" name="ZoneTexte 3"/>
          <p:cNvSpPr txBox="1">
            <a:spLocks noChangeArrowheads="1"/>
          </p:cNvSpPr>
          <p:nvPr/>
        </p:nvSpPr>
        <p:spPr bwMode="auto">
          <a:xfrm>
            <a:off x="214313" y="1333484"/>
            <a:ext cx="9715500" cy="2677656"/>
          </a:xfrm>
          <a:prstGeom prst="rect">
            <a:avLst/>
          </a:prstGeom>
          <a:noFill/>
          <a:ln w="9525">
            <a:noFill/>
            <a:miter lim="800000"/>
            <a:headEnd/>
            <a:tailEnd/>
          </a:ln>
        </p:spPr>
        <p:txBody>
          <a:bodyPr>
            <a:spAutoFit/>
          </a:bodyPr>
          <a:lstStyle/>
          <a:p>
            <a:pPr>
              <a:defRPr/>
            </a:pPr>
            <a:r>
              <a:rPr lang="fr-BE" b="1">
                <a:effectLst>
                  <a:outerShdw blurRad="38100" dist="38100" dir="2700000" algn="tl">
                    <a:srgbClr val="000000">
                      <a:alpha val="43137"/>
                    </a:srgbClr>
                  </a:outerShdw>
                </a:effectLst>
              </a:rPr>
              <a:t>Temps d’allu</a:t>
            </a:r>
            <a:r>
              <a:rPr lang="fr-BE" b="1"/>
              <a:t>mage</a:t>
            </a:r>
          </a:p>
          <a:p>
            <a:pPr>
              <a:defRPr/>
            </a:pPr>
            <a:endParaRPr lang="fr-BE"/>
          </a:p>
          <a:p>
            <a:pPr marL="457200" indent="-457200">
              <a:buFont typeface="Wingdings" pitchFamily="2" charset="2"/>
              <a:buChar char="Ø"/>
              <a:defRPr/>
            </a:pPr>
            <a:r>
              <a:rPr lang="fr-BE"/>
              <a:t>Le temps d’ouverture des vis platinées limite la durée de l’étincelle.</a:t>
            </a:r>
          </a:p>
          <a:p>
            <a:pPr marL="457200" indent="-457200">
              <a:buFont typeface="Wingdings" pitchFamily="2" charset="2"/>
              <a:buChar char="Ø"/>
              <a:defRPr/>
            </a:pPr>
            <a:r>
              <a:rPr lang="fr-BE"/>
              <a:t>Pour une combustion correcte, il faut 1,5 à 2ms.</a:t>
            </a:r>
          </a:p>
          <a:p>
            <a:pPr marL="457200" indent="-457200">
              <a:buFont typeface="Wingdings" pitchFamily="2" charset="2"/>
              <a:buChar char="Ø"/>
              <a:defRPr/>
            </a:pPr>
            <a:r>
              <a:rPr lang="fr-BE"/>
              <a:t>L’étincelle ne doit pas durer plus de 30°, sinon arcs parasites dans la tête du distributeur.</a:t>
            </a:r>
          </a:p>
          <a:p>
            <a:pPr marL="457200" indent="-457200">
              <a:buFont typeface="Wingdings" pitchFamily="2" charset="2"/>
              <a:buChar char="Ø"/>
              <a:defRPr/>
            </a:pPr>
            <a:endParaRPr lang="fr-BE"/>
          </a:p>
        </p:txBody>
      </p:sp>
      <p:pic>
        <p:nvPicPr>
          <p:cNvPr id="45061" name="Image 8" descr="ignition_coil_voltage.jpg"/>
          <p:cNvPicPr>
            <a:picLocks noChangeAspect="1"/>
          </p:cNvPicPr>
          <p:nvPr/>
        </p:nvPicPr>
        <p:blipFill>
          <a:blip r:embed="rId3" cstate="print"/>
          <a:srcRect/>
          <a:stretch>
            <a:fillRect/>
          </a:stretch>
        </p:blipFill>
        <p:spPr bwMode="auto">
          <a:xfrm>
            <a:off x="4286244" y="3339298"/>
            <a:ext cx="5500726" cy="3899701"/>
          </a:xfrm>
          <a:prstGeom prst="rect">
            <a:avLst/>
          </a:prstGeom>
          <a:noFill/>
          <a:ln w="9525">
            <a:noFill/>
            <a:miter lim="800000"/>
            <a:headEnd/>
            <a:tailEnd/>
          </a:ln>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45061"/>
                                        </p:tgtEl>
                                        <p:attrNameLst>
                                          <p:attrName>style.visibility</p:attrName>
                                        </p:attrNameLst>
                                      </p:cBhvr>
                                      <p:to>
                                        <p:strVal val="visible"/>
                                      </p:to>
                                    </p:set>
                                    <p:animEffect transition="in" filter="checkerboard(across)">
                                      <p:cBhvr>
                                        <p:cTn id="12" dur="500"/>
                                        <p:tgtEl>
                                          <p:spTgt spid="4506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44036">
                                            <p:txEl>
                                              <p:pRg st="2" end="2"/>
                                            </p:txEl>
                                          </p:spTgt>
                                        </p:tgtEl>
                                        <p:attrNameLst>
                                          <p:attrName>style.visibility</p:attrName>
                                        </p:attrNameLst>
                                      </p:cBhvr>
                                      <p:to>
                                        <p:strVal val="visible"/>
                                      </p:to>
                                    </p:set>
                                    <p:anim calcmode="lin" valueType="num">
                                      <p:cBhvr>
                                        <p:cTn id="17" dur="500" fill="hold"/>
                                        <p:tgtEl>
                                          <p:spTgt spid="44036">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44036">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44036">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nodeType="clickEffect">
                                  <p:stCondLst>
                                    <p:cond delay="0"/>
                                  </p:stCondLst>
                                  <p:childTnLst>
                                    <p:set>
                                      <p:cBhvr>
                                        <p:cTn id="23" dur="1" fill="hold">
                                          <p:stCondLst>
                                            <p:cond delay="0"/>
                                          </p:stCondLst>
                                        </p:cTn>
                                        <p:tgtEl>
                                          <p:spTgt spid="44036">
                                            <p:txEl>
                                              <p:pRg st="3" end="3"/>
                                            </p:txEl>
                                          </p:spTgt>
                                        </p:tgtEl>
                                        <p:attrNameLst>
                                          <p:attrName>style.visibility</p:attrName>
                                        </p:attrNameLst>
                                      </p:cBhvr>
                                      <p:to>
                                        <p:strVal val="visible"/>
                                      </p:to>
                                    </p:set>
                                    <p:anim calcmode="lin" valueType="num">
                                      <p:cBhvr>
                                        <p:cTn id="24" dur="500" fill="hold"/>
                                        <p:tgtEl>
                                          <p:spTgt spid="44036">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44036">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44036">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nodeType="clickEffect">
                                  <p:stCondLst>
                                    <p:cond delay="0"/>
                                  </p:stCondLst>
                                  <p:childTnLst>
                                    <p:set>
                                      <p:cBhvr>
                                        <p:cTn id="30" dur="1" fill="hold">
                                          <p:stCondLst>
                                            <p:cond delay="0"/>
                                          </p:stCondLst>
                                        </p:cTn>
                                        <p:tgtEl>
                                          <p:spTgt spid="44036">
                                            <p:txEl>
                                              <p:pRg st="4" end="4"/>
                                            </p:txEl>
                                          </p:spTgt>
                                        </p:tgtEl>
                                        <p:attrNameLst>
                                          <p:attrName>style.visibility</p:attrName>
                                        </p:attrNameLst>
                                      </p:cBhvr>
                                      <p:to>
                                        <p:strVal val="visible"/>
                                      </p:to>
                                    </p:set>
                                    <p:anim calcmode="lin" valueType="num">
                                      <p:cBhvr>
                                        <p:cTn id="31" dur="500" fill="hold"/>
                                        <p:tgtEl>
                                          <p:spTgt spid="44036">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44036">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4403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ce réservé du numéro de diapositive 3"/>
          <p:cNvSpPr>
            <a:spLocks noGrp="1"/>
          </p:cNvSpPr>
          <p:nvPr>
            <p:ph type="sldNum" sz="quarter" idx="10"/>
          </p:nvPr>
        </p:nvSpPr>
        <p:spPr>
          <a:noFill/>
        </p:spPr>
        <p:txBody>
          <a:bodyPr/>
          <a:lstStyle/>
          <a:p>
            <a:pPr defTabSz="1073150"/>
            <a:fld id="{C3C00E43-E701-43D5-A9F6-A3BF87451154}" type="slidenum">
              <a:rPr lang="fr-BE" smtClean="0"/>
              <a:pPr defTabSz="1073150"/>
              <a:t>68</a:t>
            </a:fld>
            <a:endParaRPr lang="fr-BE"/>
          </a:p>
        </p:txBody>
      </p:sp>
      <p:sp>
        <p:nvSpPr>
          <p:cNvPr id="15363" name="Rectangle 5"/>
          <p:cNvSpPr>
            <a:spLocks noChangeArrowheads="1"/>
          </p:cNvSpPr>
          <p:nvPr/>
        </p:nvSpPr>
        <p:spPr bwMode="auto">
          <a:xfrm>
            <a:off x="1285875" y="1976438"/>
            <a:ext cx="7094538" cy="500062"/>
          </a:xfrm>
          <a:prstGeom prst="rect">
            <a:avLst/>
          </a:prstGeom>
          <a:noFill/>
          <a:ln w="9525">
            <a:noFill/>
            <a:miter lim="800000"/>
            <a:headEnd/>
            <a:tailEnd/>
          </a:ln>
        </p:spPr>
        <p:txBody>
          <a:bodyPr lIns="98417" tIns="49208" rIns="98417" bIns="49208">
            <a:spAutoFit/>
          </a:bodyPr>
          <a:lstStyle/>
          <a:p>
            <a:pPr algn="ctr" defTabSz="884238" eaLnBrk="0" hangingPunct="0"/>
            <a:r>
              <a:rPr lang="fr-BE" sz="2600" b="1">
                <a:solidFill>
                  <a:schemeClr val="tx1"/>
                </a:solidFill>
              </a:rPr>
              <a:t>Quelques valeurs importantes à retenir :</a:t>
            </a:r>
          </a:p>
        </p:txBody>
      </p:sp>
      <p:sp>
        <p:nvSpPr>
          <p:cNvPr id="5" name="Rectangle 2"/>
          <p:cNvSpPr>
            <a:spLocks noGrp="1" noChangeArrowheads="1"/>
          </p:cNvSpPr>
          <p:nvPr>
            <p:ph type="title"/>
          </p:nvPr>
        </p:nvSpPr>
        <p:spPr>
          <a:xfrm>
            <a:off x="1828800" y="126239"/>
            <a:ext cx="8458200" cy="985774"/>
          </a:xfrm>
        </p:spPr>
        <p:txBody>
          <a:bodyPr lIns="100004" tIns="49208" rIns="100004" bIns="49208"/>
          <a:lstStyle/>
          <a:p>
            <a:pPr>
              <a:defRPr/>
            </a:pPr>
            <a:r>
              <a:rPr lang="fr-BE" sz="3600">
                <a:solidFill>
                  <a:schemeClr val="accent4"/>
                </a:solidFill>
              </a:rPr>
              <a:t>Allumage classique</a:t>
            </a:r>
            <a:br>
              <a:rPr lang="fr-BE" sz="3600">
                <a:solidFill>
                  <a:schemeClr val="accent4"/>
                </a:solidFill>
              </a:rPr>
            </a:br>
            <a:r>
              <a:rPr lang="fr-BE" sz="3600">
                <a:solidFill>
                  <a:schemeClr val="accent4"/>
                </a:solidFill>
              </a:rPr>
              <a:t>Rappel</a:t>
            </a:r>
          </a:p>
        </p:txBody>
      </p:sp>
      <p:graphicFrame>
        <p:nvGraphicFramePr>
          <p:cNvPr id="6" name="Tableau 5"/>
          <p:cNvGraphicFramePr>
            <a:graphicFrameLocks noGrp="1"/>
          </p:cNvGraphicFramePr>
          <p:nvPr/>
        </p:nvGraphicFramePr>
        <p:xfrm>
          <a:off x="-1" y="3262313"/>
          <a:ext cx="10215599" cy="1936104"/>
        </p:xfrm>
        <a:graphic>
          <a:graphicData uri="http://schemas.openxmlformats.org/drawingml/2006/table">
            <a:tbl>
              <a:tblPr firstRow="1" bandRow="1">
                <a:tableStyleId>{5C22544A-7EE6-4342-B048-85BDC9FD1C3A}</a:tableStyleId>
              </a:tblPr>
              <a:tblGrid>
                <a:gridCol w="3357551">
                  <a:extLst>
                    <a:ext uri="{9D8B030D-6E8A-4147-A177-3AD203B41FA5}">
                      <a16:colId xmlns:a16="http://schemas.microsoft.com/office/drawing/2014/main" val="20000"/>
                    </a:ext>
                  </a:extLst>
                </a:gridCol>
                <a:gridCol w="689719">
                  <a:extLst>
                    <a:ext uri="{9D8B030D-6E8A-4147-A177-3AD203B41FA5}">
                      <a16:colId xmlns:a16="http://schemas.microsoft.com/office/drawing/2014/main" val="20001"/>
                    </a:ext>
                  </a:extLst>
                </a:gridCol>
                <a:gridCol w="762111">
                  <a:extLst>
                    <a:ext uri="{9D8B030D-6E8A-4147-A177-3AD203B41FA5}">
                      <a16:colId xmlns:a16="http://schemas.microsoft.com/office/drawing/2014/main" val="20002"/>
                    </a:ext>
                  </a:extLst>
                </a:gridCol>
                <a:gridCol w="762111">
                  <a:extLst>
                    <a:ext uri="{9D8B030D-6E8A-4147-A177-3AD203B41FA5}">
                      <a16:colId xmlns:a16="http://schemas.microsoft.com/office/drawing/2014/main" val="20003"/>
                    </a:ext>
                  </a:extLst>
                </a:gridCol>
                <a:gridCol w="762111">
                  <a:extLst>
                    <a:ext uri="{9D8B030D-6E8A-4147-A177-3AD203B41FA5}">
                      <a16:colId xmlns:a16="http://schemas.microsoft.com/office/drawing/2014/main" val="20004"/>
                    </a:ext>
                  </a:extLst>
                </a:gridCol>
                <a:gridCol w="762111">
                  <a:extLst>
                    <a:ext uri="{9D8B030D-6E8A-4147-A177-3AD203B41FA5}">
                      <a16:colId xmlns:a16="http://schemas.microsoft.com/office/drawing/2014/main" val="20005"/>
                    </a:ext>
                  </a:extLst>
                </a:gridCol>
                <a:gridCol w="762111">
                  <a:extLst>
                    <a:ext uri="{9D8B030D-6E8A-4147-A177-3AD203B41FA5}">
                      <a16:colId xmlns:a16="http://schemas.microsoft.com/office/drawing/2014/main" val="20006"/>
                    </a:ext>
                  </a:extLst>
                </a:gridCol>
                <a:gridCol w="762111">
                  <a:extLst>
                    <a:ext uri="{9D8B030D-6E8A-4147-A177-3AD203B41FA5}">
                      <a16:colId xmlns:a16="http://schemas.microsoft.com/office/drawing/2014/main" val="20007"/>
                    </a:ext>
                  </a:extLst>
                </a:gridCol>
                <a:gridCol w="762111">
                  <a:extLst>
                    <a:ext uri="{9D8B030D-6E8A-4147-A177-3AD203B41FA5}">
                      <a16:colId xmlns:a16="http://schemas.microsoft.com/office/drawing/2014/main" val="20008"/>
                    </a:ext>
                  </a:extLst>
                </a:gridCol>
                <a:gridCol w="833552">
                  <a:extLst>
                    <a:ext uri="{9D8B030D-6E8A-4147-A177-3AD203B41FA5}">
                      <a16:colId xmlns:a16="http://schemas.microsoft.com/office/drawing/2014/main" val="20009"/>
                    </a:ext>
                  </a:extLst>
                </a:gridCol>
              </a:tblGrid>
              <a:tr h="329434">
                <a:tc>
                  <a:txBody>
                    <a:bodyPr/>
                    <a:lstStyle/>
                    <a:p>
                      <a:pPr algn="ctr"/>
                      <a:endParaRPr lang="fr-BE" sz="1600" b="1"/>
                    </a:p>
                  </a:txBody>
                  <a:tcPr anchor="ctr"/>
                </a:tc>
                <a:tc gridSpan="3">
                  <a:txBody>
                    <a:bodyPr/>
                    <a:lstStyle/>
                    <a:p>
                      <a:pPr algn="ctr"/>
                      <a:r>
                        <a:rPr lang="fr-BE" sz="1600" b="1"/>
                        <a:t>4 cylindres</a:t>
                      </a:r>
                    </a:p>
                  </a:txBody>
                  <a:tcPr anchor="ctr"/>
                </a:tc>
                <a:tc hMerge="1">
                  <a:txBody>
                    <a:bodyPr/>
                    <a:lstStyle/>
                    <a:p>
                      <a:pPr algn="ctr"/>
                      <a:endParaRPr lang="fr-BE" sz="1200" b="1" dirty="0"/>
                    </a:p>
                  </a:txBody>
                  <a:tcPr anchor="ctr"/>
                </a:tc>
                <a:tc hMerge="1">
                  <a:txBody>
                    <a:bodyPr/>
                    <a:lstStyle/>
                    <a:p>
                      <a:pPr algn="ctr"/>
                      <a:endParaRPr lang="fr-BE" sz="1200" b="1" dirty="0"/>
                    </a:p>
                  </a:txBody>
                  <a:tcPr anchor="ctr"/>
                </a:tc>
                <a:tc gridSpan="3">
                  <a:txBody>
                    <a:bodyPr/>
                    <a:lstStyle/>
                    <a:p>
                      <a:pPr algn="ctr"/>
                      <a:r>
                        <a:rPr lang="fr-BE" sz="1600" b="1"/>
                        <a:t>6 cylindres</a:t>
                      </a:r>
                    </a:p>
                  </a:txBody>
                  <a:tcPr anchor="ctr"/>
                </a:tc>
                <a:tc hMerge="1">
                  <a:txBody>
                    <a:bodyPr/>
                    <a:lstStyle/>
                    <a:p>
                      <a:pPr algn="ctr"/>
                      <a:endParaRPr lang="fr-BE" sz="1200" b="1" dirty="0"/>
                    </a:p>
                  </a:txBody>
                  <a:tcPr anchor="ctr"/>
                </a:tc>
                <a:tc hMerge="1">
                  <a:txBody>
                    <a:bodyPr/>
                    <a:lstStyle/>
                    <a:p>
                      <a:pPr algn="ctr"/>
                      <a:endParaRPr lang="fr-BE" sz="1200" b="1" dirty="0"/>
                    </a:p>
                  </a:txBody>
                  <a:tcPr anchor="ctr"/>
                </a:tc>
                <a:tc gridSpan="3">
                  <a:txBody>
                    <a:bodyPr/>
                    <a:lstStyle/>
                    <a:p>
                      <a:pPr algn="ctr"/>
                      <a:r>
                        <a:rPr lang="fr-BE" sz="1600" b="1"/>
                        <a:t>8 cylindres</a:t>
                      </a:r>
                    </a:p>
                  </a:txBody>
                  <a:tcPr anchor="ctr"/>
                </a:tc>
                <a:tc hMerge="1">
                  <a:txBody>
                    <a:bodyPr/>
                    <a:lstStyle/>
                    <a:p>
                      <a:pPr algn="ctr"/>
                      <a:endParaRPr lang="fr-BE" sz="1200" b="1" dirty="0"/>
                    </a:p>
                  </a:txBody>
                  <a:tcPr anchor="ctr"/>
                </a:tc>
                <a:tc hMerge="1">
                  <a:txBody>
                    <a:bodyPr/>
                    <a:lstStyle/>
                    <a:p>
                      <a:pPr algn="ctr"/>
                      <a:endParaRPr lang="fr-BE" sz="1200" b="1" dirty="0"/>
                    </a:p>
                  </a:txBody>
                  <a:tcPr anchor="ctr"/>
                </a:tc>
                <a:extLst>
                  <a:ext uri="{0D108BD9-81ED-4DB2-BD59-A6C34878D82A}">
                    <a16:rowId xmlns:a16="http://schemas.microsoft.com/office/drawing/2014/main" val="10000"/>
                  </a:ext>
                </a:extLst>
              </a:tr>
              <a:tr h="329434">
                <a:tc>
                  <a:txBody>
                    <a:bodyPr/>
                    <a:lstStyle/>
                    <a:p>
                      <a:pPr algn="ctr"/>
                      <a:r>
                        <a:rPr lang="fr-BE" sz="1600" b="1"/>
                        <a:t>RPM (tours par minute)</a:t>
                      </a:r>
                    </a:p>
                  </a:txBody>
                  <a:tcPr anchor="ctr"/>
                </a:tc>
                <a:tc>
                  <a:txBody>
                    <a:bodyPr/>
                    <a:lstStyle/>
                    <a:p>
                      <a:pPr algn="ctr"/>
                      <a:r>
                        <a:rPr lang="fr-BE" sz="1600" b="1"/>
                        <a:t>600</a:t>
                      </a:r>
                    </a:p>
                  </a:txBody>
                  <a:tcPr anchor="ctr"/>
                </a:tc>
                <a:tc>
                  <a:txBody>
                    <a:bodyPr/>
                    <a:lstStyle/>
                    <a:p>
                      <a:pPr algn="ctr"/>
                      <a:r>
                        <a:rPr lang="fr-BE" sz="1600" b="1">
                          <a:solidFill>
                            <a:schemeClr val="tx1"/>
                          </a:solidFill>
                        </a:rPr>
                        <a:t>3.000</a:t>
                      </a:r>
                    </a:p>
                  </a:txBody>
                  <a:tcPr anchor="ctr"/>
                </a:tc>
                <a:tc>
                  <a:txBody>
                    <a:bodyPr/>
                    <a:lstStyle/>
                    <a:p>
                      <a:pPr algn="ctr"/>
                      <a:r>
                        <a:rPr lang="fr-BE" sz="1600" b="1">
                          <a:solidFill>
                            <a:srgbClr val="FF0000"/>
                          </a:solidFill>
                        </a:rPr>
                        <a:t>6.000</a:t>
                      </a:r>
                    </a:p>
                  </a:txBody>
                  <a:tcPr anchor="ctr"/>
                </a:tc>
                <a:tc>
                  <a:txBody>
                    <a:bodyPr/>
                    <a:lstStyle/>
                    <a:p>
                      <a:pPr algn="ctr"/>
                      <a:r>
                        <a:rPr lang="fr-BE" sz="1600" b="1"/>
                        <a:t>600</a:t>
                      </a:r>
                    </a:p>
                  </a:txBody>
                  <a:tcPr anchor="ctr"/>
                </a:tc>
                <a:tc>
                  <a:txBody>
                    <a:bodyPr/>
                    <a:lstStyle/>
                    <a:p>
                      <a:pPr algn="ctr"/>
                      <a:r>
                        <a:rPr lang="fr-BE" sz="1600" b="1"/>
                        <a:t>3.000</a:t>
                      </a:r>
                    </a:p>
                  </a:txBody>
                  <a:tcPr anchor="ctr"/>
                </a:tc>
                <a:tc>
                  <a:txBody>
                    <a:bodyPr/>
                    <a:lstStyle/>
                    <a:p>
                      <a:pPr algn="ctr"/>
                      <a:r>
                        <a:rPr lang="fr-BE" sz="1600" b="1"/>
                        <a:t>6.000</a:t>
                      </a:r>
                    </a:p>
                  </a:txBody>
                  <a:tcPr anchor="ctr"/>
                </a:tc>
                <a:tc>
                  <a:txBody>
                    <a:bodyPr/>
                    <a:lstStyle/>
                    <a:p>
                      <a:pPr algn="ctr"/>
                      <a:r>
                        <a:rPr lang="fr-BE" sz="1600" b="1"/>
                        <a:t>600</a:t>
                      </a:r>
                    </a:p>
                  </a:txBody>
                  <a:tcPr anchor="ctr"/>
                </a:tc>
                <a:tc>
                  <a:txBody>
                    <a:bodyPr/>
                    <a:lstStyle/>
                    <a:p>
                      <a:pPr algn="ctr"/>
                      <a:r>
                        <a:rPr lang="fr-BE" sz="1600" b="1"/>
                        <a:t>3.000</a:t>
                      </a:r>
                    </a:p>
                  </a:txBody>
                  <a:tcPr anchor="ctr"/>
                </a:tc>
                <a:tc>
                  <a:txBody>
                    <a:bodyPr/>
                    <a:lstStyle/>
                    <a:p>
                      <a:pPr algn="ctr"/>
                      <a:r>
                        <a:rPr lang="fr-BE" sz="1600" b="1"/>
                        <a:t>6.000</a:t>
                      </a:r>
                    </a:p>
                  </a:txBody>
                  <a:tcPr anchor="ctr"/>
                </a:tc>
                <a:extLst>
                  <a:ext uri="{0D108BD9-81ED-4DB2-BD59-A6C34878D82A}">
                    <a16:rowId xmlns:a16="http://schemas.microsoft.com/office/drawing/2014/main" val="10001"/>
                  </a:ext>
                </a:extLst>
              </a:tr>
              <a:tr h="406956">
                <a:tc>
                  <a:txBody>
                    <a:bodyPr/>
                    <a:lstStyle/>
                    <a:p>
                      <a:pPr algn="ctr"/>
                      <a:r>
                        <a:rPr lang="fr-BE" sz="1600" b="1"/>
                        <a:t>Tours par seconde</a:t>
                      </a:r>
                    </a:p>
                  </a:txBody>
                  <a:tcPr anchor="ctr"/>
                </a:tc>
                <a:tc>
                  <a:txBody>
                    <a:bodyPr/>
                    <a:lstStyle/>
                    <a:p>
                      <a:pPr algn="ctr"/>
                      <a:r>
                        <a:rPr lang="fr-BE" sz="1600" b="1"/>
                        <a:t>10</a:t>
                      </a:r>
                    </a:p>
                  </a:txBody>
                  <a:tcPr anchor="ctr"/>
                </a:tc>
                <a:tc>
                  <a:txBody>
                    <a:bodyPr/>
                    <a:lstStyle/>
                    <a:p>
                      <a:pPr algn="ctr"/>
                      <a:r>
                        <a:rPr lang="fr-BE" sz="1600" b="1">
                          <a:solidFill>
                            <a:schemeClr val="tx1"/>
                          </a:solidFill>
                        </a:rPr>
                        <a:t>50</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BE" sz="1600" b="1">
                          <a:solidFill>
                            <a:srgbClr val="FF0000"/>
                          </a:solidFill>
                        </a:rPr>
                        <a:t>100</a:t>
                      </a:r>
                    </a:p>
                  </a:txBody>
                  <a:tcPr anchor="ctr"/>
                </a:tc>
                <a:tc>
                  <a:txBody>
                    <a:bodyPr/>
                    <a:lstStyle/>
                    <a:p>
                      <a:pPr algn="ctr"/>
                      <a:r>
                        <a:rPr lang="fr-BE" sz="1600" b="1"/>
                        <a:t>10</a:t>
                      </a:r>
                    </a:p>
                  </a:txBody>
                  <a:tcPr anchor="ctr"/>
                </a:tc>
                <a:tc>
                  <a:txBody>
                    <a:bodyPr/>
                    <a:lstStyle/>
                    <a:p>
                      <a:pPr algn="ctr"/>
                      <a:r>
                        <a:rPr lang="fr-BE" sz="1600" b="1"/>
                        <a:t>50</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BE" sz="1600" b="1"/>
                        <a:t>100</a:t>
                      </a:r>
                    </a:p>
                  </a:txBody>
                  <a:tcPr anchor="ctr"/>
                </a:tc>
                <a:tc>
                  <a:txBody>
                    <a:bodyPr/>
                    <a:lstStyle/>
                    <a:p>
                      <a:pPr algn="ctr"/>
                      <a:r>
                        <a:rPr lang="fr-BE" sz="1600" b="1"/>
                        <a:t>10</a:t>
                      </a:r>
                    </a:p>
                  </a:txBody>
                  <a:tcPr anchor="ctr"/>
                </a:tc>
                <a:tc>
                  <a:txBody>
                    <a:bodyPr/>
                    <a:lstStyle/>
                    <a:p>
                      <a:pPr algn="ctr"/>
                      <a:r>
                        <a:rPr lang="fr-BE" sz="1600" b="1"/>
                        <a:t>50</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BE" sz="1600" b="1"/>
                        <a:t>100</a:t>
                      </a:r>
                    </a:p>
                  </a:txBody>
                  <a:tcPr anchor="ctr"/>
                </a:tc>
                <a:extLst>
                  <a:ext uri="{0D108BD9-81ED-4DB2-BD59-A6C34878D82A}">
                    <a16:rowId xmlns:a16="http://schemas.microsoft.com/office/drawing/2014/main" val="10002"/>
                  </a:ext>
                </a:extLst>
              </a:tr>
              <a:tr h="429294">
                <a:tc>
                  <a:txBody>
                    <a:bodyPr/>
                    <a:lstStyle/>
                    <a:p>
                      <a:pPr algn="ctr"/>
                      <a:r>
                        <a:rPr lang="fr-BE" sz="1600" b="1"/>
                        <a:t>Étincelles par seconde</a:t>
                      </a:r>
                    </a:p>
                  </a:txBody>
                  <a:tcPr anchor="ctr"/>
                </a:tc>
                <a:tc>
                  <a:txBody>
                    <a:bodyPr/>
                    <a:lstStyle/>
                    <a:p>
                      <a:pPr algn="ctr"/>
                      <a:r>
                        <a:rPr lang="fr-BE" sz="1600" b="1"/>
                        <a:t>20</a:t>
                      </a:r>
                    </a:p>
                  </a:txBody>
                  <a:tcPr anchor="ctr"/>
                </a:tc>
                <a:tc>
                  <a:txBody>
                    <a:bodyPr/>
                    <a:lstStyle/>
                    <a:p>
                      <a:pPr algn="ctr"/>
                      <a:r>
                        <a:rPr lang="fr-BE" sz="1600" b="1">
                          <a:solidFill>
                            <a:schemeClr val="tx1"/>
                          </a:solidFill>
                        </a:rPr>
                        <a:t>100</a:t>
                      </a:r>
                    </a:p>
                  </a:txBody>
                  <a:tcPr anchor="ctr"/>
                </a:tc>
                <a:tc>
                  <a:txBody>
                    <a:bodyPr/>
                    <a:lstStyle/>
                    <a:p>
                      <a:pPr algn="ctr"/>
                      <a:r>
                        <a:rPr lang="fr-BE" sz="1600" b="1">
                          <a:solidFill>
                            <a:srgbClr val="FF0000"/>
                          </a:solidFill>
                        </a:rPr>
                        <a:t>200</a:t>
                      </a:r>
                    </a:p>
                  </a:txBody>
                  <a:tcPr anchor="ctr"/>
                </a:tc>
                <a:tc>
                  <a:txBody>
                    <a:bodyPr/>
                    <a:lstStyle/>
                    <a:p>
                      <a:pPr algn="ctr"/>
                      <a:r>
                        <a:rPr lang="fr-BE" sz="1600" b="1"/>
                        <a:t>30</a:t>
                      </a:r>
                    </a:p>
                  </a:txBody>
                  <a:tcPr anchor="ctr"/>
                </a:tc>
                <a:tc>
                  <a:txBody>
                    <a:bodyPr/>
                    <a:lstStyle/>
                    <a:p>
                      <a:pPr algn="ctr"/>
                      <a:r>
                        <a:rPr lang="fr-BE" sz="1600" b="1"/>
                        <a:t>150</a:t>
                      </a:r>
                    </a:p>
                  </a:txBody>
                  <a:tcPr anchor="ctr"/>
                </a:tc>
                <a:tc>
                  <a:txBody>
                    <a:bodyPr/>
                    <a:lstStyle/>
                    <a:p>
                      <a:pPr algn="ctr"/>
                      <a:r>
                        <a:rPr lang="fr-BE" sz="1600" b="1"/>
                        <a:t>300</a:t>
                      </a:r>
                    </a:p>
                  </a:txBody>
                  <a:tcPr anchor="ctr"/>
                </a:tc>
                <a:tc>
                  <a:txBody>
                    <a:bodyPr/>
                    <a:lstStyle/>
                    <a:p>
                      <a:pPr algn="ctr"/>
                      <a:r>
                        <a:rPr lang="fr-BE" sz="1600" b="1"/>
                        <a:t>40</a:t>
                      </a:r>
                    </a:p>
                  </a:txBody>
                  <a:tcPr anchor="ctr"/>
                </a:tc>
                <a:tc>
                  <a:txBody>
                    <a:bodyPr/>
                    <a:lstStyle/>
                    <a:p>
                      <a:pPr algn="ctr"/>
                      <a:r>
                        <a:rPr lang="fr-BE" sz="1600" b="1"/>
                        <a:t>200</a:t>
                      </a:r>
                    </a:p>
                  </a:txBody>
                  <a:tcPr anchor="ctr"/>
                </a:tc>
                <a:tc>
                  <a:txBody>
                    <a:bodyPr/>
                    <a:lstStyle/>
                    <a:p>
                      <a:pPr algn="ctr"/>
                      <a:r>
                        <a:rPr lang="fr-BE" sz="1600" b="1"/>
                        <a:t>400</a:t>
                      </a:r>
                    </a:p>
                  </a:txBody>
                  <a:tcPr anchor="ctr"/>
                </a:tc>
                <a:extLst>
                  <a:ext uri="{0D108BD9-81ED-4DB2-BD59-A6C34878D82A}">
                    <a16:rowId xmlns:a16="http://schemas.microsoft.com/office/drawing/2014/main" val="10003"/>
                  </a:ext>
                </a:extLst>
              </a:tr>
              <a:tr h="429294">
                <a:tc>
                  <a:txBody>
                    <a:bodyPr/>
                    <a:lstStyle/>
                    <a:p>
                      <a:pPr algn="ctr"/>
                      <a:r>
                        <a:rPr lang="fr-BE" sz="1600" b="1"/>
                        <a:t>Intervalle entre 2 étincelles (ms)</a:t>
                      </a:r>
                    </a:p>
                  </a:txBody>
                  <a:tcPr anchor="ctr"/>
                </a:tc>
                <a:tc>
                  <a:txBody>
                    <a:bodyPr/>
                    <a:lstStyle/>
                    <a:p>
                      <a:pPr algn="ctr"/>
                      <a:r>
                        <a:rPr lang="fr-BE" sz="1600" b="1"/>
                        <a:t>50</a:t>
                      </a:r>
                    </a:p>
                  </a:txBody>
                  <a:tcPr anchor="ctr"/>
                </a:tc>
                <a:tc>
                  <a:txBody>
                    <a:bodyPr/>
                    <a:lstStyle/>
                    <a:p>
                      <a:pPr algn="ctr"/>
                      <a:r>
                        <a:rPr lang="fr-BE" sz="1600" b="1">
                          <a:solidFill>
                            <a:schemeClr val="tx1"/>
                          </a:solidFill>
                        </a:rPr>
                        <a:t>10</a:t>
                      </a:r>
                    </a:p>
                  </a:txBody>
                  <a:tcPr anchor="ctr"/>
                </a:tc>
                <a:tc>
                  <a:txBody>
                    <a:bodyPr/>
                    <a:lstStyle/>
                    <a:p>
                      <a:pPr algn="ctr"/>
                      <a:r>
                        <a:rPr lang="fr-BE" sz="1600" b="1">
                          <a:solidFill>
                            <a:srgbClr val="FF0000"/>
                          </a:solidFill>
                        </a:rPr>
                        <a:t>5</a:t>
                      </a:r>
                    </a:p>
                  </a:txBody>
                  <a:tcPr anchor="ctr"/>
                </a:tc>
                <a:tc>
                  <a:txBody>
                    <a:bodyPr/>
                    <a:lstStyle/>
                    <a:p>
                      <a:pPr algn="ctr"/>
                      <a:r>
                        <a:rPr lang="fr-BE" sz="1600" b="1"/>
                        <a:t>33</a:t>
                      </a:r>
                    </a:p>
                  </a:txBody>
                  <a:tcPr anchor="ctr"/>
                </a:tc>
                <a:tc>
                  <a:txBody>
                    <a:bodyPr/>
                    <a:lstStyle/>
                    <a:p>
                      <a:pPr algn="ctr"/>
                      <a:r>
                        <a:rPr lang="fr-BE" sz="1600" b="1"/>
                        <a:t>6,6</a:t>
                      </a:r>
                    </a:p>
                  </a:txBody>
                  <a:tcPr anchor="ctr"/>
                </a:tc>
                <a:tc>
                  <a:txBody>
                    <a:bodyPr/>
                    <a:lstStyle/>
                    <a:p>
                      <a:pPr algn="ctr"/>
                      <a:r>
                        <a:rPr lang="fr-BE" sz="1600" b="1"/>
                        <a:t>3,3</a:t>
                      </a:r>
                    </a:p>
                  </a:txBody>
                  <a:tcPr anchor="ctr"/>
                </a:tc>
                <a:tc>
                  <a:txBody>
                    <a:bodyPr/>
                    <a:lstStyle/>
                    <a:p>
                      <a:pPr algn="ctr"/>
                      <a:r>
                        <a:rPr lang="fr-BE" sz="1600" b="1"/>
                        <a:t>25</a:t>
                      </a:r>
                    </a:p>
                  </a:txBody>
                  <a:tcPr anchor="ctr"/>
                </a:tc>
                <a:tc>
                  <a:txBody>
                    <a:bodyPr/>
                    <a:lstStyle/>
                    <a:p>
                      <a:pPr algn="ctr"/>
                      <a:r>
                        <a:rPr lang="fr-BE" sz="1600" b="1"/>
                        <a:t>5</a:t>
                      </a:r>
                    </a:p>
                  </a:txBody>
                  <a:tcPr anchor="ctr"/>
                </a:tc>
                <a:tc>
                  <a:txBody>
                    <a:bodyPr/>
                    <a:lstStyle/>
                    <a:p>
                      <a:pPr algn="ctr"/>
                      <a:r>
                        <a:rPr lang="fr-BE" sz="1600" b="1"/>
                        <a:t>2,5</a:t>
                      </a:r>
                    </a:p>
                  </a:txBody>
                  <a:tcPr anchor="ctr"/>
                </a:tc>
                <a:extLst>
                  <a:ext uri="{0D108BD9-81ED-4DB2-BD59-A6C34878D82A}">
                    <a16:rowId xmlns:a16="http://schemas.microsoft.com/office/drawing/2014/main" val="10004"/>
                  </a:ext>
                </a:extLst>
              </a:tr>
            </a:tbl>
          </a:graphicData>
        </a:graphic>
      </p:graphicFrame>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grpId="0" nodeType="afterEffect">
                                  <p:stCondLst>
                                    <p:cond delay="0"/>
                                  </p:stCondLst>
                                  <p:childTnLst>
                                    <p:set>
                                      <p:cBhvr>
                                        <p:cTn id="11" dur="1" fill="hold">
                                          <p:stCondLst>
                                            <p:cond delay="0"/>
                                          </p:stCondLst>
                                        </p:cTn>
                                        <p:tgtEl>
                                          <p:spTgt spid="15363"/>
                                        </p:tgtEl>
                                        <p:attrNameLst>
                                          <p:attrName>style.visibility</p:attrName>
                                        </p:attrNameLst>
                                      </p:cBhvr>
                                      <p:to>
                                        <p:strVal val="visible"/>
                                      </p:to>
                                    </p:set>
                                    <p:animEffect transition="in" filter="checkerboard(across)">
                                      <p:cBhvr>
                                        <p:cTn id="12" dur="500"/>
                                        <p:tgtEl>
                                          <p:spTgt spid="15363"/>
                                        </p:tgtEl>
                                      </p:cBhvr>
                                    </p:animEffect>
                                  </p:childTnLst>
                                </p:cTn>
                              </p:par>
                            </p:childTnLst>
                          </p:cTn>
                        </p:par>
                        <p:par>
                          <p:cTn id="13" fill="hold">
                            <p:stCondLst>
                              <p:cond delay="1000"/>
                            </p:stCondLst>
                            <p:childTnLst>
                              <p:par>
                                <p:cTn id="14" presetID="5" presetClass="entr" presetSubtype="1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heckerboard(across)">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p:bldP spid="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Espace réservé du numéro de diapositive 3"/>
          <p:cNvSpPr>
            <a:spLocks noGrp="1"/>
          </p:cNvSpPr>
          <p:nvPr>
            <p:ph type="sldNum" sz="quarter" idx="10"/>
          </p:nvPr>
        </p:nvSpPr>
        <p:spPr>
          <a:noFill/>
        </p:spPr>
        <p:txBody>
          <a:bodyPr/>
          <a:lstStyle/>
          <a:p>
            <a:pPr defTabSz="1073150"/>
            <a:fld id="{54666406-93B5-4C5C-8D1B-193F04409A71}" type="slidenum">
              <a:rPr lang="fr-BE" smtClean="0"/>
              <a:pPr defTabSz="1073150"/>
              <a:t>69</a:t>
            </a:fld>
            <a:endParaRPr lang="fr-BE"/>
          </a:p>
        </p:txBody>
      </p:sp>
      <p:sp>
        <p:nvSpPr>
          <p:cNvPr id="5" name="Rectangle 2"/>
          <p:cNvSpPr>
            <a:spLocks noGrp="1" noChangeArrowheads="1"/>
          </p:cNvSpPr>
          <p:nvPr>
            <p:ph type="title"/>
          </p:nvPr>
        </p:nvSpPr>
        <p:spPr>
          <a:xfrm>
            <a:off x="1828800" y="126238"/>
            <a:ext cx="8458200" cy="985774"/>
          </a:xfrm>
        </p:spPr>
        <p:txBody>
          <a:bodyPr lIns="100004" tIns="49208" rIns="100004" bIns="49208"/>
          <a:lstStyle/>
          <a:p>
            <a:pPr>
              <a:defRPr/>
            </a:pPr>
            <a:r>
              <a:rPr lang="fr-BE" sz="3600">
                <a:solidFill>
                  <a:schemeClr val="accent4"/>
                </a:solidFill>
              </a:rPr>
              <a:t>Allumage classique</a:t>
            </a:r>
            <a:br>
              <a:rPr lang="fr-BE" sz="3600">
                <a:solidFill>
                  <a:schemeClr val="accent4"/>
                </a:solidFill>
              </a:rPr>
            </a:br>
            <a:r>
              <a:rPr lang="fr-BE" sz="3600">
                <a:solidFill>
                  <a:schemeClr val="accent4"/>
                </a:solidFill>
              </a:rPr>
              <a:t>Bobine</a:t>
            </a:r>
          </a:p>
        </p:txBody>
      </p:sp>
      <p:sp>
        <p:nvSpPr>
          <p:cNvPr id="47108" name="ZoneTexte 3"/>
          <p:cNvSpPr txBox="1">
            <a:spLocks noChangeArrowheads="1"/>
          </p:cNvSpPr>
          <p:nvPr/>
        </p:nvSpPr>
        <p:spPr bwMode="auto">
          <a:xfrm>
            <a:off x="285750" y="1547813"/>
            <a:ext cx="9715500" cy="4154487"/>
          </a:xfrm>
          <a:prstGeom prst="rect">
            <a:avLst/>
          </a:prstGeom>
          <a:noFill/>
          <a:ln w="9525">
            <a:noFill/>
            <a:miter lim="800000"/>
            <a:headEnd/>
            <a:tailEnd/>
          </a:ln>
        </p:spPr>
        <p:txBody>
          <a:bodyPr>
            <a:spAutoFit/>
          </a:bodyPr>
          <a:lstStyle/>
          <a:p>
            <a:pPr>
              <a:defRPr/>
            </a:pPr>
            <a:r>
              <a:rPr lang="fr-BE" b="1">
                <a:effectLst>
                  <a:outerShdw blurRad="38100" dist="38100" dir="2700000" algn="tl">
                    <a:srgbClr val="000000">
                      <a:alpha val="43137"/>
                    </a:srgbClr>
                  </a:outerShdw>
                </a:effectLst>
              </a:rPr>
              <a:t>Limitation des bobines classiques</a:t>
            </a:r>
          </a:p>
          <a:p>
            <a:pPr>
              <a:defRPr/>
            </a:pPr>
            <a:endParaRPr lang="fr-BE"/>
          </a:p>
          <a:p>
            <a:pPr marL="457200" indent="-457200">
              <a:buFont typeface="Wingdings" pitchFamily="2" charset="2"/>
              <a:buChar char="Ø"/>
              <a:defRPr/>
            </a:pPr>
            <a:r>
              <a:rPr lang="fr-BE"/>
              <a:t>Pour un moteur 4 cylindres tournant à 6.000 RPM, l’intervalle entre 2 étincelles est de 5 ms.</a:t>
            </a:r>
          </a:p>
          <a:p>
            <a:pPr marL="457200" indent="-457200">
              <a:buFont typeface="Wingdings" pitchFamily="2" charset="2"/>
              <a:buChar char="Ø"/>
              <a:defRPr/>
            </a:pPr>
            <a:r>
              <a:rPr lang="fr-BE"/>
              <a:t>Temps de remplissage de la bobine = 3 à 5 ms</a:t>
            </a:r>
          </a:p>
          <a:p>
            <a:pPr marL="457200" indent="-457200">
              <a:buFont typeface="Wingdings" pitchFamily="2" charset="2"/>
              <a:buChar char="Ø"/>
              <a:defRPr/>
            </a:pPr>
            <a:r>
              <a:rPr lang="fr-BE"/>
              <a:t>Temps d’allumage (durée d’étincelle) = 1,5 à 2 ms</a:t>
            </a:r>
          </a:p>
          <a:p>
            <a:pPr>
              <a:defRPr/>
            </a:pPr>
            <a:endParaRPr lang="fr-BE"/>
          </a:p>
          <a:p>
            <a:pPr>
              <a:defRPr/>
            </a:pPr>
            <a:r>
              <a:rPr lang="fr-BE"/>
              <a:t>Avec un cycle complet = 4,5 à 7 ms, on atteint les limites du système.</a:t>
            </a:r>
          </a:p>
          <a:p>
            <a:pPr>
              <a:defRPr/>
            </a:pPr>
            <a:endParaRPr lang="fr-BE"/>
          </a:p>
          <a:p>
            <a:pPr>
              <a:defRPr/>
            </a:pPr>
            <a:r>
              <a:rPr lang="fr-BE"/>
              <a:t>Pour des moteurs 4 cylindres plus rapides ou des moteurs à 6 cylindres et plus, les bobines classiques ne sont plus suffisantes.</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nodeType="clickEffect">
                                  <p:stCondLst>
                                    <p:cond delay="0"/>
                                  </p:stCondLst>
                                  <p:childTnLst>
                                    <p:set>
                                      <p:cBhvr>
                                        <p:cTn id="12" dur="1" fill="hold">
                                          <p:stCondLst>
                                            <p:cond delay="0"/>
                                          </p:stCondLst>
                                        </p:cTn>
                                        <p:tgtEl>
                                          <p:spTgt spid="47108">
                                            <p:txEl>
                                              <p:pRg st="2" end="2"/>
                                            </p:txEl>
                                          </p:spTgt>
                                        </p:tgtEl>
                                        <p:attrNameLst>
                                          <p:attrName>style.visibility</p:attrName>
                                        </p:attrNameLst>
                                      </p:cBhvr>
                                      <p:to>
                                        <p:strVal val="visible"/>
                                      </p:to>
                                    </p:set>
                                    <p:anim calcmode="lin" valueType="num">
                                      <p:cBhvr>
                                        <p:cTn id="13" dur="500" fill="hold"/>
                                        <p:tgtEl>
                                          <p:spTgt spid="47108">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47108">
                                            <p:txEl>
                                              <p:pRg st="2" end="2"/>
                                            </p:txEl>
                                          </p:spTgt>
                                        </p:tgtEl>
                                        <p:attrNameLst>
                                          <p:attrName>ppt_h</p:attrName>
                                        </p:attrNameLst>
                                      </p:cBhvr>
                                      <p:tavLst>
                                        <p:tav tm="0">
                                          <p:val>
                                            <p:fltVal val="0"/>
                                          </p:val>
                                        </p:tav>
                                        <p:tav tm="100000">
                                          <p:val>
                                            <p:strVal val="#ppt_h"/>
                                          </p:val>
                                        </p:tav>
                                      </p:tavLst>
                                    </p:anim>
                                    <p:animEffect transition="in" filter="fade">
                                      <p:cBhvr>
                                        <p:cTn id="15" dur="500"/>
                                        <p:tgtEl>
                                          <p:spTgt spid="47108">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nodeType="clickEffect">
                                  <p:stCondLst>
                                    <p:cond delay="0"/>
                                  </p:stCondLst>
                                  <p:childTnLst>
                                    <p:set>
                                      <p:cBhvr>
                                        <p:cTn id="19" dur="1" fill="hold">
                                          <p:stCondLst>
                                            <p:cond delay="0"/>
                                          </p:stCondLst>
                                        </p:cTn>
                                        <p:tgtEl>
                                          <p:spTgt spid="47108">
                                            <p:txEl>
                                              <p:pRg st="3" end="3"/>
                                            </p:txEl>
                                          </p:spTgt>
                                        </p:tgtEl>
                                        <p:attrNameLst>
                                          <p:attrName>style.visibility</p:attrName>
                                        </p:attrNameLst>
                                      </p:cBhvr>
                                      <p:to>
                                        <p:strVal val="visible"/>
                                      </p:to>
                                    </p:set>
                                    <p:anim calcmode="lin" valueType="num">
                                      <p:cBhvr>
                                        <p:cTn id="20" dur="500" fill="hold"/>
                                        <p:tgtEl>
                                          <p:spTgt spid="47108">
                                            <p:txEl>
                                              <p:pRg st="3" end="3"/>
                                            </p:txEl>
                                          </p:spTgt>
                                        </p:tgtEl>
                                        <p:attrNameLst>
                                          <p:attrName>ppt_w</p:attrName>
                                        </p:attrNameLst>
                                      </p:cBhvr>
                                      <p:tavLst>
                                        <p:tav tm="0">
                                          <p:val>
                                            <p:fltVal val="0"/>
                                          </p:val>
                                        </p:tav>
                                        <p:tav tm="100000">
                                          <p:val>
                                            <p:strVal val="#ppt_w"/>
                                          </p:val>
                                        </p:tav>
                                      </p:tavLst>
                                    </p:anim>
                                    <p:anim calcmode="lin" valueType="num">
                                      <p:cBhvr>
                                        <p:cTn id="21" dur="500" fill="hold"/>
                                        <p:tgtEl>
                                          <p:spTgt spid="47108">
                                            <p:txEl>
                                              <p:pRg st="3" end="3"/>
                                            </p:txEl>
                                          </p:spTgt>
                                        </p:tgtEl>
                                        <p:attrNameLst>
                                          <p:attrName>ppt_h</p:attrName>
                                        </p:attrNameLst>
                                      </p:cBhvr>
                                      <p:tavLst>
                                        <p:tav tm="0">
                                          <p:val>
                                            <p:fltVal val="0"/>
                                          </p:val>
                                        </p:tav>
                                        <p:tav tm="100000">
                                          <p:val>
                                            <p:strVal val="#ppt_h"/>
                                          </p:val>
                                        </p:tav>
                                      </p:tavLst>
                                    </p:anim>
                                    <p:animEffect transition="in" filter="fade">
                                      <p:cBhvr>
                                        <p:cTn id="22" dur="500"/>
                                        <p:tgtEl>
                                          <p:spTgt spid="4710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nodeType="clickEffect">
                                  <p:stCondLst>
                                    <p:cond delay="0"/>
                                  </p:stCondLst>
                                  <p:childTnLst>
                                    <p:set>
                                      <p:cBhvr>
                                        <p:cTn id="26" dur="1" fill="hold">
                                          <p:stCondLst>
                                            <p:cond delay="0"/>
                                          </p:stCondLst>
                                        </p:cTn>
                                        <p:tgtEl>
                                          <p:spTgt spid="47108">
                                            <p:txEl>
                                              <p:pRg st="4" end="4"/>
                                            </p:txEl>
                                          </p:spTgt>
                                        </p:tgtEl>
                                        <p:attrNameLst>
                                          <p:attrName>style.visibility</p:attrName>
                                        </p:attrNameLst>
                                      </p:cBhvr>
                                      <p:to>
                                        <p:strVal val="visible"/>
                                      </p:to>
                                    </p:set>
                                    <p:anim calcmode="lin" valueType="num">
                                      <p:cBhvr>
                                        <p:cTn id="27" dur="500" fill="hold"/>
                                        <p:tgtEl>
                                          <p:spTgt spid="47108">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47108">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47108">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0" fill="hold" nodeType="clickEffect">
                                  <p:stCondLst>
                                    <p:cond delay="0"/>
                                  </p:stCondLst>
                                  <p:childTnLst>
                                    <p:set>
                                      <p:cBhvr>
                                        <p:cTn id="33" dur="1" fill="hold">
                                          <p:stCondLst>
                                            <p:cond delay="0"/>
                                          </p:stCondLst>
                                        </p:cTn>
                                        <p:tgtEl>
                                          <p:spTgt spid="47108">
                                            <p:txEl>
                                              <p:pRg st="6" end="6"/>
                                            </p:txEl>
                                          </p:spTgt>
                                        </p:tgtEl>
                                        <p:attrNameLst>
                                          <p:attrName>style.visibility</p:attrName>
                                        </p:attrNameLst>
                                      </p:cBhvr>
                                      <p:to>
                                        <p:strVal val="visible"/>
                                      </p:to>
                                    </p:set>
                                    <p:anim calcmode="lin" valueType="num">
                                      <p:cBhvr>
                                        <p:cTn id="34" dur="500" fill="hold"/>
                                        <p:tgtEl>
                                          <p:spTgt spid="47108">
                                            <p:txEl>
                                              <p:pRg st="6" end="6"/>
                                            </p:txEl>
                                          </p:spTgt>
                                        </p:tgtEl>
                                        <p:attrNameLst>
                                          <p:attrName>ppt_w</p:attrName>
                                        </p:attrNameLst>
                                      </p:cBhvr>
                                      <p:tavLst>
                                        <p:tav tm="0">
                                          <p:val>
                                            <p:fltVal val="0"/>
                                          </p:val>
                                        </p:tav>
                                        <p:tav tm="100000">
                                          <p:val>
                                            <p:strVal val="#ppt_w"/>
                                          </p:val>
                                        </p:tav>
                                      </p:tavLst>
                                    </p:anim>
                                    <p:anim calcmode="lin" valueType="num">
                                      <p:cBhvr>
                                        <p:cTn id="35" dur="500" fill="hold"/>
                                        <p:tgtEl>
                                          <p:spTgt spid="47108">
                                            <p:txEl>
                                              <p:pRg st="6" end="6"/>
                                            </p:txEl>
                                          </p:spTgt>
                                        </p:tgtEl>
                                        <p:attrNameLst>
                                          <p:attrName>ppt_h</p:attrName>
                                        </p:attrNameLst>
                                      </p:cBhvr>
                                      <p:tavLst>
                                        <p:tav tm="0">
                                          <p:val>
                                            <p:fltVal val="0"/>
                                          </p:val>
                                        </p:tav>
                                        <p:tav tm="100000">
                                          <p:val>
                                            <p:strVal val="#ppt_h"/>
                                          </p:val>
                                        </p:tav>
                                      </p:tavLst>
                                    </p:anim>
                                    <p:animEffect transition="in" filter="fade">
                                      <p:cBhvr>
                                        <p:cTn id="36" dur="500"/>
                                        <p:tgtEl>
                                          <p:spTgt spid="47108">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0" fill="hold" nodeType="clickEffect">
                                  <p:stCondLst>
                                    <p:cond delay="0"/>
                                  </p:stCondLst>
                                  <p:childTnLst>
                                    <p:set>
                                      <p:cBhvr>
                                        <p:cTn id="40" dur="1" fill="hold">
                                          <p:stCondLst>
                                            <p:cond delay="0"/>
                                          </p:stCondLst>
                                        </p:cTn>
                                        <p:tgtEl>
                                          <p:spTgt spid="47108">
                                            <p:txEl>
                                              <p:pRg st="8" end="8"/>
                                            </p:txEl>
                                          </p:spTgt>
                                        </p:tgtEl>
                                        <p:attrNameLst>
                                          <p:attrName>style.visibility</p:attrName>
                                        </p:attrNameLst>
                                      </p:cBhvr>
                                      <p:to>
                                        <p:strVal val="visible"/>
                                      </p:to>
                                    </p:set>
                                    <p:anim calcmode="lin" valueType="num">
                                      <p:cBhvr>
                                        <p:cTn id="41" dur="500" fill="hold"/>
                                        <p:tgtEl>
                                          <p:spTgt spid="47108">
                                            <p:txEl>
                                              <p:pRg st="8" end="8"/>
                                            </p:txEl>
                                          </p:spTgt>
                                        </p:tgtEl>
                                        <p:attrNameLst>
                                          <p:attrName>ppt_w</p:attrName>
                                        </p:attrNameLst>
                                      </p:cBhvr>
                                      <p:tavLst>
                                        <p:tav tm="0">
                                          <p:val>
                                            <p:fltVal val="0"/>
                                          </p:val>
                                        </p:tav>
                                        <p:tav tm="100000">
                                          <p:val>
                                            <p:strVal val="#ppt_w"/>
                                          </p:val>
                                        </p:tav>
                                      </p:tavLst>
                                    </p:anim>
                                    <p:anim calcmode="lin" valueType="num">
                                      <p:cBhvr>
                                        <p:cTn id="42" dur="500" fill="hold"/>
                                        <p:tgtEl>
                                          <p:spTgt spid="47108">
                                            <p:txEl>
                                              <p:pRg st="8" end="8"/>
                                            </p:txEl>
                                          </p:spTgt>
                                        </p:tgtEl>
                                        <p:attrNameLst>
                                          <p:attrName>ppt_h</p:attrName>
                                        </p:attrNameLst>
                                      </p:cBhvr>
                                      <p:tavLst>
                                        <p:tav tm="0">
                                          <p:val>
                                            <p:fltVal val="0"/>
                                          </p:val>
                                        </p:tav>
                                        <p:tav tm="100000">
                                          <p:val>
                                            <p:strVal val="#ppt_h"/>
                                          </p:val>
                                        </p:tav>
                                      </p:tavLst>
                                    </p:anim>
                                    <p:animEffect transition="in" filter="fade">
                                      <p:cBhvr>
                                        <p:cTn id="43" dur="500"/>
                                        <p:tgtEl>
                                          <p:spTgt spid="4710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ce réservé du numéro de diapositive 3"/>
          <p:cNvSpPr>
            <a:spLocks noGrp="1"/>
          </p:cNvSpPr>
          <p:nvPr>
            <p:ph type="sldNum" sz="quarter" idx="10"/>
          </p:nvPr>
        </p:nvSpPr>
        <p:spPr>
          <a:noFill/>
        </p:spPr>
        <p:txBody>
          <a:bodyPr/>
          <a:lstStyle/>
          <a:p>
            <a:pPr defTabSz="1073150"/>
            <a:fld id="{4E698ACC-36E4-493F-96EE-693AA93505C8}" type="slidenum">
              <a:rPr lang="fr-BE" smtClean="0"/>
              <a:pPr defTabSz="1073150"/>
              <a:t>7</a:t>
            </a:fld>
            <a:endParaRPr lang="fr-BE"/>
          </a:p>
        </p:txBody>
      </p:sp>
      <p:sp>
        <p:nvSpPr>
          <p:cNvPr id="5" name="Rectangle 2"/>
          <p:cNvSpPr>
            <a:spLocks noGrp="1" noChangeArrowheads="1"/>
          </p:cNvSpPr>
          <p:nvPr>
            <p:ph type="title"/>
          </p:nvPr>
        </p:nvSpPr>
        <p:spPr>
          <a:xfrm>
            <a:off x="1828800" y="126239"/>
            <a:ext cx="8458200" cy="985774"/>
          </a:xfrm>
        </p:spPr>
        <p:txBody>
          <a:bodyPr lIns="100004" tIns="49208" rIns="100004" bIns="49208"/>
          <a:lstStyle/>
          <a:p>
            <a:pPr>
              <a:defRPr/>
            </a:pPr>
            <a:r>
              <a:rPr lang="fr-BE" sz="3600">
                <a:solidFill>
                  <a:schemeClr val="accent4"/>
                </a:solidFill>
              </a:rPr>
              <a:t>Rappel</a:t>
            </a:r>
            <a:br>
              <a:rPr lang="fr-BE" sz="3600">
                <a:solidFill>
                  <a:schemeClr val="accent4"/>
                </a:solidFill>
              </a:rPr>
            </a:br>
            <a:r>
              <a:rPr lang="fr-BE" sz="3600">
                <a:solidFill>
                  <a:schemeClr val="accent4"/>
                </a:solidFill>
              </a:rPr>
              <a:t>Fonctionnement du Moteur 2 Temps</a:t>
            </a:r>
          </a:p>
        </p:txBody>
      </p:sp>
      <p:pic>
        <p:nvPicPr>
          <p:cNvPr id="7" name="Image 6" descr="2tpsanim.gif"/>
          <p:cNvPicPr>
            <a:picLocks noChangeAspect="1"/>
          </p:cNvPicPr>
          <p:nvPr/>
        </p:nvPicPr>
        <p:blipFill>
          <a:blip r:embed="rId3" cstate="print"/>
          <a:stretch>
            <a:fillRect/>
          </a:stretch>
        </p:blipFill>
        <p:spPr>
          <a:xfrm>
            <a:off x="2786046" y="1262045"/>
            <a:ext cx="4572032" cy="5982553"/>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a:spLocks noGrp="1" noChangeArrowheads="1"/>
          </p:cNvSpPr>
          <p:nvPr>
            <p:ph type="title"/>
          </p:nvPr>
        </p:nvSpPr>
        <p:spPr>
          <a:xfrm>
            <a:off x="2786046" y="160997"/>
            <a:ext cx="7500954" cy="896902"/>
          </a:xfrm>
        </p:spPr>
        <p:txBody>
          <a:bodyPr/>
          <a:lstStyle/>
          <a:p>
            <a:r>
              <a:rPr lang="fr-BE">
                <a:solidFill>
                  <a:schemeClr val="accent4"/>
                </a:solidFill>
              </a:rPr>
              <a:t>Allumage classique</a:t>
            </a:r>
            <a:br>
              <a:rPr lang="fr-BE">
                <a:solidFill>
                  <a:schemeClr val="accent4"/>
                </a:solidFill>
              </a:rPr>
            </a:br>
            <a:r>
              <a:rPr lang="fr-BE">
                <a:solidFill>
                  <a:schemeClr val="accent4"/>
                </a:solidFill>
              </a:rPr>
              <a:t>Remplissage de la Bobine</a:t>
            </a:r>
            <a:endParaRPr lang="fr-BE"/>
          </a:p>
        </p:txBody>
      </p:sp>
      <p:sp>
        <p:nvSpPr>
          <p:cNvPr id="26626" name="Espace réservé du numéro de diapositive 3"/>
          <p:cNvSpPr>
            <a:spLocks noGrp="1"/>
          </p:cNvSpPr>
          <p:nvPr>
            <p:ph type="sldNum" sz="quarter" idx="10"/>
          </p:nvPr>
        </p:nvSpPr>
        <p:spPr/>
        <p:txBody>
          <a:bodyPr/>
          <a:lstStyle/>
          <a:p>
            <a:fld id="{1989C862-BFD6-4A67-B181-07DB60415EEC}" type="slidenum">
              <a:rPr lang="fr-BE" smtClean="0"/>
              <a:pPr/>
              <a:t>70</a:t>
            </a:fld>
            <a:endParaRPr lang="fr-BE"/>
          </a:p>
        </p:txBody>
      </p:sp>
      <p:sp>
        <p:nvSpPr>
          <p:cNvPr id="6" name="Forme libre 5"/>
          <p:cNvSpPr/>
          <p:nvPr/>
        </p:nvSpPr>
        <p:spPr bwMode="auto">
          <a:xfrm>
            <a:off x="71402" y="3064328"/>
            <a:ext cx="2547257" cy="2324101"/>
          </a:xfrm>
          <a:custGeom>
            <a:avLst/>
            <a:gdLst>
              <a:gd name="connsiteX0" fmla="*/ 0 w 2547257"/>
              <a:gd name="connsiteY0" fmla="*/ 2324101 h 2324101"/>
              <a:gd name="connsiteX1" fmla="*/ 685800 w 2547257"/>
              <a:gd name="connsiteY1" fmla="*/ 386443 h 2324101"/>
              <a:gd name="connsiteX2" fmla="*/ 2547257 w 2547257"/>
              <a:gd name="connsiteY2" fmla="*/ 5443 h 2324101"/>
            </a:gdLst>
            <a:ahLst/>
            <a:cxnLst>
              <a:cxn ang="0">
                <a:pos x="connsiteX0" y="connsiteY0"/>
              </a:cxn>
              <a:cxn ang="0">
                <a:pos x="connsiteX1" y="connsiteY1"/>
              </a:cxn>
              <a:cxn ang="0">
                <a:pos x="connsiteX2" y="connsiteY2"/>
              </a:cxn>
            </a:cxnLst>
            <a:rect l="l" t="t" r="r" b="b"/>
            <a:pathLst>
              <a:path w="2547257" h="2324101">
                <a:moveTo>
                  <a:pt x="0" y="2324101"/>
                </a:moveTo>
                <a:cubicBezTo>
                  <a:pt x="130628" y="1548493"/>
                  <a:pt x="261257" y="772886"/>
                  <a:pt x="685800" y="386443"/>
                </a:cubicBezTo>
                <a:cubicBezTo>
                  <a:pt x="1110343" y="0"/>
                  <a:pt x="2266043" y="14514"/>
                  <a:pt x="2547257" y="5443"/>
                </a:cubicBezTo>
              </a:path>
            </a:pathLst>
          </a:custGeom>
          <a:noFill/>
          <a:ln w="317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a:ln>
                <a:noFill/>
              </a:ln>
              <a:solidFill>
                <a:srgbClr val="CC0000"/>
              </a:solidFill>
              <a:effectLst/>
              <a:latin typeface="Times New Roman" pitchFamily="18" charset="0"/>
            </a:endParaRPr>
          </a:p>
        </p:txBody>
      </p:sp>
      <p:sp>
        <p:nvSpPr>
          <p:cNvPr id="7" name="Forme libre 6"/>
          <p:cNvSpPr/>
          <p:nvPr/>
        </p:nvSpPr>
        <p:spPr bwMode="auto">
          <a:xfrm>
            <a:off x="5025135" y="3047996"/>
            <a:ext cx="2547257" cy="2324101"/>
          </a:xfrm>
          <a:custGeom>
            <a:avLst/>
            <a:gdLst>
              <a:gd name="connsiteX0" fmla="*/ 0 w 2547257"/>
              <a:gd name="connsiteY0" fmla="*/ 2324101 h 2324101"/>
              <a:gd name="connsiteX1" fmla="*/ 685800 w 2547257"/>
              <a:gd name="connsiteY1" fmla="*/ 386443 h 2324101"/>
              <a:gd name="connsiteX2" fmla="*/ 2547257 w 2547257"/>
              <a:gd name="connsiteY2" fmla="*/ 5443 h 2324101"/>
            </a:gdLst>
            <a:ahLst/>
            <a:cxnLst>
              <a:cxn ang="0">
                <a:pos x="connsiteX0" y="connsiteY0"/>
              </a:cxn>
              <a:cxn ang="0">
                <a:pos x="connsiteX1" y="connsiteY1"/>
              </a:cxn>
              <a:cxn ang="0">
                <a:pos x="connsiteX2" y="connsiteY2"/>
              </a:cxn>
            </a:cxnLst>
            <a:rect l="l" t="t" r="r" b="b"/>
            <a:pathLst>
              <a:path w="2547257" h="2324101">
                <a:moveTo>
                  <a:pt x="0" y="2324101"/>
                </a:moveTo>
                <a:cubicBezTo>
                  <a:pt x="130628" y="1548493"/>
                  <a:pt x="261257" y="772886"/>
                  <a:pt x="685800" y="386443"/>
                </a:cubicBezTo>
                <a:cubicBezTo>
                  <a:pt x="1110343" y="0"/>
                  <a:pt x="2266043" y="14514"/>
                  <a:pt x="2547257" y="5443"/>
                </a:cubicBezTo>
              </a:path>
            </a:pathLst>
          </a:custGeom>
          <a:noFill/>
          <a:ln w="317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a:ln>
                <a:noFill/>
              </a:ln>
              <a:solidFill>
                <a:srgbClr val="CC0000"/>
              </a:solidFill>
              <a:effectLst/>
              <a:latin typeface="Times New Roman" pitchFamily="18" charset="0"/>
            </a:endParaRPr>
          </a:p>
        </p:txBody>
      </p:sp>
      <p:cxnSp>
        <p:nvCxnSpPr>
          <p:cNvPr id="20" name="Connecteur en angle 19"/>
          <p:cNvCxnSpPr>
            <a:stCxn id="6" idx="2"/>
          </p:cNvCxnSpPr>
          <p:nvPr/>
        </p:nvCxnSpPr>
        <p:spPr bwMode="auto">
          <a:xfrm>
            <a:off x="2618659" y="3069771"/>
            <a:ext cx="2381965" cy="2264241"/>
          </a:xfrm>
          <a:prstGeom prst="bentConnector3">
            <a:avLst>
              <a:gd name="adj1" fmla="val 50000"/>
            </a:avLst>
          </a:prstGeom>
          <a:solidFill>
            <a:schemeClr val="accent1"/>
          </a:solidFill>
          <a:ln w="31750" cap="flat" cmpd="sng" algn="ctr">
            <a:solidFill>
              <a:schemeClr val="tx1"/>
            </a:solidFill>
            <a:prstDash val="solid"/>
            <a:round/>
            <a:headEnd type="none" w="sm" len="sm"/>
            <a:tailEnd type="none" w="sm" len="sm"/>
          </a:ln>
          <a:effectLst/>
        </p:spPr>
      </p:cxnSp>
      <p:cxnSp>
        <p:nvCxnSpPr>
          <p:cNvPr id="22" name="Connecteur en angle 21"/>
          <p:cNvCxnSpPr/>
          <p:nvPr/>
        </p:nvCxnSpPr>
        <p:spPr bwMode="auto">
          <a:xfrm>
            <a:off x="7572392" y="3047996"/>
            <a:ext cx="2381965" cy="2264241"/>
          </a:xfrm>
          <a:prstGeom prst="bentConnector3">
            <a:avLst>
              <a:gd name="adj1" fmla="val 50000"/>
            </a:avLst>
          </a:prstGeom>
          <a:solidFill>
            <a:schemeClr val="accent1"/>
          </a:solidFill>
          <a:ln w="31750" cap="flat" cmpd="sng" algn="ctr">
            <a:solidFill>
              <a:schemeClr val="tx1"/>
            </a:solidFill>
            <a:prstDash val="solid"/>
            <a:round/>
            <a:headEnd type="none" w="sm" len="sm"/>
            <a:tailEnd type="none" w="sm" len="sm"/>
          </a:ln>
          <a:effectLst/>
        </p:spPr>
      </p:cxnSp>
      <p:sp>
        <p:nvSpPr>
          <p:cNvPr id="8" name="Rectangle 7"/>
          <p:cNvSpPr/>
          <p:nvPr/>
        </p:nvSpPr>
        <p:spPr bwMode="auto">
          <a:xfrm>
            <a:off x="1714476" y="3119434"/>
            <a:ext cx="2071702" cy="2214578"/>
          </a:xfrm>
          <a:prstGeom prst="rect">
            <a:avLst/>
          </a:prstGeom>
          <a:solidFill>
            <a:srgbClr val="FF9966"/>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a:ln>
                <a:noFill/>
              </a:ln>
              <a:solidFill>
                <a:srgbClr val="CC0000"/>
              </a:solidFill>
              <a:effectLst/>
              <a:latin typeface="Times New Roman" pitchFamily="18" charset="0"/>
            </a:endParaRPr>
          </a:p>
        </p:txBody>
      </p:sp>
      <p:sp>
        <p:nvSpPr>
          <p:cNvPr id="9" name="Rectangle 8"/>
          <p:cNvSpPr/>
          <p:nvPr/>
        </p:nvSpPr>
        <p:spPr bwMode="auto">
          <a:xfrm>
            <a:off x="6643698" y="3119434"/>
            <a:ext cx="2071702" cy="2214578"/>
          </a:xfrm>
          <a:prstGeom prst="rect">
            <a:avLst/>
          </a:prstGeom>
          <a:solidFill>
            <a:srgbClr val="FF9966"/>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a:ln>
                <a:noFill/>
              </a:ln>
              <a:solidFill>
                <a:srgbClr val="CC0000"/>
              </a:solidFill>
              <a:effectLst/>
              <a:latin typeface="Times New Roman" pitchFamily="18" charset="0"/>
            </a:endParaRPr>
          </a:p>
        </p:txBody>
      </p:sp>
      <p:sp>
        <p:nvSpPr>
          <p:cNvPr id="10" name="ZoneTexte 9"/>
          <p:cNvSpPr txBox="1"/>
          <p:nvPr/>
        </p:nvSpPr>
        <p:spPr>
          <a:xfrm>
            <a:off x="2143104" y="3619500"/>
            <a:ext cx="1143008" cy="523220"/>
          </a:xfrm>
          <a:prstGeom prst="rect">
            <a:avLst/>
          </a:prstGeom>
          <a:noFill/>
        </p:spPr>
        <p:txBody>
          <a:bodyPr wrap="square" rtlCol="0">
            <a:spAutoFit/>
          </a:bodyPr>
          <a:lstStyle/>
          <a:p>
            <a:pPr algn="ctr"/>
            <a:r>
              <a:rPr lang="fr-BE" sz="2800" b="1"/>
              <a:t>Gaspi</a:t>
            </a:r>
          </a:p>
        </p:txBody>
      </p:sp>
      <p:sp>
        <p:nvSpPr>
          <p:cNvPr id="11" name="ZoneTexte 10"/>
          <p:cNvSpPr txBox="1"/>
          <p:nvPr/>
        </p:nvSpPr>
        <p:spPr>
          <a:xfrm>
            <a:off x="7072326" y="3619500"/>
            <a:ext cx="1143008" cy="523220"/>
          </a:xfrm>
          <a:prstGeom prst="rect">
            <a:avLst/>
          </a:prstGeom>
          <a:noFill/>
        </p:spPr>
        <p:txBody>
          <a:bodyPr wrap="square" rtlCol="0">
            <a:spAutoFit/>
          </a:bodyPr>
          <a:lstStyle/>
          <a:p>
            <a:pPr algn="ctr"/>
            <a:r>
              <a:rPr lang="fr-BE" sz="2800" b="1"/>
              <a:t>Gaspi</a:t>
            </a:r>
          </a:p>
        </p:txBody>
      </p:sp>
      <p:sp>
        <p:nvSpPr>
          <p:cNvPr id="13" name="ZoneTexte 12"/>
          <p:cNvSpPr txBox="1"/>
          <p:nvPr/>
        </p:nvSpPr>
        <p:spPr>
          <a:xfrm>
            <a:off x="571468" y="1476360"/>
            <a:ext cx="8858312" cy="461665"/>
          </a:xfrm>
          <a:prstGeom prst="rect">
            <a:avLst/>
          </a:prstGeom>
          <a:noFill/>
        </p:spPr>
        <p:txBody>
          <a:bodyPr wrap="square" rtlCol="0">
            <a:spAutoFit/>
          </a:bodyPr>
          <a:lstStyle/>
          <a:p>
            <a:r>
              <a:rPr lang="fr-BE" b="1"/>
              <a:t>A bas régime : Gaspillage d’énergie &gt;&gt; Chaleur</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par>
                          <p:cTn id="13" fill="hold">
                            <p:stCondLst>
                              <p:cond delay="1000"/>
                            </p:stCondLst>
                            <p:childTnLst>
                              <p:par>
                                <p:cTn id="14" presetID="5" presetClass="entr" presetSubtype="10"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checkerboard(across)">
                                      <p:cBhvr>
                                        <p:cTn id="16" dur="500"/>
                                        <p:tgtEl>
                                          <p:spTgt spid="20"/>
                                        </p:tgtEl>
                                      </p:cBhvr>
                                    </p:animEffect>
                                  </p:childTnLst>
                                </p:cTn>
                              </p:par>
                            </p:childTnLst>
                          </p:cTn>
                        </p:par>
                        <p:par>
                          <p:cTn id="17" fill="hold">
                            <p:stCondLst>
                              <p:cond delay="1500"/>
                            </p:stCondLst>
                            <p:childTnLst>
                              <p:par>
                                <p:cTn id="18" presetID="5"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heckerboard(across)">
                                      <p:cBhvr>
                                        <p:cTn id="20" dur="500"/>
                                        <p:tgtEl>
                                          <p:spTgt spid="7"/>
                                        </p:tgtEl>
                                      </p:cBhvr>
                                    </p:animEffect>
                                  </p:childTnLst>
                                </p:cTn>
                              </p:par>
                            </p:childTnLst>
                          </p:cTn>
                        </p:par>
                        <p:par>
                          <p:cTn id="21" fill="hold">
                            <p:stCondLst>
                              <p:cond delay="2000"/>
                            </p:stCondLst>
                            <p:childTnLst>
                              <p:par>
                                <p:cTn id="22" presetID="5" presetClass="entr" presetSubtype="1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checkerboard(across)">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1"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par>
                          <p:cTn id="30" fill="hold">
                            <p:stCondLst>
                              <p:cond delay="500"/>
                            </p:stCondLst>
                            <p:childTnLst>
                              <p:par>
                                <p:cTn id="31" presetID="10" presetClass="entr" presetSubtype="0" fill="hold" grpId="1"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par>
                          <p:cTn id="34" fill="hold">
                            <p:stCondLst>
                              <p:cond delay="1000"/>
                            </p:stCondLst>
                            <p:childTnLst>
                              <p:par>
                                <p:cTn id="35" presetID="2" presetClass="entr" presetSubtype="4"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par>
                          <p:cTn id="39" fill="hold">
                            <p:stCondLst>
                              <p:cond delay="1500"/>
                            </p:stCondLst>
                            <p:childTnLst>
                              <p:par>
                                <p:cTn id="40" presetID="2" presetClass="entr" presetSubtype="1"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fill="hold"/>
                                        <p:tgtEl>
                                          <p:spTgt spid="11"/>
                                        </p:tgtEl>
                                        <p:attrNameLst>
                                          <p:attrName>ppt_x</p:attrName>
                                        </p:attrNameLst>
                                      </p:cBhvr>
                                      <p:tavLst>
                                        <p:tav tm="0">
                                          <p:val>
                                            <p:strVal val="#ppt_x"/>
                                          </p:val>
                                        </p:tav>
                                        <p:tav tm="100000">
                                          <p:val>
                                            <p:strVal val="#ppt_x"/>
                                          </p:val>
                                        </p:tav>
                                      </p:tavLst>
                                    </p:anim>
                                    <p:anim calcmode="lin" valueType="num">
                                      <p:cBhvr additive="base">
                                        <p:cTn id="43" dur="500" fill="hold"/>
                                        <p:tgtEl>
                                          <p:spTgt spid="11"/>
                                        </p:tgtEl>
                                        <p:attrNameLst>
                                          <p:attrName>ppt_y</p:attrName>
                                        </p:attrNameLst>
                                      </p:cBhvr>
                                      <p:tavLst>
                                        <p:tav tm="0">
                                          <p:val>
                                            <p:strVal val="0-#ppt_h/2"/>
                                          </p:val>
                                        </p:tav>
                                        <p:tav tm="100000">
                                          <p:val>
                                            <p:strVal val="#ppt_y"/>
                                          </p:val>
                                        </p:tav>
                                      </p:tavLst>
                                    </p:anim>
                                  </p:childTnLst>
                                </p:cTn>
                              </p:par>
                            </p:childTnLst>
                          </p:cTn>
                        </p:par>
                        <p:par>
                          <p:cTn id="44" fill="hold">
                            <p:stCondLst>
                              <p:cond delay="2000"/>
                            </p:stCondLst>
                            <p:childTnLst>
                              <p:par>
                                <p:cTn id="45" presetID="5" presetClass="entr" presetSubtype="10"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checkerboard(across)">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P spid="7" grpId="0" animBg="1"/>
      <p:bldP spid="8" grpId="1" animBg="1"/>
      <p:bldP spid="9" grpId="1" animBg="1"/>
      <p:bldP spid="10" grpId="0"/>
      <p:bldP spid="11" grpId="0"/>
      <p:bldP spid="1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a:spLocks noGrp="1" noChangeArrowheads="1"/>
          </p:cNvSpPr>
          <p:nvPr>
            <p:ph type="title"/>
          </p:nvPr>
        </p:nvSpPr>
        <p:spPr>
          <a:xfrm>
            <a:off x="2786046" y="160997"/>
            <a:ext cx="7500954" cy="896902"/>
          </a:xfrm>
        </p:spPr>
        <p:txBody>
          <a:bodyPr/>
          <a:lstStyle/>
          <a:p>
            <a:r>
              <a:rPr lang="fr-BE">
                <a:solidFill>
                  <a:schemeClr val="accent4"/>
                </a:solidFill>
              </a:rPr>
              <a:t>Allumage classique</a:t>
            </a:r>
            <a:br>
              <a:rPr lang="fr-BE">
                <a:solidFill>
                  <a:schemeClr val="accent4"/>
                </a:solidFill>
              </a:rPr>
            </a:br>
            <a:r>
              <a:rPr lang="fr-BE">
                <a:solidFill>
                  <a:schemeClr val="accent4"/>
                </a:solidFill>
              </a:rPr>
              <a:t>Remplissage de la Bobine</a:t>
            </a:r>
            <a:endParaRPr lang="fr-BE"/>
          </a:p>
        </p:txBody>
      </p:sp>
      <p:sp>
        <p:nvSpPr>
          <p:cNvPr id="26626" name="Espace réservé du numéro de diapositive 3"/>
          <p:cNvSpPr>
            <a:spLocks noGrp="1"/>
          </p:cNvSpPr>
          <p:nvPr>
            <p:ph type="sldNum" sz="quarter" idx="10"/>
          </p:nvPr>
        </p:nvSpPr>
        <p:spPr/>
        <p:txBody>
          <a:bodyPr/>
          <a:lstStyle/>
          <a:p>
            <a:fld id="{1989C862-BFD6-4A67-B181-07DB60415EEC}" type="slidenum">
              <a:rPr lang="fr-BE" smtClean="0"/>
              <a:pPr/>
              <a:t>71</a:t>
            </a:fld>
            <a:endParaRPr lang="fr-BE"/>
          </a:p>
        </p:txBody>
      </p:sp>
      <p:sp>
        <p:nvSpPr>
          <p:cNvPr id="24" name="Forme libre 23"/>
          <p:cNvSpPr/>
          <p:nvPr/>
        </p:nvSpPr>
        <p:spPr bwMode="auto">
          <a:xfrm>
            <a:off x="709617" y="3190872"/>
            <a:ext cx="1066800" cy="2124075"/>
          </a:xfrm>
          <a:custGeom>
            <a:avLst/>
            <a:gdLst>
              <a:gd name="connsiteX0" fmla="*/ 0 w 1066800"/>
              <a:gd name="connsiteY0" fmla="*/ 2124075 h 2124075"/>
              <a:gd name="connsiteX1" fmla="*/ 371475 w 1066800"/>
              <a:gd name="connsiteY1" fmla="*/ 638175 h 2124075"/>
              <a:gd name="connsiteX2" fmla="*/ 1066800 w 1066800"/>
              <a:gd name="connsiteY2" fmla="*/ 0 h 2124075"/>
            </a:gdLst>
            <a:ahLst/>
            <a:cxnLst>
              <a:cxn ang="0">
                <a:pos x="connsiteX0" y="connsiteY0"/>
              </a:cxn>
              <a:cxn ang="0">
                <a:pos x="connsiteX1" y="connsiteY1"/>
              </a:cxn>
              <a:cxn ang="0">
                <a:pos x="connsiteX2" y="connsiteY2"/>
              </a:cxn>
            </a:cxnLst>
            <a:rect l="l" t="t" r="r" b="b"/>
            <a:pathLst>
              <a:path w="1066800" h="2124075">
                <a:moveTo>
                  <a:pt x="0" y="2124075"/>
                </a:moveTo>
                <a:cubicBezTo>
                  <a:pt x="96837" y="1558131"/>
                  <a:pt x="193675" y="992188"/>
                  <a:pt x="371475" y="638175"/>
                </a:cubicBezTo>
                <a:cubicBezTo>
                  <a:pt x="549275" y="284163"/>
                  <a:pt x="917575" y="39687"/>
                  <a:pt x="1066800" y="0"/>
                </a:cubicBezTo>
              </a:path>
            </a:pathLst>
          </a:custGeom>
          <a:noFill/>
          <a:ln w="317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a:ln>
                <a:noFill/>
              </a:ln>
              <a:solidFill>
                <a:srgbClr val="CC0000"/>
              </a:solidFill>
              <a:effectLst/>
              <a:latin typeface="Times New Roman" pitchFamily="18" charset="0"/>
            </a:endParaRPr>
          </a:p>
        </p:txBody>
      </p:sp>
      <p:sp>
        <p:nvSpPr>
          <p:cNvPr id="25" name="Forme libre 24"/>
          <p:cNvSpPr/>
          <p:nvPr/>
        </p:nvSpPr>
        <p:spPr bwMode="auto">
          <a:xfrm>
            <a:off x="2433626" y="3195632"/>
            <a:ext cx="1066800" cy="2124075"/>
          </a:xfrm>
          <a:custGeom>
            <a:avLst/>
            <a:gdLst>
              <a:gd name="connsiteX0" fmla="*/ 0 w 1066800"/>
              <a:gd name="connsiteY0" fmla="*/ 2124075 h 2124075"/>
              <a:gd name="connsiteX1" fmla="*/ 371475 w 1066800"/>
              <a:gd name="connsiteY1" fmla="*/ 638175 h 2124075"/>
              <a:gd name="connsiteX2" fmla="*/ 1066800 w 1066800"/>
              <a:gd name="connsiteY2" fmla="*/ 0 h 2124075"/>
            </a:gdLst>
            <a:ahLst/>
            <a:cxnLst>
              <a:cxn ang="0">
                <a:pos x="connsiteX0" y="connsiteY0"/>
              </a:cxn>
              <a:cxn ang="0">
                <a:pos x="connsiteX1" y="connsiteY1"/>
              </a:cxn>
              <a:cxn ang="0">
                <a:pos x="connsiteX2" y="connsiteY2"/>
              </a:cxn>
            </a:cxnLst>
            <a:rect l="l" t="t" r="r" b="b"/>
            <a:pathLst>
              <a:path w="1066800" h="2124075">
                <a:moveTo>
                  <a:pt x="0" y="2124075"/>
                </a:moveTo>
                <a:cubicBezTo>
                  <a:pt x="96837" y="1558131"/>
                  <a:pt x="193675" y="992188"/>
                  <a:pt x="371475" y="638175"/>
                </a:cubicBezTo>
                <a:cubicBezTo>
                  <a:pt x="549275" y="284163"/>
                  <a:pt x="917575" y="39687"/>
                  <a:pt x="1066800" y="0"/>
                </a:cubicBezTo>
              </a:path>
            </a:pathLst>
          </a:custGeom>
          <a:noFill/>
          <a:ln w="317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a:ln>
                <a:noFill/>
              </a:ln>
              <a:solidFill>
                <a:srgbClr val="CC0000"/>
              </a:solidFill>
              <a:effectLst/>
              <a:latin typeface="Times New Roman" pitchFamily="18" charset="0"/>
            </a:endParaRPr>
          </a:p>
        </p:txBody>
      </p:sp>
      <p:cxnSp>
        <p:nvCxnSpPr>
          <p:cNvPr id="27" name="Connecteur droit 26"/>
          <p:cNvCxnSpPr>
            <a:stCxn id="24" idx="2"/>
          </p:cNvCxnSpPr>
          <p:nvPr/>
        </p:nvCxnSpPr>
        <p:spPr bwMode="auto">
          <a:xfrm>
            <a:off x="1776417" y="3190872"/>
            <a:ext cx="9497" cy="2147900"/>
          </a:xfrm>
          <a:prstGeom prst="line">
            <a:avLst/>
          </a:prstGeom>
          <a:solidFill>
            <a:schemeClr val="accent1"/>
          </a:solidFill>
          <a:ln w="31750" cap="flat" cmpd="sng" algn="ctr">
            <a:solidFill>
              <a:schemeClr val="tx1"/>
            </a:solidFill>
            <a:prstDash val="solid"/>
            <a:round/>
            <a:headEnd type="none" w="sm" len="sm"/>
            <a:tailEnd type="none" w="sm" len="sm"/>
          </a:ln>
          <a:effectLst/>
        </p:spPr>
      </p:cxnSp>
      <p:cxnSp>
        <p:nvCxnSpPr>
          <p:cNvPr id="30" name="Connecteur droit 29"/>
          <p:cNvCxnSpPr>
            <a:endCxn id="25" idx="0"/>
          </p:cNvCxnSpPr>
          <p:nvPr/>
        </p:nvCxnSpPr>
        <p:spPr bwMode="auto">
          <a:xfrm flipV="1">
            <a:off x="1785914" y="5319707"/>
            <a:ext cx="647712" cy="19065"/>
          </a:xfrm>
          <a:prstGeom prst="line">
            <a:avLst/>
          </a:prstGeom>
          <a:solidFill>
            <a:schemeClr val="accent1"/>
          </a:solidFill>
          <a:ln w="31750" cap="flat" cmpd="sng" algn="ctr">
            <a:solidFill>
              <a:schemeClr val="tx1"/>
            </a:solidFill>
            <a:prstDash val="solid"/>
            <a:round/>
            <a:headEnd type="none" w="sm" len="sm"/>
            <a:tailEnd type="none" w="sm" len="sm"/>
          </a:ln>
          <a:effectLst/>
        </p:spPr>
      </p:cxnSp>
      <p:sp>
        <p:nvSpPr>
          <p:cNvPr id="35" name="Forme libre 34"/>
          <p:cNvSpPr/>
          <p:nvPr/>
        </p:nvSpPr>
        <p:spPr bwMode="auto">
          <a:xfrm>
            <a:off x="4157635" y="3200392"/>
            <a:ext cx="1066800" cy="2124075"/>
          </a:xfrm>
          <a:custGeom>
            <a:avLst/>
            <a:gdLst>
              <a:gd name="connsiteX0" fmla="*/ 0 w 1066800"/>
              <a:gd name="connsiteY0" fmla="*/ 2124075 h 2124075"/>
              <a:gd name="connsiteX1" fmla="*/ 371475 w 1066800"/>
              <a:gd name="connsiteY1" fmla="*/ 638175 h 2124075"/>
              <a:gd name="connsiteX2" fmla="*/ 1066800 w 1066800"/>
              <a:gd name="connsiteY2" fmla="*/ 0 h 2124075"/>
            </a:gdLst>
            <a:ahLst/>
            <a:cxnLst>
              <a:cxn ang="0">
                <a:pos x="connsiteX0" y="connsiteY0"/>
              </a:cxn>
              <a:cxn ang="0">
                <a:pos x="connsiteX1" y="connsiteY1"/>
              </a:cxn>
              <a:cxn ang="0">
                <a:pos x="connsiteX2" y="connsiteY2"/>
              </a:cxn>
            </a:cxnLst>
            <a:rect l="l" t="t" r="r" b="b"/>
            <a:pathLst>
              <a:path w="1066800" h="2124075">
                <a:moveTo>
                  <a:pt x="0" y="2124075"/>
                </a:moveTo>
                <a:cubicBezTo>
                  <a:pt x="96837" y="1558131"/>
                  <a:pt x="193675" y="992188"/>
                  <a:pt x="371475" y="638175"/>
                </a:cubicBezTo>
                <a:cubicBezTo>
                  <a:pt x="549275" y="284163"/>
                  <a:pt x="917575" y="39687"/>
                  <a:pt x="1066800" y="0"/>
                </a:cubicBezTo>
              </a:path>
            </a:pathLst>
          </a:custGeom>
          <a:noFill/>
          <a:ln w="317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a:ln>
                <a:noFill/>
              </a:ln>
              <a:solidFill>
                <a:srgbClr val="CC0000"/>
              </a:solidFill>
              <a:effectLst/>
              <a:latin typeface="Times New Roman" pitchFamily="18" charset="0"/>
            </a:endParaRPr>
          </a:p>
        </p:txBody>
      </p:sp>
      <p:cxnSp>
        <p:nvCxnSpPr>
          <p:cNvPr id="36" name="Connecteur droit 35"/>
          <p:cNvCxnSpPr/>
          <p:nvPr/>
        </p:nvCxnSpPr>
        <p:spPr bwMode="auto">
          <a:xfrm>
            <a:off x="3500426" y="3195632"/>
            <a:ext cx="9497" cy="2147900"/>
          </a:xfrm>
          <a:prstGeom prst="line">
            <a:avLst/>
          </a:prstGeom>
          <a:solidFill>
            <a:schemeClr val="accent1"/>
          </a:solidFill>
          <a:ln w="31750" cap="flat" cmpd="sng" algn="ctr">
            <a:solidFill>
              <a:schemeClr val="tx1"/>
            </a:solidFill>
            <a:prstDash val="solid"/>
            <a:round/>
            <a:headEnd type="none" w="sm" len="sm"/>
            <a:tailEnd type="none" w="sm" len="sm"/>
          </a:ln>
          <a:effectLst/>
        </p:spPr>
      </p:cxnSp>
      <p:cxnSp>
        <p:nvCxnSpPr>
          <p:cNvPr id="37" name="Connecteur droit 36"/>
          <p:cNvCxnSpPr>
            <a:endCxn id="35" idx="0"/>
          </p:cNvCxnSpPr>
          <p:nvPr/>
        </p:nvCxnSpPr>
        <p:spPr bwMode="auto">
          <a:xfrm flipV="1">
            <a:off x="3509923" y="5324467"/>
            <a:ext cx="647712" cy="19065"/>
          </a:xfrm>
          <a:prstGeom prst="line">
            <a:avLst/>
          </a:prstGeom>
          <a:solidFill>
            <a:schemeClr val="accent1"/>
          </a:solidFill>
          <a:ln w="31750" cap="flat" cmpd="sng" algn="ctr">
            <a:solidFill>
              <a:schemeClr val="tx1"/>
            </a:solidFill>
            <a:prstDash val="solid"/>
            <a:round/>
            <a:headEnd type="none" w="sm" len="sm"/>
            <a:tailEnd type="none" w="sm" len="sm"/>
          </a:ln>
          <a:effectLst/>
        </p:spPr>
      </p:cxnSp>
      <p:cxnSp>
        <p:nvCxnSpPr>
          <p:cNvPr id="39" name="Connecteur droit 38"/>
          <p:cNvCxnSpPr/>
          <p:nvPr/>
        </p:nvCxnSpPr>
        <p:spPr bwMode="auto">
          <a:xfrm>
            <a:off x="5214938" y="3195632"/>
            <a:ext cx="9497" cy="2147900"/>
          </a:xfrm>
          <a:prstGeom prst="line">
            <a:avLst/>
          </a:prstGeom>
          <a:solidFill>
            <a:schemeClr val="accent1"/>
          </a:solidFill>
          <a:ln w="31750" cap="flat" cmpd="sng" algn="ctr">
            <a:solidFill>
              <a:schemeClr val="tx1"/>
            </a:solidFill>
            <a:prstDash val="solid"/>
            <a:round/>
            <a:headEnd type="none" w="sm" len="sm"/>
            <a:tailEnd type="none" w="sm" len="sm"/>
          </a:ln>
          <a:effectLst/>
        </p:spPr>
      </p:cxnSp>
      <p:cxnSp>
        <p:nvCxnSpPr>
          <p:cNvPr id="40" name="Connecteur droit 39"/>
          <p:cNvCxnSpPr/>
          <p:nvPr/>
        </p:nvCxnSpPr>
        <p:spPr bwMode="auto">
          <a:xfrm flipV="1">
            <a:off x="5224435" y="5324467"/>
            <a:ext cx="647712" cy="19065"/>
          </a:xfrm>
          <a:prstGeom prst="line">
            <a:avLst/>
          </a:prstGeom>
          <a:solidFill>
            <a:schemeClr val="accent1"/>
          </a:solidFill>
          <a:ln w="31750" cap="flat" cmpd="sng" algn="ctr">
            <a:solidFill>
              <a:schemeClr val="tx1"/>
            </a:solidFill>
            <a:prstDash val="solid"/>
            <a:round/>
            <a:headEnd type="none" w="sm" len="sm"/>
            <a:tailEnd type="none" w="sm" len="sm"/>
          </a:ln>
          <a:effectLst/>
        </p:spPr>
      </p:cxnSp>
      <p:sp>
        <p:nvSpPr>
          <p:cNvPr id="41" name="Forme libre 40"/>
          <p:cNvSpPr/>
          <p:nvPr/>
        </p:nvSpPr>
        <p:spPr bwMode="auto">
          <a:xfrm>
            <a:off x="5910324" y="3195632"/>
            <a:ext cx="1066800" cy="2124075"/>
          </a:xfrm>
          <a:custGeom>
            <a:avLst/>
            <a:gdLst>
              <a:gd name="connsiteX0" fmla="*/ 0 w 1066800"/>
              <a:gd name="connsiteY0" fmla="*/ 2124075 h 2124075"/>
              <a:gd name="connsiteX1" fmla="*/ 371475 w 1066800"/>
              <a:gd name="connsiteY1" fmla="*/ 638175 h 2124075"/>
              <a:gd name="connsiteX2" fmla="*/ 1066800 w 1066800"/>
              <a:gd name="connsiteY2" fmla="*/ 0 h 2124075"/>
            </a:gdLst>
            <a:ahLst/>
            <a:cxnLst>
              <a:cxn ang="0">
                <a:pos x="connsiteX0" y="connsiteY0"/>
              </a:cxn>
              <a:cxn ang="0">
                <a:pos x="connsiteX1" y="connsiteY1"/>
              </a:cxn>
              <a:cxn ang="0">
                <a:pos x="connsiteX2" y="connsiteY2"/>
              </a:cxn>
            </a:cxnLst>
            <a:rect l="l" t="t" r="r" b="b"/>
            <a:pathLst>
              <a:path w="1066800" h="2124075">
                <a:moveTo>
                  <a:pt x="0" y="2124075"/>
                </a:moveTo>
                <a:cubicBezTo>
                  <a:pt x="96837" y="1558131"/>
                  <a:pt x="193675" y="992188"/>
                  <a:pt x="371475" y="638175"/>
                </a:cubicBezTo>
                <a:cubicBezTo>
                  <a:pt x="549275" y="284163"/>
                  <a:pt x="917575" y="39687"/>
                  <a:pt x="1066800" y="0"/>
                </a:cubicBezTo>
              </a:path>
            </a:pathLst>
          </a:custGeom>
          <a:noFill/>
          <a:ln w="317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a:ln>
                <a:noFill/>
              </a:ln>
              <a:solidFill>
                <a:srgbClr val="CC0000"/>
              </a:solidFill>
              <a:effectLst/>
              <a:latin typeface="Times New Roman" pitchFamily="18" charset="0"/>
            </a:endParaRPr>
          </a:p>
        </p:txBody>
      </p:sp>
      <p:sp>
        <p:nvSpPr>
          <p:cNvPr id="42" name="Forme libre 41"/>
          <p:cNvSpPr/>
          <p:nvPr/>
        </p:nvSpPr>
        <p:spPr bwMode="auto">
          <a:xfrm>
            <a:off x="7634333" y="3200392"/>
            <a:ext cx="1066800" cy="2124075"/>
          </a:xfrm>
          <a:custGeom>
            <a:avLst/>
            <a:gdLst>
              <a:gd name="connsiteX0" fmla="*/ 0 w 1066800"/>
              <a:gd name="connsiteY0" fmla="*/ 2124075 h 2124075"/>
              <a:gd name="connsiteX1" fmla="*/ 371475 w 1066800"/>
              <a:gd name="connsiteY1" fmla="*/ 638175 h 2124075"/>
              <a:gd name="connsiteX2" fmla="*/ 1066800 w 1066800"/>
              <a:gd name="connsiteY2" fmla="*/ 0 h 2124075"/>
            </a:gdLst>
            <a:ahLst/>
            <a:cxnLst>
              <a:cxn ang="0">
                <a:pos x="connsiteX0" y="connsiteY0"/>
              </a:cxn>
              <a:cxn ang="0">
                <a:pos x="connsiteX1" y="connsiteY1"/>
              </a:cxn>
              <a:cxn ang="0">
                <a:pos x="connsiteX2" y="connsiteY2"/>
              </a:cxn>
            </a:cxnLst>
            <a:rect l="l" t="t" r="r" b="b"/>
            <a:pathLst>
              <a:path w="1066800" h="2124075">
                <a:moveTo>
                  <a:pt x="0" y="2124075"/>
                </a:moveTo>
                <a:cubicBezTo>
                  <a:pt x="96837" y="1558131"/>
                  <a:pt x="193675" y="992188"/>
                  <a:pt x="371475" y="638175"/>
                </a:cubicBezTo>
                <a:cubicBezTo>
                  <a:pt x="549275" y="284163"/>
                  <a:pt x="917575" y="39687"/>
                  <a:pt x="1066800" y="0"/>
                </a:cubicBezTo>
              </a:path>
            </a:pathLst>
          </a:custGeom>
          <a:noFill/>
          <a:ln w="317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a:ln>
                <a:noFill/>
              </a:ln>
              <a:solidFill>
                <a:srgbClr val="CC0000"/>
              </a:solidFill>
              <a:effectLst/>
              <a:latin typeface="Times New Roman" pitchFamily="18" charset="0"/>
            </a:endParaRPr>
          </a:p>
        </p:txBody>
      </p:sp>
      <p:cxnSp>
        <p:nvCxnSpPr>
          <p:cNvPr id="43" name="Connecteur droit 42"/>
          <p:cNvCxnSpPr>
            <a:stCxn id="41" idx="2"/>
          </p:cNvCxnSpPr>
          <p:nvPr/>
        </p:nvCxnSpPr>
        <p:spPr bwMode="auto">
          <a:xfrm>
            <a:off x="6977124" y="3195632"/>
            <a:ext cx="9497" cy="2147900"/>
          </a:xfrm>
          <a:prstGeom prst="line">
            <a:avLst/>
          </a:prstGeom>
          <a:solidFill>
            <a:schemeClr val="accent1"/>
          </a:solidFill>
          <a:ln w="31750" cap="flat" cmpd="sng" algn="ctr">
            <a:solidFill>
              <a:schemeClr val="tx1"/>
            </a:solidFill>
            <a:prstDash val="solid"/>
            <a:round/>
            <a:headEnd type="none" w="sm" len="sm"/>
            <a:tailEnd type="none" w="sm" len="sm"/>
          </a:ln>
          <a:effectLst/>
        </p:spPr>
      </p:cxnSp>
      <p:cxnSp>
        <p:nvCxnSpPr>
          <p:cNvPr id="44" name="Connecteur droit 43"/>
          <p:cNvCxnSpPr>
            <a:endCxn id="42" idx="0"/>
          </p:cNvCxnSpPr>
          <p:nvPr/>
        </p:nvCxnSpPr>
        <p:spPr bwMode="auto">
          <a:xfrm flipV="1">
            <a:off x="6986621" y="5324467"/>
            <a:ext cx="647712" cy="19065"/>
          </a:xfrm>
          <a:prstGeom prst="line">
            <a:avLst/>
          </a:prstGeom>
          <a:solidFill>
            <a:schemeClr val="accent1"/>
          </a:solidFill>
          <a:ln w="31750" cap="flat" cmpd="sng" algn="ctr">
            <a:solidFill>
              <a:schemeClr val="tx1"/>
            </a:solidFill>
            <a:prstDash val="solid"/>
            <a:round/>
            <a:headEnd type="none" w="sm" len="sm"/>
            <a:tailEnd type="none" w="sm" len="sm"/>
          </a:ln>
          <a:effectLst/>
        </p:spPr>
      </p:cxnSp>
      <p:cxnSp>
        <p:nvCxnSpPr>
          <p:cNvPr id="45" name="Connecteur droit 44"/>
          <p:cNvCxnSpPr/>
          <p:nvPr/>
        </p:nvCxnSpPr>
        <p:spPr bwMode="auto">
          <a:xfrm>
            <a:off x="8701133" y="3200392"/>
            <a:ext cx="9497" cy="2147900"/>
          </a:xfrm>
          <a:prstGeom prst="line">
            <a:avLst/>
          </a:prstGeom>
          <a:solidFill>
            <a:schemeClr val="accent1"/>
          </a:solidFill>
          <a:ln w="31750" cap="flat" cmpd="sng" algn="ctr">
            <a:solidFill>
              <a:schemeClr val="tx1"/>
            </a:solidFill>
            <a:prstDash val="solid"/>
            <a:round/>
            <a:headEnd type="none" w="sm" len="sm"/>
            <a:tailEnd type="none" w="sm" len="sm"/>
          </a:ln>
          <a:effectLst/>
        </p:spPr>
      </p:cxnSp>
      <p:cxnSp>
        <p:nvCxnSpPr>
          <p:cNvPr id="46" name="Connecteur droit 45"/>
          <p:cNvCxnSpPr/>
          <p:nvPr/>
        </p:nvCxnSpPr>
        <p:spPr bwMode="auto">
          <a:xfrm flipV="1">
            <a:off x="8710630" y="5329227"/>
            <a:ext cx="647712" cy="19065"/>
          </a:xfrm>
          <a:prstGeom prst="line">
            <a:avLst/>
          </a:prstGeom>
          <a:solidFill>
            <a:schemeClr val="accent1"/>
          </a:solidFill>
          <a:ln w="31750" cap="flat" cmpd="sng" algn="ctr">
            <a:solidFill>
              <a:schemeClr val="tx1"/>
            </a:solidFill>
            <a:prstDash val="solid"/>
            <a:round/>
            <a:headEnd type="none" w="sm" len="sm"/>
            <a:tailEnd type="none" w="sm" len="sm"/>
          </a:ln>
          <a:effectLst/>
        </p:spPr>
      </p:cxnSp>
      <p:sp>
        <p:nvSpPr>
          <p:cNvPr id="19" name="ZoneTexte 18"/>
          <p:cNvSpPr txBox="1"/>
          <p:nvPr/>
        </p:nvSpPr>
        <p:spPr>
          <a:xfrm>
            <a:off x="571468" y="1476360"/>
            <a:ext cx="6143668" cy="461665"/>
          </a:xfrm>
          <a:prstGeom prst="rect">
            <a:avLst/>
          </a:prstGeom>
          <a:noFill/>
        </p:spPr>
        <p:txBody>
          <a:bodyPr wrap="square" rtlCol="0">
            <a:spAutoFit/>
          </a:bodyPr>
          <a:lstStyle/>
          <a:p>
            <a:r>
              <a:rPr lang="fr-BE" b="1"/>
              <a:t>A moyen régime : juste assez d’énergie</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grpId="0"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heckerboard(across)">
                                      <p:cBhvr>
                                        <p:cTn id="12" dur="500"/>
                                        <p:tgtEl>
                                          <p:spTgt spid="24"/>
                                        </p:tgtEl>
                                      </p:cBhvr>
                                    </p:animEffect>
                                  </p:childTnLst>
                                </p:cTn>
                              </p:par>
                            </p:childTnLst>
                          </p:cTn>
                        </p:par>
                        <p:par>
                          <p:cTn id="13" fill="hold">
                            <p:stCondLst>
                              <p:cond delay="1000"/>
                            </p:stCondLst>
                            <p:childTnLst>
                              <p:par>
                                <p:cTn id="14" presetID="5" presetClass="entr" presetSubtype="10"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checkerboard(across)">
                                      <p:cBhvr>
                                        <p:cTn id="16" dur="500"/>
                                        <p:tgtEl>
                                          <p:spTgt spid="27"/>
                                        </p:tgtEl>
                                      </p:cBhvr>
                                    </p:animEffect>
                                  </p:childTnLst>
                                </p:cTn>
                              </p:par>
                            </p:childTnLst>
                          </p:cTn>
                        </p:par>
                        <p:par>
                          <p:cTn id="17" fill="hold">
                            <p:stCondLst>
                              <p:cond delay="1500"/>
                            </p:stCondLst>
                            <p:childTnLst>
                              <p:par>
                                <p:cTn id="18" presetID="5" presetClass="entr" presetSubtype="10" fill="hold"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checkerboard(across)">
                                      <p:cBhvr>
                                        <p:cTn id="20" dur="500"/>
                                        <p:tgtEl>
                                          <p:spTgt spid="30"/>
                                        </p:tgtEl>
                                      </p:cBhvr>
                                    </p:animEffect>
                                  </p:childTnLst>
                                </p:cTn>
                              </p:par>
                            </p:childTnLst>
                          </p:cTn>
                        </p:par>
                        <p:par>
                          <p:cTn id="21" fill="hold">
                            <p:stCondLst>
                              <p:cond delay="2000"/>
                            </p:stCondLst>
                            <p:childTnLst>
                              <p:par>
                                <p:cTn id="22" presetID="5" presetClass="entr" presetSubtype="10"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checkerboard(across)">
                                      <p:cBhvr>
                                        <p:cTn id="24" dur="500"/>
                                        <p:tgtEl>
                                          <p:spTgt spid="25"/>
                                        </p:tgtEl>
                                      </p:cBhvr>
                                    </p:animEffect>
                                  </p:childTnLst>
                                </p:cTn>
                              </p:par>
                            </p:childTnLst>
                          </p:cTn>
                        </p:par>
                        <p:par>
                          <p:cTn id="25" fill="hold">
                            <p:stCondLst>
                              <p:cond delay="2500"/>
                            </p:stCondLst>
                            <p:childTnLst>
                              <p:par>
                                <p:cTn id="26" presetID="5" presetClass="entr" presetSubtype="10" fill="hold" nodeType="after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checkerboard(across)">
                                      <p:cBhvr>
                                        <p:cTn id="28" dur="500"/>
                                        <p:tgtEl>
                                          <p:spTgt spid="36"/>
                                        </p:tgtEl>
                                      </p:cBhvr>
                                    </p:animEffect>
                                  </p:childTnLst>
                                </p:cTn>
                              </p:par>
                            </p:childTnLst>
                          </p:cTn>
                        </p:par>
                        <p:par>
                          <p:cTn id="29" fill="hold">
                            <p:stCondLst>
                              <p:cond delay="3000"/>
                            </p:stCondLst>
                            <p:childTnLst>
                              <p:par>
                                <p:cTn id="30" presetID="5" presetClass="entr" presetSubtype="10" fill="hold" nodeType="after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checkerboard(across)">
                                      <p:cBhvr>
                                        <p:cTn id="32" dur="500"/>
                                        <p:tgtEl>
                                          <p:spTgt spid="37"/>
                                        </p:tgtEl>
                                      </p:cBhvr>
                                    </p:animEffect>
                                  </p:childTnLst>
                                </p:cTn>
                              </p:par>
                            </p:childTnLst>
                          </p:cTn>
                        </p:par>
                        <p:par>
                          <p:cTn id="33" fill="hold">
                            <p:stCondLst>
                              <p:cond delay="3500"/>
                            </p:stCondLst>
                            <p:childTnLst>
                              <p:par>
                                <p:cTn id="34" presetID="5" presetClass="entr" presetSubtype="10" fill="hold" grpId="0" nodeType="after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checkerboard(across)">
                                      <p:cBhvr>
                                        <p:cTn id="36" dur="500"/>
                                        <p:tgtEl>
                                          <p:spTgt spid="35"/>
                                        </p:tgtEl>
                                      </p:cBhvr>
                                    </p:animEffect>
                                  </p:childTnLst>
                                </p:cTn>
                              </p:par>
                            </p:childTnLst>
                          </p:cTn>
                        </p:par>
                        <p:par>
                          <p:cTn id="37" fill="hold">
                            <p:stCondLst>
                              <p:cond delay="4000"/>
                            </p:stCondLst>
                            <p:childTnLst>
                              <p:par>
                                <p:cTn id="38" presetID="5" presetClass="entr" presetSubtype="10" fill="hold" nodeType="after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checkerboard(across)">
                                      <p:cBhvr>
                                        <p:cTn id="40" dur="500"/>
                                        <p:tgtEl>
                                          <p:spTgt spid="39"/>
                                        </p:tgtEl>
                                      </p:cBhvr>
                                    </p:animEffect>
                                  </p:childTnLst>
                                </p:cTn>
                              </p:par>
                            </p:childTnLst>
                          </p:cTn>
                        </p:par>
                        <p:par>
                          <p:cTn id="41" fill="hold">
                            <p:stCondLst>
                              <p:cond delay="4500"/>
                            </p:stCondLst>
                            <p:childTnLst>
                              <p:par>
                                <p:cTn id="42" presetID="5" presetClass="entr" presetSubtype="10" fill="hold" nodeType="after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checkerboard(across)">
                                      <p:cBhvr>
                                        <p:cTn id="44" dur="500"/>
                                        <p:tgtEl>
                                          <p:spTgt spid="40"/>
                                        </p:tgtEl>
                                      </p:cBhvr>
                                    </p:animEffect>
                                  </p:childTnLst>
                                </p:cTn>
                              </p:par>
                            </p:childTnLst>
                          </p:cTn>
                        </p:par>
                        <p:par>
                          <p:cTn id="45" fill="hold">
                            <p:stCondLst>
                              <p:cond delay="5000"/>
                            </p:stCondLst>
                            <p:childTnLst>
                              <p:par>
                                <p:cTn id="46" presetID="5" presetClass="entr" presetSubtype="10" fill="hold" grpId="0" nodeType="after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checkerboard(across)">
                                      <p:cBhvr>
                                        <p:cTn id="48" dur="500"/>
                                        <p:tgtEl>
                                          <p:spTgt spid="41"/>
                                        </p:tgtEl>
                                      </p:cBhvr>
                                    </p:animEffect>
                                  </p:childTnLst>
                                </p:cTn>
                              </p:par>
                            </p:childTnLst>
                          </p:cTn>
                        </p:par>
                        <p:par>
                          <p:cTn id="49" fill="hold">
                            <p:stCondLst>
                              <p:cond delay="5500"/>
                            </p:stCondLst>
                            <p:childTnLst>
                              <p:par>
                                <p:cTn id="50" presetID="5" presetClass="entr" presetSubtype="10" fill="hold" nodeType="after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checkerboard(across)">
                                      <p:cBhvr>
                                        <p:cTn id="52" dur="500"/>
                                        <p:tgtEl>
                                          <p:spTgt spid="43"/>
                                        </p:tgtEl>
                                      </p:cBhvr>
                                    </p:animEffect>
                                  </p:childTnLst>
                                </p:cTn>
                              </p:par>
                            </p:childTnLst>
                          </p:cTn>
                        </p:par>
                        <p:par>
                          <p:cTn id="53" fill="hold">
                            <p:stCondLst>
                              <p:cond delay="6000"/>
                            </p:stCondLst>
                            <p:childTnLst>
                              <p:par>
                                <p:cTn id="54" presetID="5" presetClass="entr" presetSubtype="10" fill="hold" nodeType="after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checkerboard(across)">
                                      <p:cBhvr>
                                        <p:cTn id="56" dur="500"/>
                                        <p:tgtEl>
                                          <p:spTgt spid="44"/>
                                        </p:tgtEl>
                                      </p:cBhvr>
                                    </p:animEffect>
                                  </p:childTnLst>
                                </p:cTn>
                              </p:par>
                            </p:childTnLst>
                          </p:cTn>
                        </p:par>
                        <p:par>
                          <p:cTn id="57" fill="hold">
                            <p:stCondLst>
                              <p:cond delay="6500"/>
                            </p:stCondLst>
                            <p:childTnLst>
                              <p:par>
                                <p:cTn id="58" presetID="5" presetClass="entr" presetSubtype="10" fill="hold" grpId="0" nodeType="after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checkerboard(across)">
                                      <p:cBhvr>
                                        <p:cTn id="60" dur="500"/>
                                        <p:tgtEl>
                                          <p:spTgt spid="42"/>
                                        </p:tgtEl>
                                      </p:cBhvr>
                                    </p:animEffect>
                                  </p:childTnLst>
                                </p:cTn>
                              </p:par>
                            </p:childTnLst>
                          </p:cTn>
                        </p:par>
                        <p:par>
                          <p:cTn id="61" fill="hold">
                            <p:stCondLst>
                              <p:cond delay="7000"/>
                            </p:stCondLst>
                            <p:childTnLst>
                              <p:par>
                                <p:cTn id="62" presetID="5" presetClass="entr" presetSubtype="10" fill="hold" nodeType="after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checkerboard(across)">
                                      <p:cBhvr>
                                        <p:cTn id="64" dur="500"/>
                                        <p:tgtEl>
                                          <p:spTgt spid="45"/>
                                        </p:tgtEl>
                                      </p:cBhvr>
                                    </p:animEffect>
                                  </p:childTnLst>
                                </p:cTn>
                              </p:par>
                            </p:childTnLst>
                          </p:cTn>
                        </p:par>
                        <p:par>
                          <p:cTn id="65" fill="hold">
                            <p:stCondLst>
                              <p:cond delay="7500"/>
                            </p:stCondLst>
                            <p:childTnLst>
                              <p:par>
                                <p:cTn id="66" presetID="5" presetClass="entr" presetSubtype="10" fill="hold" nodeType="afterEffect">
                                  <p:stCondLst>
                                    <p:cond delay="0"/>
                                  </p:stCondLst>
                                  <p:childTnLst>
                                    <p:set>
                                      <p:cBhvr>
                                        <p:cTn id="67" dur="1" fill="hold">
                                          <p:stCondLst>
                                            <p:cond delay="0"/>
                                          </p:stCondLst>
                                        </p:cTn>
                                        <p:tgtEl>
                                          <p:spTgt spid="46"/>
                                        </p:tgtEl>
                                        <p:attrNameLst>
                                          <p:attrName>style.visibility</p:attrName>
                                        </p:attrNameLst>
                                      </p:cBhvr>
                                      <p:to>
                                        <p:strVal val="visible"/>
                                      </p:to>
                                    </p:set>
                                    <p:animEffect transition="in" filter="checkerboard(across)">
                                      <p:cBhvr>
                                        <p:cTn id="68" dur="500"/>
                                        <p:tgtEl>
                                          <p:spTgt spid="46"/>
                                        </p:tgtEl>
                                      </p:cBhvr>
                                    </p:animEffect>
                                  </p:childTnLst>
                                </p:cTn>
                              </p:par>
                            </p:childTnLst>
                          </p:cTn>
                        </p:par>
                        <p:par>
                          <p:cTn id="69" fill="hold">
                            <p:stCondLst>
                              <p:cond delay="8000"/>
                            </p:stCondLst>
                            <p:childTnLst>
                              <p:par>
                                <p:cTn id="70" presetID="5" presetClass="entr" presetSubtype="10" fill="hold" grpId="0" nodeType="after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checkerboard(across)">
                                      <p:cBhvr>
                                        <p:cTn id="7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4" grpId="0" animBg="1"/>
      <p:bldP spid="25" grpId="0" animBg="1"/>
      <p:bldP spid="35" grpId="0" animBg="1"/>
      <p:bldP spid="41" grpId="0" animBg="1"/>
      <p:bldP spid="42" grpId="0" animBg="1"/>
      <p:bldP spid="1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a:spLocks noGrp="1" noChangeArrowheads="1"/>
          </p:cNvSpPr>
          <p:nvPr>
            <p:ph type="title"/>
          </p:nvPr>
        </p:nvSpPr>
        <p:spPr>
          <a:xfrm>
            <a:off x="2786046" y="160997"/>
            <a:ext cx="7500954" cy="896902"/>
          </a:xfrm>
        </p:spPr>
        <p:txBody>
          <a:bodyPr/>
          <a:lstStyle/>
          <a:p>
            <a:r>
              <a:rPr lang="fr-BE">
                <a:solidFill>
                  <a:schemeClr val="accent4"/>
                </a:solidFill>
              </a:rPr>
              <a:t>Allumage classique</a:t>
            </a:r>
            <a:br>
              <a:rPr lang="fr-BE">
                <a:solidFill>
                  <a:schemeClr val="accent4"/>
                </a:solidFill>
              </a:rPr>
            </a:br>
            <a:r>
              <a:rPr lang="fr-BE">
                <a:solidFill>
                  <a:schemeClr val="accent4"/>
                </a:solidFill>
              </a:rPr>
              <a:t>Remplissage de la Bobine</a:t>
            </a:r>
            <a:endParaRPr lang="fr-BE"/>
          </a:p>
        </p:txBody>
      </p:sp>
      <p:sp>
        <p:nvSpPr>
          <p:cNvPr id="26626" name="Espace réservé du numéro de diapositive 3"/>
          <p:cNvSpPr>
            <a:spLocks noGrp="1"/>
          </p:cNvSpPr>
          <p:nvPr>
            <p:ph type="sldNum" sz="quarter" idx="10"/>
          </p:nvPr>
        </p:nvSpPr>
        <p:spPr/>
        <p:txBody>
          <a:bodyPr/>
          <a:lstStyle/>
          <a:p>
            <a:fld id="{1989C862-BFD6-4A67-B181-07DB60415EEC}" type="slidenum">
              <a:rPr lang="fr-BE" smtClean="0"/>
              <a:pPr/>
              <a:t>72</a:t>
            </a:fld>
            <a:endParaRPr lang="fr-BE"/>
          </a:p>
        </p:txBody>
      </p:sp>
      <p:sp>
        <p:nvSpPr>
          <p:cNvPr id="13" name="Forme libre 12"/>
          <p:cNvSpPr/>
          <p:nvPr/>
        </p:nvSpPr>
        <p:spPr bwMode="auto">
          <a:xfrm>
            <a:off x="928658" y="4048129"/>
            <a:ext cx="290548" cy="1271588"/>
          </a:xfrm>
          <a:custGeom>
            <a:avLst/>
            <a:gdLst>
              <a:gd name="connsiteX0" fmla="*/ 0 w 290512"/>
              <a:gd name="connsiteY0" fmla="*/ 1271588 h 1271588"/>
              <a:gd name="connsiteX1" fmla="*/ 119062 w 290512"/>
              <a:gd name="connsiteY1" fmla="*/ 614363 h 1271588"/>
              <a:gd name="connsiteX2" fmla="*/ 290512 w 290512"/>
              <a:gd name="connsiteY2" fmla="*/ 0 h 1271588"/>
            </a:gdLst>
            <a:ahLst/>
            <a:cxnLst>
              <a:cxn ang="0">
                <a:pos x="connsiteX0" y="connsiteY0"/>
              </a:cxn>
              <a:cxn ang="0">
                <a:pos x="connsiteX1" y="connsiteY1"/>
              </a:cxn>
              <a:cxn ang="0">
                <a:pos x="connsiteX2" y="connsiteY2"/>
              </a:cxn>
            </a:cxnLst>
            <a:rect l="l" t="t" r="r" b="b"/>
            <a:pathLst>
              <a:path w="290512" h="1271588">
                <a:moveTo>
                  <a:pt x="0" y="1271588"/>
                </a:moveTo>
                <a:cubicBezTo>
                  <a:pt x="35321" y="1048941"/>
                  <a:pt x="70643" y="826294"/>
                  <a:pt x="119062" y="614363"/>
                </a:cubicBezTo>
                <a:cubicBezTo>
                  <a:pt x="167481" y="402432"/>
                  <a:pt x="195262" y="138906"/>
                  <a:pt x="290512" y="0"/>
                </a:cubicBezTo>
              </a:path>
            </a:pathLst>
          </a:custGeom>
          <a:noFill/>
          <a:ln w="317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a:ln>
                <a:noFill/>
              </a:ln>
              <a:solidFill>
                <a:srgbClr val="CC0000"/>
              </a:solidFill>
              <a:effectLst/>
              <a:latin typeface="Times New Roman" pitchFamily="18" charset="0"/>
            </a:endParaRPr>
          </a:p>
        </p:txBody>
      </p:sp>
      <p:sp>
        <p:nvSpPr>
          <p:cNvPr id="14" name="Forme libre 13"/>
          <p:cNvSpPr/>
          <p:nvPr/>
        </p:nvSpPr>
        <p:spPr bwMode="auto">
          <a:xfrm>
            <a:off x="1423928" y="4062420"/>
            <a:ext cx="290548" cy="1271588"/>
          </a:xfrm>
          <a:custGeom>
            <a:avLst/>
            <a:gdLst>
              <a:gd name="connsiteX0" fmla="*/ 0 w 290512"/>
              <a:gd name="connsiteY0" fmla="*/ 1271588 h 1271588"/>
              <a:gd name="connsiteX1" fmla="*/ 119062 w 290512"/>
              <a:gd name="connsiteY1" fmla="*/ 614363 h 1271588"/>
              <a:gd name="connsiteX2" fmla="*/ 290512 w 290512"/>
              <a:gd name="connsiteY2" fmla="*/ 0 h 1271588"/>
            </a:gdLst>
            <a:ahLst/>
            <a:cxnLst>
              <a:cxn ang="0">
                <a:pos x="connsiteX0" y="connsiteY0"/>
              </a:cxn>
              <a:cxn ang="0">
                <a:pos x="connsiteX1" y="connsiteY1"/>
              </a:cxn>
              <a:cxn ang="0">
                <a:pos x="connsiteX2" y="connsiteY2"/>
              </a:cxn>
            </a:cxnLst>
            <a:rect l="l" t="t" r="r" b="b"/>
            <a:pathLst>
              <a:path w="290512" h="1271588">
                <a:moveTo>
                  <a:pt x="0" y="1271588"/>
                </a:moveTo>
                <a:cubicBezTo>
                  <a:pt x="35321" y="1048941"/>
                  <a:pt x="70643" y="826294"/>
                  <a:pt x="119062" y="614363"/>
                </a:cubicBezTo>
                <a:cubicBezTo>
                  <a:pt x="167481" y="402432"/>
                  <a:pt x="195262" y="138906"/>
                  <a:pt x="290512" y="0"/>
                </a:cubicBezTo>
              </a:path>
            </a:pathLst>
          </a:custGeom>
          <a:noFill/>
          <a:ln w="317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a:ln>
                <a:noFill/>
              </a:ln>
              <a:solidFill>
                <a:srgbClr val="CC0000"/>
              </a:solidFill>
              <a:effectLst/>
              <a:latin typeface="Times New Roman" pitchFamily="18" charset="0"/>
            </a:endParaRPr>
          </a:p>
        </p:txBody>
      </p:sp>
      <p:sp>
        <p:nvSpPr>
          <p:cNvPr id="15" name="Forme libre 14"/>
          <p:cNvSpPr/>
          <p:nvPr/>
        </p:nvSpPr>
        <p:spPr bwMode="auto">
          <a:xfrm>
            <a:off x="1923994" y="4062420"/>
            <a:ext cx="290548" cy="1271588"/>
          </a:xfrm>
          <a:custGeom>
            <a:avLst/>
            <a:gdLst>
              <a:gd name="connsiteX0" fmla="*/ 0 w 290512"/>
              <a:gd name="connsiteY0" fmla="*/ 1271588 h 1271588"/>
              <a:gd name="connsiteX1" fmla="*/ 119062 w 290512"/>
              <a:gd name="connsiteY1" fmla="*/ 614363 h 1271588"/>
              <a:gd name="connsiteX2" fmla="*/ 290512 w 290512"/>
              <a:gd name="connsiteY2" fmla="*/ 0 h 1271588"/>
            </a:gdLst>
            <a:ahLst/>
            <a:cxnLst>
              <a:cxn ang="0">
                <a:pos x="connsiteX0" y="connsiteY0"/>
              </a:cxn>
              <a:cxn ang="0">
                <a:pos x="connsiteX1" y="connsiteY1"/>
              </a:cxn>
              <a:cxn ang="0">
                <a:pos x="connsiteX2" y="connsiteY2"/>
              </a:cxn>
            </a:cxnLst>
            <a:rect l="l" t="t" r="r" b="b"/>
            <a:pathLst>
              <a:path w="290512" h="1271588">
                <a:moveTo>
                  <a:pt x="0" y="1271588"/>
                </a:moveTo>
                <a:cubicBezTo>
                  <a:pt x="35321" y="1048941"/>
                  <a:pt x="70643" y="826294"/>
                  <a:pt x="119062" y="614363"/>
                </a:cubicBezTo>
                <a:cubicBezTo>
                  <a:pt x="167481" y="402432"/>
                  <a:pt x="195262" y="138906"/>
                  <a:pt x="290512" y="0"/>
                </a:cubicBezTo>
              </a:path>
            </a:pathLst>
          </a:custGeom>
          <a:noFill/>
          <a:ln w="317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a:ln>
                <a:noFill/>
              </a:ln>
              <a:solidFill>
                <a:srgbClr val="CC0000"/>
              </a:solidFill>
              <a:effectLst/>
              <a:latin typeface="Times New Roman" pitchFamily="18" charset="0"/>
            </a:endParaRPr>
          </a:p>
        </p:txBody>
      </p:sp>
      <p:cxnSp>
        <p:nvCxnSpPr>
          <p:cNvPr id="17" name="Connecteur droit 16"/>
          <p:cNvCxnSpPr>
            <a:stCxn id="13" idx="2"/>
          </p:cNvCxnSpPr>
          <p:nvPr/>
        </p:nvCxnSpPr>
        <p:spPr bwMode="auto">
          <a:xfrm flipH="1">
            <a:off x="1214410" y="4048129"/>
            <a:ext cx="4796" cy="1300175"/>
          </a:xfrm>
          <a:prstGeom prst="line">
            <a:avLst/>
          </a:prstGeom>
          <a:solidFill>
            <a:schemeClr val="accent1"/>
          </a:solidFill>
          <a:ln w="31750" cap="flat" cmpd="sng" algn="ctr">
            <a:solidFill>
              <a:schemeClr val="tx1"/>
            </a:solidFill>
            <a:prstDash val="solid"/>
            <a:round/>
            <a:headEnd type="none" w="sm" len="sm"/>
            <a:tailEnd type="none" w="sm" len="sm"/>
          </a:ln>
          <a:effectLst/>
        </p:spPr>
      </p:cxnSp>
      <p:cxnSp>
        <p:nvCxnSpPr>
          <p:cNvPr id="28" name="Connecteur droit 27"/>
          <p:cNvCxnSpPr/>
          <p:nvPr/>
        </p:nvCxnSpPr>
        <p:spPr bwMode="auto">
          <a:xfrm>
            <a:off x="1214410" y="5348304"/>
            <a:ext cx="214314" cy="0"/>
          </a:xfrm>
          <a:prstGeom prst="line">
            <a:avLst/>
          </a:prstGeom>
          <a:solidFill>
            <a:schemeClr val="accent1"/>
          </a:solidFill>
          <a:ln w="31750" cap="flat" cmpd="sng" algn="ctr">
            <a:solidFill>
              <a:schemeClr val="tx1"/>
            </a:solidFill>
            <a:prstDash val="solid"/>
            <a:round/>
            <a:headEnd type="none" w="sm" len="sm"/>
            <a:tailEnd type="none" w="sm" len="sm"/>
          </a:ln>
          <a:effectLst/>
        </p:spPr>
      </p:cxnSp>
      <p:cxnSp>
        <p:nvCxnSpPr>
          <p:cNvPr id="30" name="Connecteur droit 29"/>
          <p:cNvCxnSpPr/>
          <p:nvPr/>
        </p:nvCxnSpPr>
        <p:spPr bwMode="auto">
          <a:xfrm flipH="1">
            <a:off x="1714476" y="4048129"/>
            <a:ext cx="4796" cy="1300175"/>
          </a:xfrm>
          <a:prstGeom prst="line">
            <a:avLst/>
          </a:prstGeom>
          <a:solidFill>
            <a:schemeClr val="accent1"/>
          </a:solidFill>
          <a:ln w="31750" cap="flat" cmpd="sng" algn="ctr">
            <a:solidFill>
              <a:schemeClr val="tx1"/>
            </a:solidFill>
            <a:prstDash val="solid"/>
            <a:round/>
            <a:headEnd type="none" w="sm" len="sm"/>
            <a:tailEnd type="none" w="sm" len="sm"/>
          </a:ln>
          <a:effectLst/>
        </p:spPr>
      </p:cxnSp>
      <p:cxnSp>
        <p:nvCxnSpPr>
          <p:cNvPr id="31" name="Connecteur droit 30"/>
          <p:cNvCxnSpPr/>
          <p:nvPr/>
        </p:nvCxnSpPr>
        <p:spPr bwMode="auto">
          <a:xfrm>
            <a:off x="1714476" y="5348304"/>
            <a:ext cx="214314" cy="0"/>
          </a:xfrm>
          <a:prstGeom prst="line">
            <a:avLst/>
          </a:prstGeom>
          <a:solidFill>
            <a:schemeClr val="accent1"/>
          </a:solidFill>
          <a:ln w="31750" cap="flat" cmpd="sng" algn="ctr">
            <a:solidFill>
              <a:schemeClr val="tx1"/>
            </a:solidFill>
            <a:prstDash val="solid"/>
            <a:round/>
            <a:headEnd type="none" w="sm" len="sm"/>
            <a:tailEnd type="none" w="sm" len="sm"/>
          </a:ln>
          <a:effectLst/>
        </p:spPr>
      </p:cxnSp>
      <p:cxnSp>
        <p:nvCxnSpPr>
          <p:cNvPr id="32" name="Connecteur droit 31"/>
          <p:cNvCxnSpPr/>
          <p:nvPr/>
        </p:nvCxnSpPr>
        <p:spPr bwMode="auto">
          <a:xfrm flipH="1">
            <a:off x="2214542" y="4048129"/>
            <a:ext cx="4796" cy="1300175"/>
          </a:xfrm>
          <a:prstGeom prst="line">
            <a:avLst/>
          </a:prstGeom>
          <a:solidFill>
            <a:schemeClr val="accent1"/>
          </a:solidFill>
          <a:ln w="31750" cap="flat" cmpd="sng" algn="ctr">
            <a:solidFill>
              <a:schemeClr val="tx1"/>
            </a:solidFill>
            <a:prstDash val="solid"/>
            <a:round/>
            <a:headEnd type="none" w="sm" len="sm"/>
            <a:tailEnd type="none" w="sm" len="sm"/>
          </a:ln>
          <a:effectLst/>
        </p:spPr>
      </p:cxnSp>
      <p:cxnSp>
        <p:nvCxnSpPr>
          <p:cNvPr id="33" name="Connecteur droit 32"/>
          <p:cNvCxnSpPr/>
          <p:nvPr/>
        </p:nvCxnSpPr>
        <p:spPr bwMode="auto">
          <a:xfrm>
            <a:off x="2214542" y="5348304"/>
            <a:ext cx="214314" cy="0"/>
          </a:xfrm>
          <a:prstGeom prst="line">
            <a:avLst/>
          </a:prstGeom>
          <a:solidFill>
            <a:schemeClr val="accent1"/>
          </a:solidFill>
          <a:ln w="31750" cap="flat" cmpd="sng" algn="ctr">
            <a:solidFill>
              <a:schemeClr val="tx1"/>
            </a:solidFill>
            <a:prstDash val="solid"/>
            <a:round/>
            <a:headEnd type="none" w="sm" len="sm"/>
            <a:tailEnd type="none" w="sm" len="sm"/>
          </a:ln>
          <a:effectLst/>
        </p:spPr>
      </p:cxnSp>
      <p:sp>
        <p:nvSpPr>
          <p:cNvPr id="34" name="Forme libre 33"/>
          <p:cNvSpPr/>
          <p:nvPr/>
        </p:nvSpPr>
        <p:spPr bwMode="auto">
          <a:xfrm>
            <a:off x="2428856" y="4048128"/>
            <a:ext cx="290548" cy="1300175"/>
          </a:xfrm>
          <a:custGeom>
            <a:avLst/>
            <a:gdLst>
              <a:gd name="connsiteX0" fmla="*/ 0 w 290512"/>
              <a:gd name="connsiteY0" fmla="*/ 1271588 h 1271588"/>
              <a:gd name="connsiteX1" fmla="*/ 119062 w 290512"/>
              <a:gd name="connsiteY1" fmla="*/ 614363 h 1271588"/>
              <a:gd name="connsiteX2" fmla="*/ 290512 w 290512"/>
              <a:gd name="connsiteY2" fmla="*/ 0 h 1271588"/>
            </a:gdLst>
            <a:ahLst/>
            <a:cxnLst>
              <a:cxn ang="0">
                <a:pos x="connsiteX0" y="connsiteY0"/>
              </a:cxn>
              <a:cxn ang="0">
                <a:pos x="connsiteX1" y="connsiteY1"/>
              </a:cxn>
              <a:cxn ang="0">
                <a:pos x="connsiteX2" y="connsiteY2"/>
              </a:cxn>
            </a:cxnLst>
            <a:rect l="l" t="t" r="r" b="b"/>
            <a:pathLst>
              <a:path w="290512" h="1271588">
                <a:moveTo>
                  <a:pt x="0" y="1271588"/>
                </a:moveTo>
                <a:cubicBezTo>
                  <a:pt x="35321" y="1048941"/>
                  <a:pt x="70643" y="826294"/>
                  <a:pt x="119062" y="614363"/>
                </a:cubicBezTo>
                <a:cubicBezTo>
                  <a:pt x="167481" y="402432"/>
                  <a:pt x="195262" y="138906"/>
                  <a:pt x="290512" y="0"/>
                </a:cubicBezTo>
              </a:path>
            </a:pathLst>
          </a:custGeom>
          <a:noFill/>
          <a:ln w="317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a:ln>
                <a:noFill/>
              </a:ln>
              <a:solidFill>
                <a:srgbClr val="CC0000"/>
              </a:solidFill>
              <a:effectLst/>
              <a:latin typeface="Times New Roman" pitchFamily="18" charset="0"/>
            </a:endParaRPr>
          </a:p>
        </p:txBody>
      </p:sp>
      <p:sp>
        <p:nvSpPr>
          <p:cNvPr id="35" name="Forme libre 34"/>
          <p:cNvSpPr/>
          <p:nvPr/>
        </p:nvSpPr>
        <p:spPr bwMode="auto">
          <a:xfrm>
            <a:off x="2924126" y="4062420"/>
            <a:ext cx="290548" cy="1271588"/>
          </a:xfrm>
          <a:custGeom>
            <a:avLst/>
            <a:gdLst>
              <a:gd name="connsiteX0" fmla="*/ 0 w 290512"/>
              <a:gd name="connsiteY0" fmla="*/ 1271588 h 1271588"/>
              <a:gd name="connsiteX1" fmla="*/ 119062 w 290512"/>
              <a:gd name="connsiteY1" fmla="*/ 614363 h 1271588"/>
              <a:gd name="connsiteX2" fmla="*/ 290512 w 290512"/>
              <a:gd name="connsiteY2" fmla="*/ 0 h 1271588"/>
            </a:gdLst>
            <a:ahLst/>
            <a:cxnLst>
              <a:cxn ang="0">
                <a:pos x="connsiteX0" y="connsiteY0"/>
              </a:cxn>
              <a:cxn ang="0">
                <a:pos x="connsiteX1" y="connsiteY1"/>
              </a:cxn>
              <a:cxn ang="0">
                <a:pos x="connsiteX2" y="connsiteY2"/>
              </a:cxn>
            </a:cxnLst>
            <a:rect l="l" t="t" r="r" b="b"/>
            <a:pathLst>
              <a:path w="290512" h="1271588">
                <a:moveTo>
                  <a:pt x="0" y="1271588"/>
                </a:moveTo>
                <a:cubicBezTo>
                  <a:pt x="35321" y="1048941"/>
                  <a:pt x="70643" y="826294"/>
                  <a:pt x="119062" y="614363"/>
                </a:cubicBezTo>
                <a:cubicBezTo>
                  <a:pt x="167481" y="402432"/>
                  <a:pt x="195262" y="138906"/>
                  <a:pt x="290512" y="0"/>
                </a:cubicBezTo>
              </a:path>
            </a:pathLst>
          </a:custGeom>
          <a:noFill/>
          <a:ln w="317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a:ln>
                <a:noFill/>
              </a:ln>
              <a:solidFill>
                <a:srgbClr val="CC0000"/>
              </a:solidFill>
              <a:effectLst/>
              <a:latin typeface="Times New Roman" pitchFamily="18" charset="0"/>
            </a:endParaRPr>
          </a:p>
        </p:txBody>
      </p:sp>
      <p:sp>
        <p:nvSpPr>
          <p:cNvPr id="36" name="Forme libre 35"/>
          <p:cNvSpPr/>
          <p:nvPr/>
        </p:nvSpPr>
        <p:spPr bwMode="auto">
          <a:xfrm>
            <a:off x="3424192" y="4062420"/>
            <a:ext cx="290548" cy="1271588"/>
          </a:xfrm>
          <a:custGeom>
            <a:avLst/>
            <a:gdLst>
              <a:gd name="connsiteX0" fmla="*/ 0 w 290512"/>
              <a:gd name="connsiteY0" fmla="*/ 1271588 h 1271588"/>
              <a:gd name="connsiteX1" fmla="*/ 119062 w 290512"/>
              <a:gd name="connsiteY1" fmla="*/ 614363 h 1271588"/>
              <a:gd name="connsiteX2" fmla="*/ 290512 w 290512"/>
              <a:gd name="connsiteY2" fmla="*/ 0 h 1271588"/>
            </a:gdLst>
            <a:ahLst/>
            <a:cxnLst>
              <a:cxn ang="0">
                <a:pos x="connsiteX0" y="connsiteY0"/>
              </a:cxn>
              <a:cxn ang="0">
                <a:pos x="connsiteX1" y="connsiteY1"/>
              </a:cxn>
              <a:cxn ang="0">
                <a:pos x="connsiteX2" y="connsiteY2"/>
              </a:cxn>
            </a:cxnLst>
            <a:rect l="l" t="t" r="r" b="b"/>
            <a:pathLst>
              <a:path w="290512" h="1271588">
                <a:moveTo>
                  <a:pt x="0" y="1271588"/>
                </a:moveTo>
                <a:cubicBezTo>
                  <a:pt x="35321" y="1048941"/>
                  <a:pt x="70643" y="826294"/>
                  <a:pt x="119062" y="614363"/>
                </a:cubicBezTo>
                <a:cubicBezTo>
                  <a:pt x="167481" y="402432"/>
                  <a:pt x="195262" y="138906"/>
                  <a:pt x="290512" y="0"/>
                </a:cubicBezTo>
              </a:path>
            </a:pathLst>
          </a:custGeom>
          <a:noFill/>
          <a:ln w="317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a:ln>
                <a:noFill/>
              </a:ln>
              <a:solidFill>
                <a:srgbClr val="CC0000"/>
              </a:solidFill>
              <a:effectLst/>
              <a:latin typeface="Times New Roman" pitchFamily="18" charset="0"/>
            </a:endParaRPr>
          </a:p>
        </p:txBody>
      </p:sp>
      <p:cxnSp>
        <p:nvCxnSpPr>
          <p:cNvPr id="37" name="Connecteur droit 36"/>
          <p:cNvCxnSpPr>
            <a:stCxn id="34" idx="2"/>
          </p:cNvCxnSpPr>
          <p:nvPr/>
        </p:nvCxnSpPr>
        <p:spPr bwMode="auto">
          <a:xfrm flipH="1">
            <a:off x="2714608" y="4048128"/>
            <a:ext cx="4796" cy="1300176"/>
          </a:xfrm>
          <a:prstGeom prst="line">
            <a:avLst/>
          </a:prstGeom>
          <a:solidFill>
            <a:schemeClr val="accent1"/>
          </a:solidFill>
          <a:ln w="31750" cap="flat" cmpd="sng" algn="ctr">
            <a:solidFill>
              <a:schemeClr val="tx1"/>
            </a:solidFill>
            <a:prstDash val="solid"/>
            <a:round/>
            <a:headEnd type="none" w="sm" len="sm"/>
            <a:tailEnd type="none" w="sm" len="sm"/>
          </a:ln>
          <a:effectLst/>
        </p:spPr>
      </p:cxnSp>
      <p:cxnSp>
        <p:nvCxnSpPr>
          <p:cNvPr id="38" name="Connecteur droit 37"/>
          <p:cNvCxnSpPr/>
          <p:nvPr/>
        </p:nvCxnSpPr>
        <p:spPr bwMode="auto">
          <a:xfrm>
            <a:off x="2714608" y="5348304"/>
            <a:ext cx="214314" cy="0"/>
          </a:xfrm>
          <a:prstGeom prst="line">
            <a:avLst/>
          </a:prstGeom>
          <a:solidFill>
            <a:schemeClr val="accent1"/>
          </a:solidFill>
          <a:ln w="31750" cap="flat" cmpd="sng" algn="ctr">
            <a:solidFill>
              <a:schemeClr val="tx1"/>
            </a:solidFill>
            <a:prstDash val="solid"/>
            <a:round/>
            <a:headEnd type="none" w="sm" len="sm"/>
            <a:tailEnd type="none" w="sm" len="sm"/>
          </a:ln>
          <a:effectLst/>
        </p:spPr>
      </p:cxnSp>
      <p:cxnSp>
        <p:nvCxnSpPr>
          <p:cNvPr id="39" name="Connecteur droit 38"/>
          <p:cNvCxnSpPr/>
          <p:nvPr/>
        </p:nvCxnSpPr>
        <p:spPr bwMode="auto">
          <a:xfrm flipH="1">
            <a:off x="3214674" y="4048129"/>
            <a:ext cx="4796" cy="1300175"/>
          </a:xfrm>
          <a:prstGeom prst="line">
            <a:avLst/>
          </a:prstGeom>
          <a:solidFill>
            <a:schemeClr val="accent1"/>
          </a:solidFill>
          <a:ln w="31750" cap="flat" cmpd="sng" algn="ctr">
            <a:solidFill>
              <a:schemeClr val="tx1"/>
            </a:solidFill>
            <a:prstDash val="solid"/>
            <a:round/>
            <a:headEnd type="none" w="sm" len="sm"/>
            <a:tailEnd type="none" w="sm" len="sm"/>
          </a:ln>
          <a:effectLst/>
        </p:spPr>
      </p:cxnSp>
      <p:cxnSp>
        <p:nvCxnSpPr>
          <p:cNvPr id="40" name="Connecteur droit 39"/>
          <p:cNvCxnSpPr/>
          <p:nvPr/>
        </p:nvCxnSpPr>
        <p:spPr bwMode="auto">
          <a:xfrm>
            <a:off x="3214674" y="5348304"/>
            <a:ext cx="214314" cy="0"/>
          </a:xfrm>
          <a:prstGeom prst="line">
            <a:avLst/>
          </a:prstGeom>
          <a:solidFill>
            <a:schemeClr val="accent1"/>
          </a:solidFill>
          <a:ln w="31750" cap="flat" cmpd="sng" algn="ctr">
            <a:solidFill>
              <a:schemeClr val="tx1"/>
            </a:solidFill>
            <a:prstDash val="solid"/>
            <a:round/>
            <a:headEnd type="none" w="sm" len="sm"/>
            <a:tailEnd type="none" w="sm" len="sm"/>
          </a:ln>
          <a:effectLst/>
        </p:spPr>
      </p:cxnSp>
      <p:cxnSp>
        <p:nvCxnSpPr>
          <p:cNvPr id="41" name="Connecteur droit 40"/>
          <p:cNvCxnSpPr/>
          <p:nvPr/>
        </p:nvCxnSpPr>
        <p:spPr bwMode="auto">
          <a:xfrm flipH="1">
            <a:off x="3714740" y="4048129"/>
            <a:ext cx="4796" cy="1300175"/>
          </a:xfrm>
          <a:prstGeom prst="line">
            <a:avLst/>
          </a:prstGeom>
          <a:solidFill>
            <a:schemeClr val="accent1"/>
          </a:solidFill>
          <a:ln w="31750" cap="flat" cmpd="sng" algn="ctr">
            <a:solidFill>
              <a:schemeClr val="tx1"/>
            </a:solidFill>
            <a:prstDash val="solid"/>
            <a:round/>
            <a:headEnd type="none" w="sm" len="sm"/>
            <a:tailEnd type="none" w="sm" len="sm"/>
          </a:ln>
          <a:effectLst/>
        </p:spPr>
      </p:cxnSp>
      <p:cxnSp>
        <p:nvCxnSpPr>
          <p:cNvPr id="42" name="Connecteur droit 41"/>
          <p:cNvCxnSpPr/>
          <p:nvPr/>
        </p:nvCxnSpPr>
        <p:spPr bwMode="auto">
          <a:xfrm>
            <a:off x="3714740" y="5348304"/>
            <a:ext cx="214314" cy="0"/>
          </a:xfrm>
          <a:prstGeom prst="line">
            <a:avLst/>
          </a:prstGeom>
          <a:solidFill>
            <a:schemeClr val="accent1"/>
          </a:solidFill>
          <a:ln w="31750" cap="flat" cmpd="sng" algn="ctr">
            <a:solidFill>
              <a:schemeClr val="tx1"/>
            </a:solidFill>
            <a:prstDash val="solid"/>
            <a:round/>
            <a:headEnd type="none" w="sm" len="sm"/>
            <a:tailEnd type="none" w="sm" len="sm"/>
          </a:ln>
          <a:effectLst/>
        </p:spPr>
      </p:cxnSp>
      <p:sp>
        <p:nvSpPr>
          <p:cNvPr id="44" name="Forme libre 43"/>
          <p:cNvSpPr/>
          <p:nvPr/>
        </p:nvSpPr>
        <p:spPr bwMode="auto">
          <a:xfrm>
            <a:off x="3929054" y="4062421"/>
            <a:ext cx="290548" cy="1271588"/>
          </a:xfrm>
          <a:custGeom>
            <a:avLst/>
            <a:gdLst>
              <a:gd name="connsiteX0" fmla="*/ 0 w 290512"/>
              <a:gd name="connsiteY0" fmla="*/ 1271588 h 1271588"/>
              <a:gd name="connsiteX1" fmla="*/ 119062 w 290512"/>
              <a:gd name="connsiteY1" fmla="*/ 614363 h 1271588"/>
              <a:gd name="connsiteX2" fmla="*/ 290512 w 290512"/>
              <a:gd name="connsiteY2" fmla="*/ 0 h 1271588"/>
            </a:gdLst>
            <a:ahLst/>
            <a:cxnLst>
              <a:cxn ang="0">
                <a:pos x="connsiteX0" y="connsiteY0"/>
              </a:cxn>
              <a:cxn ang="0">
                <a:pos x="connsiteX1" y="connsiteY1"/>
              </a:cxn>
              <a:cxn ang="0">
                <a:pos x="connsiteX2" y="connsiteY2"/>
              </a:cxn>
            </a:cxnLst>
            <a:rect l="l" t="t" r="r" b="b"/>
            <a:pathLst>
              <a:path w="290512" h="1271588">
                <a:moveTo>
                  <a:pt x="0" y="1271588"/>
                </a:moveTo>
                <a:cubicBezTo>
                  <a:pt x="35321" y="1048941"/>
                  <a:pt x="70643" y="826294"/>
                  <a:pt x="119062" y="614363"/>
                </a:cubicBezTo>
                <a:cubicBezTo>
                  <a:pt x="167481" y="402432"/>
                  <a:pt x="195262" y="138906"/>
                  <a:pt x="290512" y="0"/>
                </a:cubicBezTo>
              </a:path>
            </a:pathLst>
          </a:custGeom>
          <a:noFill/>
          <a:ln w="317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a:ln>
                <a:noFill/>
              </a:ln>
              <a:solidFill>
                <a:srgbClr val="CC0000"/>
              </a:solidFill>
              <a:effectLst/>
              <a:latin typeface="Times New Roman" pitchFamily="18" charset="0"/>
            </a:endParaRPr>
          </a:p>
        </p:txBody>
      </p:sp>
      <p:sp>
        <p:nvSpPr>
          <p:cNvPr id="45" name="Forme libre 44"/>
          <p:cNvSpPr/>
          <p:nvPr/>
        </p:nvSpPr>
        <p:spPr bwMode="auto">
          <a:xfrm>
            <a:off x="4424324" y="4076712"/>
            <a:ext cx="290548" cy="1271588"/>
          </a:xfrm>
          <a:custGeom>
            <a:avLst/>
            <a:gdLst>
              <a:gd name="connsiteX0" fmla="*/ 0 w 290512"/>
              <a:gd name="connsiteY0" fmla="*/ 1271588 h 1271588"/>
              <a:gd name="connsiteX1" fmla="*/ 119062 w 290512"/>
              <a:gd name="connsiteY1" fmla="*/ 614363 h 1271588"/>
              <a:gd name="connsiteX2" fmla="*/ 290512 w 290512"/>
              <a:gd name="connsiteY2" fmla="*/ 0 h 1271588"/>
            </a:gdLst>
            <a:ahLst/>
            <a:cxnLst>
              <a:cxn ang="0">
                <a:pos x="connsiteX0" y="connsiteY0"/>
              </a:cxn>
              <a:cxn ang="0">
                <a:pos x="connsiteX1" y="connsiteY1"/>
              </a:cxn>
              <a:cxn ang="0">
                <a:pos x="connsiteX2" y="connsiteY2"/>
              </a:cxn>
            </a:cxnLst>
            <a:rect l="l" t="t" r="r" b="b"/>
            <a:pathLst>
              <a:path w="290512" h="1271588">
                <a:moveTo>
                  <a:pt x="0" y="1271588"/>
                </a:moveTo>
                <a:cubicBezTo>
                  <a:pt x="35321" y="1048941"/>
                  <a:pt x="70643" y="826294"/>
                  <a:pt x="119062" y="614363"/>
                </a:cubicBezTo>
                <a:cubicBezTo>
                  <a:pt x="167481" y="402432"/>
                  <a:pt x="195262" y="138906"/>
                  <a:pt x="290512" y="0"/>
                </a:cubicBezTo>
              </a:path>
            </a:pathLst>
          </a:custGeom>
          <a:noFill/>
          <a:ln w="317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a:ln>
                <a:noFill/>
              </a:ln>
              <a:solidFill>
                <a:srgbClr val="CC0000"/>
              </a:solidFill>
              <a:effectLst/>
              <a:latin typeface="Times New Roman" pitchFamily="18" charset="0"/>
            </a:endParaRPr>
          </a:p>
        </p:txBody>
      </p:sp>
      <p:sp>
        <p:nvSpPr>
          <p:cNvPr id="46" name="Forme libre 45"/>
          <p:cNvSpPr/>
          <p:nvPr/>
        </p:nvSpPr>
        <p:spPr bwMode="auto">
          <a:xfrm>
            <a:off x="4924390" y="4076712"/>
            <a:ext cx="290548" cy="1271588"/>
          </a:xfrm>
          <a:custGeom>
            <a:avLst/>
            <a:gdLst>
              <a:gd name="connsiteX0" fmla="*/ 0 w 290512"/>
              <a:gd name="connsiteY0" fmla="*/ 1271588 h 1271588"/>
              <a:gd name="connsiteX1" fmla="*/ 119062 w 290512"/>
              <a:gd name="connsiteY1" fmla="*/ 614363 h 1271588"/>
              <a:gd name="connsiteX2" fmla="*/ 290512 w 290512"/>
              <a:gd name="connsiteY2" fmla="*/ 0 h 1271588"/>
            </a:gdLst>
            <a:ahLst/>
            <a:cxnLst>
              <a:cxn ang="0">
                <a:pos x="connsiteX0" y="connsiteY0"/>
              </a:cxn>
              <a:cxn ang="0">
                <a:pos x="connsiteX1" y="connsiteY1"/>
              </a:cxn>
              <a:cxn ang="0">
                <a:pos x="connsiteX2" y="connsiteY2"/>
              </a:cxn>
            </a:cxnLst>
            <a:rect l="l" t="t" r="r" b="b"/>
            <a:pathLst>
              <a:path w="290512" h="1271588">
                <a:moveTo>
                  <a:pt x="0" y="1271588"/>
                </a:moveTo>
                <a:cubicBezTo>
                  <a:pt x="35321" y="1048941"/>
                  <a:pt x="70643" y="826294"/>
                  <a:pt x="119062" y="614363"/>
                </a:cubicBezTo>
                <a:cubicBezTo>
                  <a:pt x="167481" y="402432"/>
                  <a:pt x="195262" y="138906"/>
                  <a:pt x="290512" y="0"/>
                </a:cubicBezTo>
              </a:path>
            </a:pathLst>
          </a:custGeom>
          <a:noFill/>
          <a:ln w="317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a:ln>
                <a:noFill/>
              </a:ln>
              <a:solidFill>
                <a:srgbClr val="CC0000"/>
              </a:solidFill>
              <a:effectLst/>
              <a:latin typeface="Times New Roman" pitchFamily="18" charset="0"/>
            </a:endParaRPr>
          </a:p>
        </p:txBody>
      </p:sp>
      <p:cxnSp>
        <p:nvCxnSpPr>
          <p:cNvPr id="47" name="Connecteur droit 46"/>
          <p:cNvCxnSpPr>
            <a:stCxn id="44" idx="2"/>
          </p:cNvCxnSpPr>
          <p:nvPr/>
        </p:nvCxnSpPr>
        <p:spPr bwMode="auto">
          <a:xfrm flipH="1">
            <a:off x="4214806" y="4062421"/>
            <a:ext cx="4796" cy="1300175"/>
          </a:xfrm>
          <a:prstGeom prst="line">
            <a:avLst/>
          </a:prstGeom>
          <a:solidFill>
            <a:schemeClr val="accent1"/>
          </a:solidFill>
          <a:ln w="31750" cap="flat" cmpd="sng" algn="ctr">
            <a:solidFill>
              <a:schemeClr val="tx1"/>
            </a:solidFill>
            <a:prstDash val="solid"/>
            <a:round/>
            <a:headEnd type="none" w="sm" len="sm"/>
            <a:tailEnd type="none" w="sm" len="sm"/>
          </a:ln>
          <a:effectLst/>
        </p:spPr>
      </p:cxnSp>
      <p:cxnSp>
        <p:nvCxnSpPr>
          <p:cNvPr id="48" name="Connecteur droit 47"/>
          <p:cNvCxnSpPr/>
          <p:nvPr/>
        </p:nvCxnSpPr>
        <p:spPr bwMode="auto">
          <a:xfrm>
            <a:off x="4214806" y="5362596"/>
            <a:ext cx="214314" cy="0"/>
          </a:xfrm>
          <a:prstGeom prst="line">
            <a:avLst/>
          </a:prstGeom>
          <a:solidFill>
            <a:schemeClr val="accent1"/>
          </a:solidFill>
          <a:ln w="31750" cap="flat" cmpd="sng" algn="ctr">
            <a:solidFill>
              <a:schemeClr val="tx1"/>
            </a:solidFill>
            <a:prstDash val="solid"/>
            <a:round/>
            <a:headEnd type="none" w="sm" len="sm"/>
            <a:tailEnd type="none" w="sm" len="sm"/>
          </a:ln>
          <a:effectLst/>
        </p:spPr>
      </p:cxnSp>
      <p:cxnSp>
        <p:nvCxnSpPr>
          <p:cNvPr id="49" name="Connecteur droit 48"/>
          <p:cNvCxnSpPr/>
          <p:nvPr/>
        </p:nvCxnSpPr>
        <p:spPr bwMode="auto">
          <a:xfrm flipH="1">
            <a:off x="4714872" y="4062421"/>
            <a:ext cx="4796" cy="1300175"/>
          </a:xfrm>
          <a:prstGeom prst="line">
            <a:avLst/>
          </a:prstGeom>
          <a:solidFill>
            <a:schemeClr val="accent1"/>
          </a:solidFill>
          <a:ln w="31750" cap="flat" cmpd="sng" algn="ctr">
            <a:solidFill>
              <a:schemeClr val="tx1"/>
            </a:solidFill>
            <a:prstDash val="solid"/>
            <a:round/>
            <a:headEnd type="none" w="sm" len="sm"/>
            <a:tailEnd type="none" w="sm" len="sm"/>
          </a:ln>
          <a:effectLst/>
        </p:spPr>
      </p:cxnSp>
      <p:cxnSp>
        <p:nvCxnSpPr>
          <p:cNvPr id="50" name="Connecteur droit 49"/>
          <p:cNvCxnSpPr/>
          <p:nvPr/>
        </p:nvCxnSpPr>
        <p:spPr bwMode="auto">
          <a:xfrm>
            <a:off x="4714872" y="5362596"/>
            <a:ext cx="214314" cy="0"/>
          </a:xfrm>
          <a:prstGeom prst="line">
            <a:avLst/>
          </a:prstGeom>
          <a:solidFill>
            <a:schemeClr val="accent1"/>
          </a:solidFill>
          <a:ln w="31750" cap="flat" cmpd="sng" algn="ctr">
            <a:solidFill>
              <a:schemeClr val="tx1"/>
            </a:solidFill>
            <a:prstDash val="solid"/>
            <a:round/>
            <a:headEnd type="none" w="sm" len="sm"/>
            <a:tailEnd type="none" w="sm" len="sm"/>
          </a:ln>
          <a:effectLst/>
        </p:spPr>
      </p:cxnSp>
      <p:cxnSp>
        <p:nvCxnSpPr>
          <p:cNvPr id="51" name="Connecteur droit 50"/>
          <p:cNvCxnSpPr/>
          <p:nvPr/>
        </p:nvCxnSpPr>
        <p:spPr bwMode="auto">
          <a:xfrm flipH="1">
            <a:off x="5214938" y="4062421"/>
            <a:ext cx="4796" cy="1300175"/>
          </a:xfrm>
          <a:prstGeom prst="line">
            <a:avLst/>
          </a:prstGeom>
          <a:solidFill>
            <a:schemeClr val="accent1"/>
          </a:solidFill>
          <a:ln w="31750" cap="flat" cmpd="sng" algn="ctr">
            <a:solidFill>
              <a:schemeClr val="tx1"/>
            </a:solidFill>
            <a:prstDash val="solid"/>
            <a:round/>
            <a:headEnd type="none" w="sm" len="sm"/>
            <a:tailEnd type="none" w="sm" len="sm"/>
          </a:ln>
          <a:effectLst/>
        </p:spPr>
      </p:cxnSp>
      <p:cxnSp>
        <p:nvCxnSpPr>
          <p:cNvPr id="52" name="Connecteur droit 51"/>
          <p:cNvCxnSpPr/>
          <p:nvPr/>
        </p:nvCxnSpPr>
        <p:spPr bwMode="auto">
          <a:xfrm>
            <a:off x="5214938" y="5362596"/>
            <a:ext cx="214314" cy="0"/>
          </a:xfrm>
          <a:prstGeom prst="line">
            <a:avLst/>
          </a:prstGeom>
          <a:solidFill>
            <a:schemeClr val="accent1"/>
          </a:solidFill>
          <a:ln w="31750" cap="flat" cmpd="sng" algn="ctr">
            <a:solidFill>
              <a:schemeClr val="tx1"/>
            </a:solidFill>
            <a:prstDash val="solid"/>
            <a:round/>
            <a:headEnd type="none" w="sm" len="sm"/>
            <a:tailEnd type="none" w="sm" len="sm"/>
          </a:ln>
          <a:effectLst/>
        </p:spPr>
      </p:cxnSp>
      <p:sp>
        <p:nvSpPr>
          <p:cNvPr id="53" name="Forme libre 52"/>
          <p:cNvSpPr/>
          <p:nvPr/>
        </p:nvSpPr>
        <p:spPr bwMode="auto">
          <a:xfrm>
            <a:off x="5429252" y="4062420"/>
            <a:ext cx="290548" cy="1300175"/>
          </a:xfrm>
          <a:custGeom>
            <a:avLst/>
            <a:gdLst>
              <a:gd name="connsiteX0" fmla="*/ 0 w 290512"/>
              <a:gd name="connsiteY0" fmla="*/ 1271588 h 1271588"/>
              <a:gd name="connsiteX1" fmla="*/ 119062 w 290512"/>
              <a:gd name="connsiteY1" fmla="*/ 614363 h 1271588"/>
              <a:gd name="connsiteX2" fmla="*/ 290512 w 290512"/>
              <a:gd name="connsiteY2" fmla="*/ 0 h 1271588"/>
            </a:gdLst>
            <a:ahLst/>
            <a:cxnLst>
              <a:cxn ang="0">
                <a:pos x="connsiteX0" y="connsiteY0"/>
              </a:cxn>
              <a:cxn ang="0">
                <a:pos x="connsiteX1" y="connsiteY1"/>
              </a:cxn>
              <a:cxn ang="0">
                <a:pos x="connsiteX2" y="connsiteY2"/>
              </a:cxn>
            </a:cxnLst>
            <a:rect l="l" t="t" r="r" b="b"/>
            <a:pathLst>
              <a:path w="290512" h="1271588">
                <a:moveTo>
                  <a:pt x="0" y="1271588"/>
                </a:moveTo>
                <a:cubicBezTo>
                  <a:pt x="35321" y="1048941"/>
                  <a:pt x="70643" y="826294"/>
                  <a:pt x="119062" y="614363"/>
                </a:cubicBezTo>
                <a:cubicBezTo>
                  <a:pt x="167481" y="402432"/>
                  <a:pt x="195262" y="138906"/>
                  <a:pt x="290512" y="0"/>
                </a:cubicBezTo>
              </a:path>
            </a:pathLst>
          </a:custGeom>
          <a:noFill/>
          <a:ln w="317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a:ln>
                <a:noFill/>
              </a:ln>
              <a:solidFill>
                <a:srgbClr val="CC0000"/>
              </a:solidFill>
              <a:effectLst/>
              <a:latin typeface="Times New Roman" pitchFamily="18" charset="0"/>
            </a:endParaRPr>
          </a:p>
        </p:txBody>
      </p:sp>
      <p:sp>
        <p:nvSpPr>
          <p:cNvPr id="54" name="Forme libre 53"/>
          <p:cNvSpPr/>
          <p:nvPr/>
        </p:nvSpPr>
        <p:spPr bwMode="auto">
          <a:xfrm>
            <a:off x="5924522" y="4076712"/>
            <a:ext cx="290548" cy="1271588"/>
          </a:xfrm>
          <a:custGeom>
            <a:avLst/>
            <a:gdLst>
              <a:gd name="connsiteX0" fmla="*/ 0 w 290512"/>
              <a:gd name="connsiteY0" fmla="*/ 1271588 h 1271588"/>
              <a:gd name="connsiteX1" fmla="*/ 119062 w 290512"/>
              <a:gd name="connsiteY1" fmla="*/ 614363 h 1271588"/>
              <a:gd name="connsiteX2" fmla="*/ 290512 w 290512"/>
              <a:gd name="connsiteY2" fmla="*/ 0 h 1271588"/>
            </a:gdLst>
            <a:ahLst/>
            <a:cxnLst>
              <a:cxn ang="0">
                <a:pos x="connsiteX0" y="connsiteY0"/>
              </a:cxn>
              <a:cxn ang="0">
                <a:pos x="connsiteX1" y="connsiteY1"/>
              </a:cxn>
              <a:cxn ang="0">
                <a:pos x="connsiteX2" y="connsiteY2"/>
              </a:cxn>
            </a:cxnLst>
            <a:rect l="l" t="t" r="r" b="b"/>
            <a:pathLst>
              <a:path w="290512" h="1271588">
                <a:moveTo>
                  <a:pt x="0" y="1271588"/>
                </a:moveTo>
                <a:cubicBezTo>
                  <a:pt x="35321" y="1048941"/>
                  <a:pt x="70643" y="826294"/>
                  <a:pt x="119062" y="614363"/>
                </a:cubicBezTo>
                <a:cubicBezTo>
                  <a:pt x="167481" y="402432"/>
                  <a:pt x="195262" y="138906"/>
                  <a:pt x="290512" y="0"/>
                </a:cubicBezTo>
              </a:path>
            </a:pathLst>
          </a:custGeom>
          <a:noFill/>
          <a:ln w="317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a:ln>
                <a:noFill/>
              </a:ln>
              <a:solidFill>
                <a:srgbClr val="CC0000"/>
              </a:solidFill>
              <a:effectLst/>
              <a:latin typeface="Times New Roman" pitchFamily="18" charset="0"/>
            </a:endParaRPr>
          </a:p>
        </p:txBody>
      </p:sp>
      <p:sp>
        <p:nvSpPr>
          <p:cNvPr id="55" name="Forme libre 54"/>
          <p:cNvSpPr/>
          <p:nvPr/>
        </p:nvSpPr>
        <p:spPr bwMode="auto">
          <a:xfrm>
            <a:off x="6424588" y="4076712"/>
            <a:ext cx="290548" cy="1271588"/>
          </a:xfrm>
          <a:custGeom>
            <a:avLst/>
            <a:gdLst>
              <a:gd name="connsiteX0" fmla="*/ 0 w 290512"/>
              <a:gd name="connsiteY0" fmla="*/ 1271588 h 1271588"/>
              <a:gd name="connsiteX1" fmla="*/ 119062 w 290512"/>
              <a:gd name="connsiteY1" fmla="*/ 614363 h 1271588"/>
              <a:gd name="connsiteX2" fmla="*/ 290512 w 290512"/>
              <a:gd name="connsiteY2" fmla="*/ 0 h 1271588"/>
            </a:gdLst>
            <a:ahLst/>
            <a:cxnLst>
              <a:cxn ang="0">
                <a:pos x="connsiteX0" y="connsiteY0"/>
              </a:cxn>
              <a:cxn ang="0">
                <a:pos x="connsiteX1" y="connsiteY1"/>
              </a:cxn>
              <a:cxn ang="0">
                <a:pos x="connsiteX2" y="connsiteY2"/>
              </a:cxn>
            </a:cxnLst>
            <a:rect l="l" t="t" r="r" b="b"/>
            <a:pathLst>
              <a:path w="290512" h="1271588">
                <a:moveTo>
                  <a:pt x="0" y="1271588"/>
                </a:moveTo>
                <a:cubicBezTo>
                  <a:pt x="35321" y="1048941"/>
                  <a:pt x="70643" y="826294"/>
                  <a:pt x="119062" y="614363"/>
                </a:cubicBezTo>
                <a:cubicBezTo>
                  <a:pt x="167481" y="402432"/>
                  <a:pt x="195262" y="138906"/>
                  <a:pt x="290512" y="0"/>
                </a:cubicBezTo>
              </a:path>
            </a:pathLst>
          </a:custGeom>
          <a:noFill/>
          <a:ln w="317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a:ln>
                <a:noFill/>
              </a:ln>
              <a:solidFill>
                <a:srgbClr val="CC0000"/>
              </a:solidFill>
              <a:effectLst/>
              <a:latin typeface="Times New Roman" pitchFamily="18" charset="0"/>
            </a:endParaRPr>
          </a:p>
        </p:txBody>
      </p:sp>
      <p:cxnSp>
        <p:nvCxnSpPr>
          <p:cNvPr id="56" name="Connecteur droit 55"/>
          <p:cNvCxnSpPr>
            <a:stCxn id="53" idx="2"/>
          </p:cNvCxnSpPr>
          <p:nvPr/>
        </p:nvCxnSpPr>
        <p:spPr bwMode="auto">
          <a:xfrm flipH="1">
            <a:off x="5715004" y="4062420"/>
            <a:ext cx="4796" cy="1300176"/>
          </a:xfrm>
          <a:prstGeom prst="line">
            <a:avLst/>
          </a:prstGeom>
          <a:solidFill>
            <a:schemeClr val="accent1"/>
          </a:solidFill>
          <a:ln w="31750" cap="flat" cmpd="sng" algn="ctr">
            <a:solidFill>
              <a:schemeClr val="tx1"/>
            </a:solidFill>
            <a:prstDash val="solid"/>
            <a:round/>
            <a:headEnd type="none" w="sm" len="sm"/>
            <a:tailEnd type="none" w="sm" len="sm"/>
          </a:ln>
          <a:effectLst/>
        </p:spPr>
      </p:cxnSp>
      <p:cxnSp>
        <p:nvCxnSpPr>
          <p:cNvPr id="57" name="Connecteur droit 56"/>
          <p:cNvCxnSpPr/>
          <p:nvPr/>
        </p:nvCxnSpPr>
        <p:spPr bwMode="auto">
          <a:xfrm>
            <a:off x="5715004" y="5362596"/>
            <a:ext cx="214314" cy="0"/>
          </a:xfrm>
          <a:prstGeom prst="line">
            <a:avLst/>
          </a:prstGeom>
          <a:solidFill>
            <a:schemeClr val="accent1"/>
          </a:solidFill>
          <a:ln w="31750" cap="flat" cmpd="sng" algn="ctr">
            <a:solidFill>
              <a:schemeClr val="tx1"/>
            </a:solidFill>
            <a:prstDash val="solid"/>
            <a:round/>
            <a:headEnd type="none" w="sm" len="sm"/>
            <a:tailEnd type="none" w="sm" len="sm"/>
          </a:ln>
          <a:effectLst/>
        </p:spPr>
      </p:cxnSp>
      <p:cxnSp>
        <p:nvCxnSpPr>
          <p:cNvPr id="58" name="Connecteur droit 57"/>
          <p:cNvCxnSpPr/>
          <p:nvPr/>
        </p:nvCxnSpPr>
        <p:spPr bwMode="auto">
          <a:xfrm flipH="1">
            <a:off x="6215070" y="4062421"/>
            <a:ext cx="4796" cy="1300175"/>
          </a:xfrm>
          <a:prstGeom prst="line">
            <a:avLst/>
          </a:prstGeom>
          <a:solidFill>
            <a:schemeClr val="accent1"/>
          </a:solidFill>
          <a:ln w="31750" cap="flat" cmpd="sng" algn="ctr">
            <a:solidFill>
              <a:schemeClr val="tx1"/>
            </a:solidFill>
            <a:prstDash val="solid"/>
            <a:round/>
            <a:headEnd type="none" w="sm" len="sm"/>
            <a:tailEnd type="none" w="sm" len="sm"/>
          </a:ln>
          <a:effectLst/>
        </p:spPr>
      </p:cxnSp>
      <p:cxnSp>
        <p:nvCxnSpPr>
          <p:cNvPr id="59" name="Connecteur droit 58"/>
          <p:cNvCxnSpPr/>
          <p:nvPr/>
        </p:nvCxnSpPr>
        <p:spPr bwMode="auto">
          <a:xfrm>
            <a:off x="6215070" y="5362596"/>
            <a:ext cx="214314" cy="0"/>
          </a:xfrm>
          <a:prstGeom prst="line">
            <a:avLst/>
          </a:prstGeom>
          <a:solidFill>
            <a:schemeClr val="accent1"/>
          </a:solidFill>
          <a:ln w="31750" cap="flat" cmpd="sng" algn="ctr">
            <a:solidFill>
              <a:schemeClr val="tx1"/>
            </a:solidFill>
            <a:prstDash val="solid"/>
            <a:round/>
            <a:headEnd type="none" w="sm" len="sm"/>
            <a:tailEnd type="none" w="sm" len="sm"/>
          </a:ln>
          <a:effectLst/>
        </p:spPr>
      </p:cxnSp>
      <p:cxnSp>
        <p:nvCxnSpPr>
          <p:cNvPr id="60" name="Connecteur droit 59"/>
          <p:cNvCxnSpPr/>
          <p:nvPr/>
        </p:nvCxnSpPr>
        <p:spPr bwMode="auto">
          <a:xfrm flipH="1">
            <a:off x="6715136" y="4062421"/>
            <a:ext cx="4796" cy="1300175"/>
          </a:xfrm>
          <a:prstGeom prst="line">
            <a:avLst/>
          </a:prstGeom>
          <a:solidFill>
            <a:schemeClr val="accent1"/>
          </a:solidFill>
          <a:ln w="31750" cap="flat" cmpd="sng" algn="ctr">
            <a:solidFill>
              <a:schemeClr val="tx1"/>
            </a:solidFill>
            <a:prstDash val="solid"/>
            <a:round/>
            <a:headEnd type="none" w="sm" len="sm"/>
            <a:tailEnd type="none" w="sm" len="sm"/>
          </a:ln>
          <a:effectLst/>
        </p:spPr>
      </p:cxnSp>
      <p:cxnSp>
        <p:nvCxnSpPr>
          <p:cNvPr id="61" name="Connecteur droit 60"/>
          <p:cNvCxnSpPr/>
          <p:nvPr/>
        </p:nvCxnSpPr>
        <p:spPr bwMode="auto">
          <a:xfrm>
            <a:off x="6715136" y="5362596"/>
            <a:ext cx="214314" cy="0"/>
          </a:xfrm>
          <a:prstGeom prst="line">
            <a:avLst/>
          </a:prstGeom>
          <a:solidFill>
            <a:schemeClr val="accent1"/>
          </a:solidFill>
          <a:ln w="31750" cap="flat" cmpd="sng" algn="ctr">
            <a:solidFill>
              <a:schemeClr val="tx1"/>
            </a:solidFill>
            <a:prstDash val="solid"/>
            <a:round/>
            <a:headEnd type="none" w="sm" len="sm"/>
            <a:tailEnd type="none" w="sm" len="sm"/>
          </a:ln>
          <a:effectLst/>
        </p:spPr>
      </p:cxnSp>
      <p:sp>
        <p:nvSpPr>
          <p:cNvPr id="62" name="Forme libre 61"/>
          <p:cNvSpPr/>
          <p:nvPr/>
        </p:nvSpPr>
        <p:spPr bwMode="auto">
          <a:xfrm>
            <a:off x="6929450" y="4076712"/>
            <a:ext cx="290548" cy="1271588"/>
          </a:xfrm>
          <a:custGeom>
            <a:avLst/>
            <a:gdLst>
              <a:gd name="connsiteX0" fmla="*/ 0 w 290512"/>
              <a:gd name="connsiteY0" fmla="*/ 1271588 h 1271588"/>
              <a:gd name="connsiteX1" fmla="*/ 119062 w 290512"/>
              <a:gd name="connsiteY1" fmla="*/ 614363 h 1271588"/>
              <a:gd name="connsiteX2" fmla="*/ 290512 w 290512"/>
              <a:gd name="connsiteY2" fmla="*/ 0 h 1271588"/>
            </a:gdLst>
            <a:ahLst/>
            <a:cxnLst>
              <a:cxn ang="0">
                <a:pos x="connsiteX0" y="connsiteY0"/>
              </a:cxn>
              <a:cxn ang="0">
                <a:pos x="connsiteX1" y="connsiteY1"/>
              </a:cxn>
              <a:cxn ang="0">
                <a:pos x="connsiteX2" y="connsiteY2"/>
              </a:cxn>
            </a:cxnLst>
            <a:rect l="l" t="t" r="r" b="b"/>
            <a:pathLst>
              <a:path w="290512" h="1271588">
                <a:moveTo>
                  <a:pt x="0" y="1271588"/>
                </a:moveTo>
                <a:cubicBezTo>
                  <a:pt x="35321" y="1048941"/>
                  <a:pt x="70643" y="826294"/>
                  <a:pt x="119062" y="614363"/>
                </a:cubicBezTo>
                <a:cubicBezTo>
                  <a:pt x="167481" y="402432"/>
                  <a:pt x="195262" y="138906"/>
                  <a:pt x="290512" y="0"/>
                </a:cubicBezTo>
              </a:path>
            </a:pathLst>
          </a:custGeom>
          <a:noFill/>
          <a:ln w="317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a:ln>
                <a:noFill/>
              </a:ln>
              <a:solidFill>
                <a:srgbClr val="CC0000"/>
              </a:solidFill>
              <a:effectLst/>
              <a:latin typeface="Times New Roman" pitchFamily="18" charset="0"/>
            </a:endParaRPr>
          </a:p>
        </p:txBody>
      </p:sp>
      <p:sp>
        <p:nvSpPr>
          <p:cNvPr id="63" name="Forme libre 62"/>
          <p:cNvSpPr/>
          <p:nvPr/>
        </p:nvSpPr>
        <p:spPr bwMode="auto">
          <a:xfrm>
            <a:off x="7429516" y="4076712"/>
            <a:ext cx="290548" cy="1271588"/>
          </a:xfrm>
          <a:custGeom>
            <a:avLst/>
            <a:gdLst>
              <a:gd name="connsiteX0" fmla="*/ 0 w 290512"/>
              <a:gd name="connsiteY0" fmla="*/ 1271588 h 1271588"/>
              <a:gd name="connsiteX1" fmla="*/ 119062 w 290512"/>
              <a:gd name="connsiteY1" fmla="*/ 614363 h 1271588"/>
              <a:gd name="connsiteX2" fmla="*/ 290512 w 290512"/>
              <a:gd name="connsiteY2" fmla="*/ 0 h 1271588"/>
            </a:gdLst>
            <a:ahLst/>
            <a:cxnLst>
              <a:cxn ang="0">
                <a:pos x="connsiteX0" y="connsiteY0"/>
              </a:cxn>
              <a:cxn ang="0">
                <a:pos x="connsiteX1" y="connsiteY1"/>
              </a:cxn>
              <a:cxn ang="0">
                <a:pos x="connsiteX2" y="connsiteY2"/>
              </a:cxn>
            </a:cxnLst>
            <a:rect l="l" t="t" r="r" b="b"/>
            <a:pathLst>
              <a:path w="290512" h="1271588">
                <a:moveTo>
                  <a:pt x="0" y="1271588"/>
                </a:moveTo>
                <a:cubicBezTo>
                  <a:pt x="35321" y="1048941"/>
                  <a:pt x="70643" y="826294"/>
                  <a:pt x="119062" y="614363"/>
                </a:cubicBezTo>
                <a:cubicBezTo>
                  <a:pt x="167481" y="402432"/>
                  <a:pt x="195262" y="138906"/>
                  <a:pt x="290512" y="0"/>
                </a:cubicBezTo>
              </a:path>
            </a:pathLst>
          </a:custGeom>
          <a:noFill/>
          <a:ln w="317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a:ln>
                <a:noFill/>
              </a:ln>
              <a:solidFill>
                <a:srgbClr val="CC0000"/>
              </a:solidFill>
              <a:effectLst/>
              <a:latin typeface="Times New Roman" pitchFamily="18" charset="0"/>
            </a:endParaRPr>
          </a:p>
        </p:txBody>
      </p:sp>
      <p:cxnSp>
        <p:nvCxnSpPr>
          <p:cNvPr id="64" name="Connecteur droit 63"/>
          <p:cNvCxnSpPr/>
          <p:nvPr/>
        </p:nvCxnSpPr>
        <p:spPr bwMode="auto">
          <a:xfrm flipH="1">
            <a:off x="7219998" y="4062421"/>
            <a:ext cx="4796" cy="1300175"/>
          </a:xfrm>
          <a:prstGeom prst="line">
            <a:avLst/>
          </a:prstGeom>
          <a:solidFill>
            <a:schemeClr val="accent1"/>
          </a:solidFill>
          <a:ln w="31750" cap="flat" cmpd="sng" algn="ctr">
            <a:solidFill>
              <a:schemeClr val="tx1"/>
            </a:solidFill>
            <a:prstDash val="solid"/>
            <a:round/>
            <a:headEnd type="none" w="sm" len="sm"/>
            <a:tailEnd type="none" w="sm" len="sm"/>
          </a:ln>
          <a:effectLst/>
        </p:spPr>
      </p:cxnSp>
      <p:cxnSp>
        <p:nvCxnSpPr>
          <p:cNvPr id="65" name="Connecteur droit 64"/>
          <p:cNvCxnSpPr/>
          <p:nvPr/>
        </p:nvCxnSpPr>
        <p:spPr bwMode="auto">
          <a:xfrm>
            <a:off x="7219998" y="5362596"/>
            <a:ext cx="214314" cy="0"/>
          </a:xfrm>
          <a:prstGeom prst="line">
            <a:avLst/>
          </a:prstGeom>
          <a:solidFill>
            <a:schemeClr val="accent1"/>
          </a:solidFill>
          <a:ln w="31750" cap="flat" cmpd="sng" algn="ctr">
            <a:solidFill>
              <a:schemeClr val="tx1"/>
            </a:solidFill>
            <a:prstDash val="solid"/>
            <a:round/>
            <a:headEnd type="none" w="sm" len="sm"/>
            <a:tailEnd type="none" w="sm" len="sm"/>
          </a:ln>
          <a:effectLst/>
        </p:spPr>
      </p:cxnSp>
      <p:cxnSp>
        <p:nvCxnSpPr>
          <p:cNvPr id="66" name="Connecteur droit 65"/>
          <p:cNvCxnSpPr/>
          <p:nvPr/>
        </p:nvCxnSpPr>
        <p:spPr bwMode="auto">
          <a:xfrm flipH="1">
            <a:off x="7720064" y="4062421"/>
            <a:ext cx="4796" cy="1300175"/>
          </a:xfrm>
          <a:prstGeom prst="line">
            <a:avLst/>
          </a:prstGeom>
          <a:solidFill>
            <a:schemeClr val="accent1"/>
          </a:solidFill>
          <a:ln w="31750" cap="flat" cmpd="sng" algn="ctr">
            <a:solidFill>
              <a:schemeClr val="tx1"/>
            </a:solidFill>
            <a:prstDash val="solid"/>
            <a:round/>
            <a:headEnd type="none" w="sm" len="sm"/>
            <a:tailEnd type="none" w="sm" len="sm"/>
          </a:ln>
          <a:effectLst/>
        </p:spPr>
      </p:cxnSp>
      <p:cxnSp>
        <p:nvCxnSpPr>
          <p:cNvPr id="67" name="Connecteur droit 66"/>
          <p:cNvCxnSpPr/>
          <p:nvPr/>
        </p:nvCxnSpPr>
        <p:spPr bwMode="auto">
          <a:xfrm>
            <a:off x="7720064" y="5362596"/>
            <a:ext cx="214314" cy="0"/>
          </a:xfrm>
          <a:prstGeom prst="line">
            <a:avLst/>
          </a:prstGeom>
          <a:solidFill>
            <a:schemeClr val="accent1"/>
          </a:solidFill>
          <a:ln w="31750" cap="flat" cmpd="sng" algn="ctr">
            <a:solidFill>
              <a:schemeClr val="tx1"/>
            </a:solidFill>
            <a:prstDash val="solid"/>
            <a:round/>
            <a:headEnd type="none" w="sm" len="sm"/>
            <a:tailEnd type="none" w="sm" len="sm"/>
          </a:ln>
          <a:effectLst/>
        </p:spPr>
      </p:cxnSp>
      <p:sp>
        <p:nvSpPr>
          <p:cNvPr id="68" name="Forme libre 67"/>
          <p:cNvSpPr/>
          <p:nvPr/>
        </p:nvSpPr>
        <p:spPr bwMode="auto">
          <a:xfrm>
            <a:off x="7934378" y="4062420"/>
            <a:ext cx="290548" cy="1300175"/>
          </a:xfrm>
          <a:custGeom>
            <a:avLst/>
            <a:gdLst>
              <a:gd name="connsiteX0" fmla="*/ 0 w 290512"/>
              <a:gd name="connsiteY0" fmla="*/ 1271588 h 1271588"/>
              <a:gd name="connsiteX1" fmla="*/ 119062 w 290512"/>
              <a:gd name="connsiteY1" fmla="*/ 614363 h 1271588"/>
              <a:gd name="connsiteX2" fmla="*/ 290512 w 290512"/>
              <a:gd name="connsiteY2" fmla="*/ 0 h 1271588"/>
            </a:gdLst>
            <a:ahLst/>
            <a:cxnLst>
              <a:cxn ang="0">
                <a:pos x="connsiteX0" y="connsiteY0"/>
              </a:cxn>
              <a:cxn ang="0">
                <a:pos x="connsiteX1" y="connsiteY1"/>
              </a:cxn>
              <a:cxn ang="0">
                <a:pos x="connsiteX2" y="connsiteY2"/>
              </a:cxn>
            </a:cxnLst>
            <a:rect l="l" t="t" r="r" b="b"/>
            <a:pathLst>
              <a:path w="290512" h="1271588">
                <a:moveTo>
                  <a:pt x="0" y="1271588"/>
                </a:moveTo>
                <a:cubicBezTo>
                  <a:pt x="35321" y="1048941"/>
                  <a:pt x="70643" y="826294"/>
                  <a:pt x="119062" y="614363"/>
                </a:cubicBezTo>
                <a:cubicBezTo>
                  <a:pt x="167481" y="402432"/>
                  <a:pt x="195262" y="138906"/>
                  <a:pt x="290512" y="0"/>
                </a:cubicBezTo>
              </a:path>
            </a:pathLst>
          </a:custGeom>
          <a:noFill/>
          <a:ln w="317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a:ln>
                <a:noFill/>
              </a:ln>
              <a:solidFill>
                <a:srgbClr val="CC0000"/>
              </a:solidFill>
              <a:effectLst/>
              <a:latin typeface="Times New Roman" pitchFamily="18" charset="0"/>
            </a:endParaRPr>
          </a:p>
        </p:txBody>
      </p:sp>
      <p:sp>
        <p:nvSpPr>
          <p:cNvPr id="69" name="Forme libre 68"/>
          <p:cNvSpPr/>
          <p:nvPr/>
        </p:nvSpPr>
        <p:spPr bwMode="auto">
          <a:xfrm>
            <a:off x="8429648" y="4076712"/>
            <a:ext cx="290548" cy="1271588"/>
          </a:xfrm>
          <a:custGeom>
            <a:avLst/>
            <a:gdLst>
              <a:gd name="connsiteX0" fmla="*/ 0 w 290512"/>
              <a:gd name="connsiteY0" fmla="*/ 1271588 h 1271588"/>
              <a:gd name="connsiteX1" fmla="*/ 119062 w 290512"/>
              <a:gd name="connsiteY1" fmla="*/ 614363 h 1271588"/>
              <a:gd name="connsiteX2" fmla="*/ 290512 w 290512"/>
              <a:gd name="connsiteY2" fmla="*/ 0 h 1271588"/>
            </a:gdLst>
            <a:ahLst/>
            <a:cxnLst>
              <a:cxn ang="0">
                <a:pos x="connsiteX0" y="connsiteY0"/>
              </a:cxn>
              <a:cxn ang="0">
                <a:pos x="connsiteX1" y="connsiteY1"/>
              </a:cxn>
              <a:cxn ang="0">
                <a:pos x="connsiteX2" y="connsiteY2"/>
              </a:cxn>
            </a:cxnLst>
            <a:rect l="l" t="t" r="r" b="b"/>
            <a:pathLst>
              <a:path w="290512" h="1271588">
                <a:moveTo>
                  <a:pt x="0" y="1271588"/>
                </a:moveTo>
                <a:cubicBezTo>
                  <a:pt x="35321" y="1048941"/>
                  <a:pt x="70643" y="826294"/>
                  <a:pt x="119062" y="614363"/>
                </a:cubicBezTo>
                <a:cubicBezTo>
                  <a:pt x="167481" y="402432"/>
                  <a:pt x="195262" y="138906"/>
                  <a:pt x="290512" y="0"/>
                </a:cubicBezTo>
              </a:path>
            </a:pathLst>
          </a:custGeom>
          <a:noFill/>
          <a:ln w="317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a:ln>
                <a:noFill/>
              </a:ln>
              <a:solidFill>
                <a:srgbClr val="CC0000"/>
              </a:solidFill>
              <a:effectLst/>
              <a:latin typeface="Times New Roman" pitchFamily="18" charset="0"/>
            </a:endParaRPr>
          </a:p>
        </p:txBody>
      </p:sp>
      <p:sp>
        <p:nvSpPr>
          <p:cNvPr id="70" name="Forme libre 69"/>
          <p:cNvSpPr/>
          <p:nvPr/>
        </p:nvSpPr>
        <p:spPr bwMode="auto">
          <a:xfrm>
            <a:off x="8929714" y="4076712"/>
            <a:ext cx="290548" cy="1271588"/>
          </a:xfrm>
          <a:custGeom>
            <a:avLst/>
            <a:gdLst>
              <a:gd name="connsiteX0" fmla="*/ 0 w 290512"/>
              <a:gd name="connsiteY0" fmla="*/ 1271588 h 1271588"/>
              <a:gd name="connsiteX1" fmla="*/ 119062 w 290512"/>
              <a:gd name="connsiteY1" fmla="*/ 614363 h 1271588"/>
              <a:gd name="connsiteX2" fmla="*/ 290512 w 290512"/>
              <a:gd name="connsiteY2" fmla="*/ 0 h 1271588"/>
            </a:gdLst>
            <a:ahLst/>
            <a:cxnLst>
              <a:cxn ang="0">
                <a:pos x="connsiteX0" y="connsiteY0"/>
              </a:cxn>
              <a:cxn ang="0">
                <a:pos x="connsiteX1" y="connsiteY1"/>
              </a:cxn>
              <a:cxn ang="0">
                <a:pos x="connsiteX2" y="connsiteY2"/>
              </a:cxn>
            </a:cxnLst>
            <a:rect l="l" t="t" r="r" b="b"/>
            <a:pathLst>
              <a:path w="290512" h="1271588">
                <a:moveTo>
                  <a:pt x="0" y="1271588"/>
                </a:moveTo>
                <a:cubicBezTo>
                  <a:pt x="35321" y="1048941"/>
                  <a:pt x="70643" y="826294"/>
                  <a:pt x="119062" y="614363"/>
                </a:cubicBezTo>
                <a:cubicBezTo>
                  <a:pt x="167481" y="402432"/>
                  <a:pt x="195262" y="138906"/>
                  <a:pt x="290512" y="0"/>
                </a:cubicBezTo>
              </a:path>
            </a:pathLst>
          </a:custGeom>
          <a:noFill/>
          <a:ln w="317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a:ln>
                <a:noFill/>
              </a:ln>
              <a:solidFill>
                <a:srgbClr val="CC0000"/>
              </a:solidFill>
              <a:effectLst/>
              <a:latin typeface="Times New Roman" pitchFamily="18" charset="0"/>
            </a:endParaRPr>
          </a:p>
        </p:txBody>
      </p:sp>
      <p:cxnSp>
        <p:nvCxnSpPr>
          <p:cNvPr id="71" name="Connecteur droit 70"/>
          <p:cNvCxnSpPr>
            <a:stCxn id="68" idx="2"/>
          </p:cNvCxnSpPr>
          <p:nvPr/>
        </p:nvCxnSpPr>
        <p:spPr bwMode="auto">
          <a:xfrm flipH="1">
            <a:off x="8220130" y="4062420"/>
            <a:ext cx="4796" cy="1300176"/>
          </a:xfrm>
          <a:prstGeom prst="line">
            <a:avLst/>
          </a:prstGeom>
          <a:solidFill>
            <a:schemeClr val="accent1"/>
          </a:solidFill>
          <a:ln w="31750" cap="flat" cmpd="sng" algn="ctr">
            <a:solidFill>
              <a:schemeClr val="tx1"/>
            </a:solidFill>
            <a:prstDash val="solid"/>
            <a:round/>
            <a:headEnd type="none" w="sm" len="sm"/>
            <a:tailEnd type="none" w="sm" len="sm"/>
          </a:ln>
          <a:effectLst/>
        </p:spPr>
      </p:cxnSp>
      <p:cxnSp>
        <p:nvCxnSpPr>
          <p:cNvPr id="72" name="Connecteur droit 71"/>
          <p:cNvCxnSpPr/>
          <p:nvPr/>
        </p:nvCxnSpPr>
        <p:spPr bwMode="auto">
          <a:xfrm>
            <a:off x="8220130" y="5362596"/>
            <a:ext cx="214314" cy="0"/>
          </a:xfrm>
          <a:prstGeom prst="line">
            <a:avLst/>
          </a:prstGeom>
          <a:solidFill>
            <a:schemeClr val="accent1"/>
          </a:solidFill>
          <a:ln w="31750" cap="flat" cmpd="sng" algn="ctr">
            <a:solidFill>
              <a:schemeClr val="tx1"/>
            </a:solidFill>
            <a:prstDash val="solid"/>
            <a:round/>
            <a:headEnd type="none" w="sm" len="sm"/>
            <a:tailEnd type="none" w="sm" len="sm"/>
          </a:ln>
          <a:effectLst/>
        </p:spPr>
      </p:cxnSp>
      <p:cxnSp>
        <p:nvCxnSpPr>
          <p:cNvPr id="73" name="Connecteur droit 72"/>
          <p:cNvCxnSpPr/>
          <p:nvPr/>
        </p:nvCxnSpPr>
        <p:spPr bwMode="auto">
          <a:xfrm flipH="1">
            <a:off x="8720196" y="4062421"/>
            <a:ext cx="4796" cy="1300175"/>
          </a:xfrm>
          <a:prstGeom prst="line">
            <a:avLst/>
          </a:prstGeom>
          <a:solidFill>
            <a:schemeClr val="accent1"/>
          </a:solidFill>
          <a:ln w="31750" cap="flat" cmpd="sng" algn="ctr">
            <a:solidFill>
              <a:schemeClr val="tx1"/>
            </a:solidFill>
            <a:prstDash val="solid"/>
            <a:round/>
            <a:headEnd type="none" w="sm" len="sm"/>
            <a:tailEnd type="none" w="sm" len="sm"/>
          </a:ln>
          <a:effectLst/>
        </p:spPr>
      </p:cxnSp>
      <p:cxnSp>
        <p:nvCxnSpPr>
          <p:cNvPr id="74" name="Connecteur droit 73"/>
          <p:cNvCxnSpPr/>
          <p:nvPr/>
        </p:nvCxnSpPr>
        <p:spPr bwMode="auto">
          <a:xfrm>
            <a:off x="8720196" y="5362596"/>
            <a:ext cx="214314" cy="0"/>
          </a:xfrm>
          <a:prstGeom prst="line">
            <a:avLst/>
          </a:prstGeom>
          <a:solidFill>
            <a:schemeClr val="accent1"/>
          </a:solidFill>
          <a:ln w="31750" cap="flat" cmpd="sng" algn="ctr">
            <a:solidFill>
              <a:schemeClr val="tx1"/>
            </a:solidFill>
            <a:prstDash val="solid"/>
            <a:round/>
            <a:headEnd type="none" w="sm" len="sm"/>
            <a:tailEnd type="none" w="sm" len="sm"/>
          </a:ln>
          <a:effectLst/>
        </p:spPr>
      </p:cxnSp>
      <p:cxnSp>
        <p:nvCxnSpPr>
          <p:cNvPr id="75" name="Connecteur droit 74"/>
          <p:cNvCxnSpPr/>
          <p:nvPr/>
        </p:nvCxnSpPr>
        <p:spPr bwMode="auto">
          <a:xfrm flipH="1">
            <a:off x="9220262" y="4062421"/>
            <a:ext cx="4796" cy="1300175"/>
          </a:xfrm>
          <a:prstGeom prst="line">
            <a:avLst/>
          </a:prstGeom>
          <a:solidFill>
            <a:schemeClr val="accent1"/>
          </a:solidFill>
          <a:ln w="31750" cap="flat" cmpd="sng" algn="ctr">
            <a:solidFill>
              <a:schemeClr val="tx1"/>
            </a:solidFill>
            <a:prstDash val="solid"/>
            <a:round/>
            <a:headEnd type="none" w="sm" len="sm"/>
            <a:tailEnd type="none" w="sm" len="sm"/>
          </a:ln>
          <a:effectLst/>
        </p:spPr>
      </p:cxnSp>
      <p:cxnSp>
        <p:nvCxnSpPr>
          <p:cNvPr id="76" name="Connecteur droit 75"/>
          <p:cNvCxnSpPr/>
          <p:nvPr/>
        </p:nvCxnSpPr>
        <p:spPr bwMode="auto">
          <a:xfrm>
            <a:off x="9220262" y="5362596"/>
            <a:ext cx="214314" cy="0"/>
          </a:xfrm>
          <a:prstGeom prst="line">
            <a:avLst/>
          </a:prstGeom>
          <a:solidFill>
            <a:schemeClr val="accent1"/>
          </a:solidFill>
          <a:ln w="31750" cap="flat" cmpd="sng" algn="ctr">
            <a:solidFill>
              <a:schemeClr val="tx1"/>
            </a:solidFill>
            <a:prstDash val="solid"/>
            <a:round/>
            <a:headEnd type="none" w="sm" len="sm"/>
            <a:tailEnd type="none" w="sm" len="sm"/>
          </a:ln>
          <a:effectLst/>
        </p:spPr>
      </p:cxnSp>
      <p:sp>
        <p:nvSpPr>
          <p:cNvPr id="77" name="ZoneTexte 76"/>
          <p:cNvSpPr txBox="1"/>
          <p:nvPr/>
        </p:nvSpPr>
        <p:spPr>
          <a:xfrm>
            <a:off x="571468" y="1476360"/>
            <a:ext cx="6143668" cy="461665"/>
          </a:xfrm>
          <a:prstGeom prst="rect">
            <a:avLst/>
          </a:prstGeom>
          <a:noFill/>
        </p:spPr>
        <p:txBody>
          <a:bodyPr wrap="square" rtlCol="0">
            <a:spAutoFit/>
          </a:bodyPr>
          <a:lstStyle/>
          <a:p>
            <a:r>
              <a:rPr lang="fr-BE" b="1"/>
              <a:t>A haut régime : pas assez d’énergie</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grpId="0" nodeType="after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checkerboard(across)">
                                      <p:cBhvr>
                                        <p:cTn id="12"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p>
            <a:pPr defTabSz="1073150"/>
            <a:fld id="{8142ABE5-3358-4FDD-85DA-08EA8CFF580B}" type="slidenum">
              <a:rPr lang="fr-BE" smtClean="0"/>
              <a:pPr defTabSz="1073150"/>
              <a:t>73</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Allumage classique</a:t>
            </a:r>
            <a:br>
              <a:rPr lang="fr-BE" sz="3600">
                <a:solidFill>
                  <a:schemeClr val="accent4"/>
                </a:solidFill>
              </a:rPr>
            </a:br>
            <a:r>
              <a:rPr lang="fr-BE" sz="3600">
                <a:solidFill>
                  <a:schemeClr val="accent4"/>
                </a:solidFill>
              </a:rPr>
              <a:t>Bobine  +  Résistance ballast</a:t>
            </a:r>
          </a:p>
        </p:txBody>
      </p:sp>
      <p:pic>
        <p:nvPicPr>
          <p:cNvPr id="49156" name="Image 5" descr="ballast_resistor[100425].JPG"/>
          <p:cNvPicPr>
            <a:picLocks noChangeAspect="1"/>
          </p:cNvPicPr>
          <p:nvPr/>
        </p:nvPicPr>
        <p:blipFill>
          <a:blip r:embed="rId3" cstate="print"/>
          <a:srcRect/>
          <a:stretch>
            <a:fillRect/>
          </a:stretch>
        </p:blipFill>
        <p:spPr bwMode="auto">
          <a:xfrm>
            <a:off x="5286375" y="1262063"/>
            <a:ext cx="5000625" cy="3673475"/>
          </a:xfrm>
          <a:prstGeom prst="rect">
            <a:avLst/>
          </a:prstGeom>
          <a:noFill/>
          <a:ln w="9525">
            <a:noFill/>
            <a:miter lim="800000"/>
            <a:headEnd/>
            <a:tailEnd/>
          </a:ln>
        </p:spPr>
      </p:pic>
      <p:pic>
        <p:nvPicPr>
          <p:cNvPr id="49157" name="Image 7" descr="Oil_Dipped_Type_Ignition_Coil + balast.jpg"/>
          <p:cNvPicPr>
            <a:picLocks noChangeAspect="1"/>
          </p:cNvPicPr>
          <p:nvPr/>
        </p:nvPicPr>
        <p:blipFill>
          <a:blip r:embed="rId4" cstate="print"/>
          <a:srcRect/>
          <a:stretch>
            <a:fillRect/>
          </a:stretch>
        </p:blipFill>
        <p:spPr bwMode="auto">
          <a:xfrm>
            <a:off x="0" y="1262063"/>
            <a:ext cx="4422775" cy="5976937"/>
          </a:xfrm>
          <a:prstGeom prst="rect">
            <a:avLst/>
          </a:prstGeom>
          <a:noFill/>
          <a:ln w="9525">
            <a:noFill/>
            <a:miter lim="800000"/>
            <a:headEnd/>
            <a:tailEnd/>
          </a:ln>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49157"/>
                                        </p:tgtEl>
                                        <p:attrNameLst>
                                          <p:attrName>style.visibility</p:attrName>
                                        </p:attrNameLst>
                                      </p:cBhvr>
                                      <p:to>
                                        <p:strVal val="visible"/>
                                      </p:to>
                                    </p:set>
                                    <p:animEffect transition="in" filter="fade">
                                      <p:cBhvr>
                                        <p:cTn id="12" dur="1000"/>
                                        <p:tgtEl>
                                          <p:spTgt spid="49157"/>
                                        </p:tgtEl>
                                      </p:cBhvr>
                                    </p:animEffect>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49156"/>
                                        </p:tgtEl>
                                        <p:attrNameLst>
                                          <p:attrName>style.visibility</p:attrName>
                                        </p:attrNameLst>
                                      </p:cBhvr>
                                      <p:to>
                                        <p:strVal val="visible"/>
                                      </p:to>
                                    </p:set>
                                    <p:animEffect transition="in" filter="fade">
                                      <p:cBhvr>
                                        <p:cTn id="16" dur="1000"/>
                                        <p:tgtEl>
                                          <p:spTgt spid="49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p>
            <a:pPr defTabSz="1073150"/>
            <a:fld id="{8142ABE5-3358-4FDD-85DA-08EA8CFF580B}" type="slidenum">
              <a:rPr lang="fr-BE" smtClean="0"/>
              <a:pPr defTabSz="1073150"/>
              <a:t>74</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Allumage classique</a:t>
            </a:r>
            <a:br>
              <a:rPr lang="fr-BE" sz="3600">
                <a:solidFill>
                  <a:schemeClr val="accent4"/>
                </a:solidFill>
              </a:rPr>
            </a:br>
            <a:r>
              <a:rPr lang="fr-BE" sz="3600">
                <a:solidFill>
                  <a:schemeClr val="accent4"/>
                </a:solidFill>
              </a:rPr>
              <a:t>Bobine  +  Résistance ballast</a:t>
            </a:r>
          </a:p>
        </p:txBody>
      </p:sp>
      <p:sp>
        <p:nvSpPr>
          <p:cNvPr id="6" name="ZoneTexte 5"/>
          <p:cNvSpPr txBox="1"/>
          <p:nvPr/>
        </p:nvSpPr>
        <p:spPr>
          <a:xfrm>
            <a:off x="571468" y="1762112"/>
            <a:ext cx="8429684" cy="2800767"/>
          </a:xfrm>
          <a:prstGeom prst="rect">
            <a:avLst/>
          </a:prstGeom>
          <a:noFill/>
        </p:spPr>
        <p:txBody>
          <a:bodyPr wrap="square" rtlCol="0">
            <a:spAutoFit/>
          </a:bodyPr>
          <a:lstStyle/>
          <a:p>
            <a:r>
              <a:rPr lang="fr-BE" sz="4400" b="1">
                <a:effectLst>
                  <a:outerShdw blurRad="38100" dist="38100" dir="2700000" algn="tl">
                    <a:srgbClr val="000000">
                      <a:alpha val="43137"/>
                    </a:srgbClr>
                  </a:outerShdw>
                </a:effectLst>
              </a:rPr>
              <a:t>Attention !</a:t>
            </a:r>
          </a:p>
          <a:p>
            <a:endParaRPr lang="fr-BE" sz="4400" b="1">
              <a:effectLst>
                <a:outerShdw blurRad="38100" dist="38100" dir="2700000" algn="tl">
                  <a:srgbClr val="000000">
                    <a:alpha val="43137"/>
                  </a:srgbClr>
                </a:outerShdw>
              </a:effectLst>
            </a:endParaRPr>
          </a:p>
          <a:p>
            <a:r>
              <a:rPr lang="fr-BE" sz="4400" b="1">
                <a:effectLst>
                  <a:outerShdw blurRad="38100" dist="38100" dir="2700000" algn="tl">
                    <a:srgbClr val="000000">
                      <a:alpha val="43137"/>
                    </a:srgbClr>
                  </a:outerShdw>
                </a:effectLst>
              </a:rPr>
              <a:t>A ma connaissance, uniquement pour modèles 12V ou 24V</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ce réservé du numéro de diapositive 3"/>
          <p:cNvSpPr>
            <a:spLocks noGrp="1"/>
          </p:cNvSpPr>
          <p:nvPr>
            <p:ph type="sldNum" sz="quarter" idx="10"/>
          </p:nvPr>
        </p:nvSpPr>
        <p:spPr>
          <a:noFill/>
        </p:spPr>
        <p:txBody>
          <a:bodyPr/>
          <a:lstStyle/>
          <a:p>
            <a:pPr defTabSz="1073150"/>
            <a:fld id="{399E443E-51E3-483D-A34D-5D1F4CDC009D}" type="slidenum">
              <a:rPr lang="fr-BE" smtClean="0"/>
              <a:pPr defTabSz="1073150"/>
              <a:t>75</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Allumage classique</a:t>
            </a:r>
            <a:br>
              <a:rPr lang="fr-BE" sz="3600">
                <a:solidFill>
                  <a:schemeClr val="accent4"/>
                </a:solidFill>
              </a:rPr>
            </a:br>
            <a:r>
              <a:rPr lang="fr-BE" sz="3600">
                <a:solidFill>
                  <a:schemeClr val="accent4"/>
                </a:solidFill>
              </a:rPr>
              <a:t>Résistance ballast</a:t>
            </a:r>
          </a:p>
        </p:txBody>
      </p:sp>
      <p:sp>
        <p:nvSpPr>
          <p:cNvPr id="7" name="ZoneTexte 6"/>
          <p:cNvSpPr txBox="1"/>
          <p:nvPr/>
        </p:nvSpPr>
        <p:spPr>
          <a:xfrm>
            <a:off x="142840" y="1476360"/>
            <a:ext cx="10144160" cy="3046988"/>
          </a:xfrm>
          <a:prstGeom prst="rect">
            <a:avLst/>
          </a:prstGeom>
          <a:noFill/>
        </p:spPr>
        <p:txBody>
          <a:bodyPr wrap="square" rtlCol="0">
            <a:spAutoFit/>
          </a:bodyPr>
          <a:lstStyle/>
          <a:p>
            <a:r>
              <a:rPr lang="fr-BE">
                <a:solidFill>
                  <a:srgbClr val="FF00FF"/>
                </a:solidFill>
                <a:effectLst>
                  <a:outerShdw blurRad="38100" dist="38100" dir="2700000" algn="tl">
                    <a:srgbClr val="000000">
                      <a:alpha val="43137"/>
                    </a:srgbClr>
                  </a:outerShdw>
                </a:effectLst>
              </a:rPr>
              <a:t>Energie stockée dans la bobine  =  L  x  I</a:t>
            </a:r>
            <a:endParaRPr lang="fr-BE">
              <a:solidFill>
                <a:srgbClr val="FF00FF"/>
              </a:solidFill>
            </a:endParaRPr>
          </a:p>
          <a:p>
            <a:endParaRPr lang="fr-BE">
              <a:solidFill>
                <a:srgbClr val="FF00FF"/>
              </a:solidFill>
            </a:endParaRPr>
          </a:p>
          <a:p>
            <a:r>
              <a:rPr lang="fr-BE">
                <a:solidFill>
                  <a:srgbClr val="FF00FF"/>
                </a:solidFill>
              </a:rPr>
              <a:t>On pourrait diminuer simplement l’inductance (moins de spires au primaire) de la bobine avec comme conséquences:</a:t>
            </a:r>
          </a:p>
          <a:p>
            <a:endParaRPr lang="fr-BE">
              <a:solidFill>
                <a:srgbClr val="FF00FF"/>
              </a:solidFill>
            </a:endParaRPr>
          </a:p>
          <a:p>
            <a:pPr lvl="1">
              <a:buFont typeface="Wingdings" pitchFamily="2" charset="2"/>
              <a:buChar char="Ø"/>
            </a:pPr>
            <a:r>
              <a:rPr lang="fr-BE">
                <a:solidFill>
                  <a:srgbClr val="FF00FF"/>
                </a:solidFill>
              </a:rPr>
              <a:t>Diminution de la résistance du primaire</a:t>
            </a:r>
          </a:p>
          <a:p>
            <a:pPr lvl="1">
              <a:buFont typeface="Wingdings" pitchFamily="2" charset="2"/>
              <a:buChar char="Ø"/>
            </a:pPr>
            <a:r>
              <a:rPr lang="fr-BE">
                <a:solidFill>
                  <a:srgbClr val="FF00FF"/>
                </a:solidFill>
              </a:rPr>
              <a:t>Augmentation du courant primaire</a:t>
            </a:r>
          </a:p>
          <a:p>
            <a:pPr lvl="1">
              <a:buFont typeface="Wingdings" pitchFamily="2" charset="2"/>
              <a:buChar char="Ø"/>
            </a:pPr>
            <a:r>
              <a:rPr lang="fr-BE">
                <a:solidFill>
                  <a:srgbClr val="FF00FF"/>
                </a:solidFill>
              </a:rPr>
              <a:t>Détérioration plus rapide du rupteur</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descr="Allumage - 10A.jpg"/>
          <p:cNvPicPr>
            <a:picLocks noChangeAspect="1"/>
          </p:cNvPicPr>
          <p:nvPr/>
        </p:nvPicPr>
        <p:blipFill>
          <a:blip r:embed="rId3" cstate="print"/>
          <a:stretch>
            <a:fillRect/>
          </a:stretch>
        </p:blipFill>
        <p:spPr>
          <a:xfrm>
            <a:off x="5500690" y="1519237"/>
            <a:ext cx="4714908" cy="5712292"/>
          </a:xfrm>
          <a:prstGeom prst="rect">
            <a:avLst/>
          </a:prstGeom>
        </p:spPr>
      </p:pic>
      <p:sp>
        <p:nvSpPr>
          <p:cNvPr id="50178" name="Espace réservé du numéro de diapositive 3"/>
          <p:cNvSpPr>
            <a:spLocks noGrp="1"/>
          </p:cNvSpPr>
          <p:nvPr>
            <p:ph type="sldNum" sz="quarter" idx="10"/>
          </p:nvPr>
        </p:nvSpPr>
        <p:spPr>
          <a:noFill/>
        </p:spPr>
        <p:txBody>
          <a:bodyPr/>
          <a:lstStyle/>
          <a:p>
            <a:pPr defTabSz="1073150"/>
            <a:fld id="{399E443E-51E3-483D-A34D-5D1F4CDC009D}" type="slidenum">
              <a:rPr lang="fr-BE" smtClean="0"/>
              <a:pPr defTabSz="1073150"/>
              <a:t>76</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Allumage classique</a:t>
            </a:r>
            <a:br>
              <a:rPr lang="fr-BE" sz="3600">
                <a:solidFill>
                  <a:schemeClr val="accent4"/>
                </a:solidFill>
              </a:rPr>
            </a:br>
            <a:r>
              <a:rPr lang="fr-BE" sz="3600">
                <a:solidFill>
                  <a:schemeClr val="accent4"/>
                </a:solidFill>
              </a:rPr>
              <a:t>Résistance ballast</a:t>
            </a:r>
          </a:p>
        </p:txBody>
      </p:sp>
      <p:pic>
        <p:nvPicPr>
          <p:cNvPr id="6" name="Image 5" descr="Allumage 003h.jpg"/>
          <p:cNvPicPr>
            <a:picLocks noChangeAspect="1"/>
          </p:cNvPicPr>
          <p:nvPr/>
        </p:nvPicPr>
        <p:blipFill>
          <a:blip r:embed="rId4" cstate="print"/>
          <a:stretch>
            <a:fillRect/>
          </a:stretch>
        </p:blipFill>
        <p:spPr>
          <a:xfrm>
            <a:off x="214277" y="4373322"/>
            <a:ext cx="3708499" cy="2746640"/>
          </a:xfrm>
          <a:prstGeom prst="rect">
            <a:avLst/>
          </a:prstGeom>
        </p:spPr>
      </p:pic>
      <p:sp>
        <p:nvSpPr>
          <p:cNvPr id="8" name="ZoneTexte 7"/>
          <p:cNvSpPr txBox="1"/>
          <p:nvPr/>
        </p:nvSpPr>
        <p:spPr>
          <a:xfrm>
            <a:off x="142840" y="1476360"/>
            <a:ext cx="4857748" cy="461665"/>
          </a:xfrm>
          <a:prstGeom prst="rect">
            <a:avLst/>
          </a:prstGeom>
          <a:noFill/>
        </p:spPr>
        <p:txBody>
          <a:bodyPr wrap="square" rtlCol="0">
            <a:spAutoFit/>
          </a:bodyPr>
          <a:lstStyle/>
          <a:p>
            <a:r>
              <a:rPr lang="fr-BE">
                <a:effectLst>
                  <a:outerShdw blurRad="38100" dist="38100" dir="2700000" algn="tl">
                    <a:srgbClr val="000000">
                      <a:alpha val="43137"/>
                    </a:srgbClr>
                  </a:outerShdw>
                </a:effectLst>
              </a:rPr>
              <a:t>Energie stockée dans la bobine = L x I</a:t>
            </a:r>
          </a:p>
        </p:txBody>
      </p:sp>
      <p:sp>
        <p:nvSpPr>
          <p:cNvPr id="9" name="Rectangle 8"/>
          <p:cNvSpPr/>
          <p:nvPr/>
        </p:nvSpPr>
        <p:spPr bwMode="auto">
          <a:xfrm>
            <a:off x="6929450" y="2690806"/>
            <a:ext cx="3143272" cy="3714776"/>
          </a:xfrm>
          <a:prstGeom prst="rect">
            <a:avLst/>
          </a:prstGeom>
          <a:solidFill>
            <a:srgbClr val="FF9966"/>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a:ln>
                <a:noFill/>
              </a:ln>
              <a:solidFill>
                <a:srgbClr val="CC0000"/>
              </a:solidFill>
              <a:effectLst/>
              <a:latin typeface="Times New Roman" pitchFamily="18" charset="0"/>
            </a:endParaRPr>
          </a:p>
        </p:txBody>
      </p:sp>
      <p:sp>
        <p:nvSpPr>
          <p:cNvPr id="11" name="ZoneTexte 10"/>
          <p:cNvSpPr txBox="1"/>
          <p:nvPr/>
        </p:nvSpPr>
        <p:spPr>
          <a:xfrm>
            <a:off x="7715268" y="3976690"/>
            <a:ext cx="1428760" cy="954107"/>
          </a:xfrm>
          <a:prstGeom prst="rect">
            <a:avLst/>
          </a:prstGeom>
          <a:noFill/>
        </p:spPr>
        <p:txBody>
          <a:bodyPr wrap="square" rtlCol="0">
            <a:spAutoFit/>
          </a:bodyPr>
          <a:lstStyle/>
          <a:p>
            <a:pPr algn="ctr"/>
            <a:r>
              <a:rPr lang="fr-BE" sz="2800" b="1"/>
              <a:t>Gaspi énorme</a:t>
            </a:r>
          </a:p>
        </p:txBody>
      </p:sp>
      <p:cxnSp>
        <p:nvCxnSpPr>
          <p:cNvPr id="10" name="Connecteur droit 9"/>
          <p:cNvCxnSpPr/>
          <p:nvPr/>
        </p:nvCxnSpPr>
        <p:spPr bwMode="auto">
          <a:xfrm rot="16200000" flipH="1">
            <a:off x="5214938" y="2262178"/>
            <a:ext cx="4714908" cy="4429156"/>
          </a:xfrm>
          <a:prstGeom prst="line">
            <a:avLst/>
          </a:prstGeom>
          <a:solidFill>
            <a:schemeClr val="accent1"/>
          </a:solidFill>
          <a:ln w="95250" cap="flat" cmpd="sng" algn="ctr">
            <a:solidFill>
              <a:srgbClr val="FF0000"/>
            </a:solidFill>
            <a:prstDash val="solid"/>
            <a:round/>
            <a:headEnd type="none" w="sm" len="sm"/>
            <a:tailEnd type="none" w="sm" len="sm"/>
          </a:ln>
          <a:effectLst/>
        </p:spPr>
      </p:cxnSp>
      <p:cxnSp>
        <p:nvCxnSpPr>
          <p:cNvPr id="12" name="Connecteur droit 11"/>
          <p:cNvCxnSpPr/>
          <p:nvPr/>
        </p:nvCxnSpPr>
        <p:spPr bwMode="auto">
          <a:xfrm rot="5400000">
            <a:off x="5036343" y="2155021"/>
            <a:ext cx="5000660" cy="4500594"/>
          </a:xfrm>
          <a:prstGeom prst="line">
            <a:avLst/>
          </a:prstGeom>
          <a:solidFill>
            <a:schemeClr val="accent1"/>
          </a:solidFill>
          <a:ln w="95250" cap="flat" cmpd="sng" algn="ctr">
            <a:solidFill>
              <a:srgbClr val="FF0000"/>
            </a:solidFill>
            <a:prstDash val="solid"/>
            <a:round/>
            <a:headEnd type="none" w="sm" len="sm"/>
            <a:tailEnd type="none" w="sm" len="sm"/>
          </a:ln>
          <a:effectLst/>
        </p:spPr>
      </p:cxn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heckerboard(across)">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heckerboard(across)">
                                      <p:cBhvr>
                                        <p:cTn id="32" dur="500"/>
                                        <p:tgtEl>
                                          <p:spTgt spid="10"/>
                                        </p:tgtEl>
                                      </p:cBhvr>
                                    </p:animEffect>
                                  </p:childTnLst>
                                </p:cTn>
                              </p:par>
                            </p:childTnLst>
                          </p:cTn>
                        </p:par>
                        <p:par>
                          <p:cTn id="33" fill="hold">
                            <p:stCondLst>
                              <p:cond delay="500"/>
                            </p:stCondLst>
                            <p:childTnLst>
                              <p:par>
                                <p:cTn id="34" presetID="5" presetClass="entr" presetSubtype="10"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checkerboard(across)">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1" animBg="1"/>
      <p:bldP spid="11"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ce réservé du numéro de diapositive 3"/>
          <p:cNvSpPr>
            <a:spLocks noGrp="1"/>
          </p:cNvSpPr>
          <p:nvPr>
            <p:ph type="sldNum" sz="quarter" idx="10"/>
          </p:nvPr>
        </p:nvSpPr>
        <p:spPr>
          <a:noFill/>
        </p:spPr>
        <p:txBody>
          <a:bodyPr/>
          <a:lstStyle/>
          <a:p>
            <a:pPr defTabSz="1073150"/>
            <a:fld id="{399E443E-51E3-483D-A34D-5D1F4CDC009D}" type="slidenum">
              <a:rPr lang="fr-BE" smtClean="0"/>
              <a:pPr defTabSz="1073150"/>
              <a:t>77</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Allumage classique</a:t>
            </a:r>
            <a:br>
              <a:rPr lang="fr-BE" sz="3600">
                <a:solidFill>
                  <a:schemeClr val="accent4"/>
                </a:solidFill>
              </a:rPr>
            </a:br>
            <a:r>
              <a:rPr lang="fr-BE" sz="3600">
                <a:solidFill>
                  <a:schemeClr val="accent4"/>
                </a:solidFill>
              </a:rPr>
              <a:t>Résistance ballast</a:t>
            </a:r>
          </a:p>
        </p:txBody>
      </p:sp>
      <p:sp>
        <p:nvSpPr>
          <p:cNvPr id="50180" name="ZoneTexte 3"/>
          <p:cNvSpPr txBox="1">
            <a:spLocks noChangeArrowheads="1"/>
          </p:cNvSpPr>
          <p:nvPr/>
        </p:nvSpPr>
        <p:spPr bwMode="auto">
          <a:xfrm>
            <a:off x="214313" y="1404938"/>
            <a:ext cx="9929812" cy="4154487"/>
          </a:xfrm>
          <a:prstGeom prst="rect">
            <a:avLst/>
          </a:prstGeom>
          <a:noFill/>
          <a:ln w="9525">
            <a:noFill/>
            <a:miter lim="800000"/>
            <a:headEnd/>
            <a:tailEnd/>
          </a:ln>
        </p:spPr>
        <p:txBody>
          <a:bodyPr>
            <a:spAutoFit/>
          </a:bodyPr>
          <a:lstStyle/>
          <a:p>
            <a:pPr marL="457200" indent="-457200">
              <a:buFont typeface="Wingdings" pitchFamily="2" charset="2"/>
              <a:buChar char="Ø"/>
            </a:pPr>
            <a:r>
              <a:rPr lang="fr-BE">
                <a:solidFill>
                  <a:srgbClr val="FF00FF"/>
                </a:solidFill>
              </a:rPr>
              <a:t>Pour accélérer le remplissage de la bobine (important à haut régime) on diminue l’inductance du primaire de la bobine (moins de spires).</a:t>
            </a:r>
          </a:p>
          <a:p>
            <a:pPr marL="457200" indent="-457200">
              <a:buFont typeface="Wingdings" pitchFamily="2" charset="2"/>
              <a:buChar char="Ø"/>
            </a:pPr>
            <a:r>
              <a:rPr lang="fr-BE">
                <a:solidFill>
                  <a:srgbClr val="FF00FF"/>
                </a:solidFill>
              </a:rPr>
              <a:t>Temps de remplissage = 1,5 à 2 ms</a:t>
            </a:r>
          </a:p>
          <a:p>
            <a:pPr marL="457200" indent="-457200">
              <a:buFont typeface="Wingdings" pitchFamily="2" charset="2"/>
              <a:buChar char="Ø"/>
            </a:pPr>
            <a:r>
              <a:rPr lang="fr-BE">
                <a:solidFill>
                  <a:srgbClr val="FF00FF"/>
                </a:solidFill>
              </a:rPr>
              <a:t>Diminuer l’inductance diminue également la résistance (R = env. 1 à 2 </a:t>
            </a:r>
            <a:r>
              <a:rPr lang="el-GR">
                <a:solidFill>
                  <a:srgbClr val="FF00FF"/>
                </a:solidFill>
              </a:rPr>
              <a:t>Ω</a:t>
            </a:r>
            <a:r>
              <a:rPr lang="fr-BE">
                <a:solidFill>
                  <a:srgbClr val="FF00FF"/>
                </a:solidFill>
              </a:rPr>
              <a:t>).</a:t>
            </a:r>
          </a:p>
          <a:p>
            <a:pPr marL="457200" indent="-457200">
              <a:buFont typeface="Wingdings" pitchFamily="2" charset="2"/>
              <a:buChar char="Ø"/>
            </a:pPr>
            <a:r>
              <a:rPr lang="fr-BE">
                <a:solidFill>
                  <a:srgbClr val="FF00FF"/>
                </a:solidFill>
              </a:rPr>
              <a:t>D’où un courant plus important, plus d’échauffement et diminution de la durée de vie des vis platinées.</a:t>
            </a:r>
          </a:p>
          <a:p>
            <a:pPr marL="457200" indent="-457200">
              <a:buFont typeface="Wingdings" pitchFamily="2" charset="2"/>
              <a:buChar char="Ø"/>
            </a:pPr>
            <a:r>
              <a:rPr lang="fr-BE">
                <a:solidFill>
                  <a:srgbClr val="FF00FF"/>
                </a:solidFill>
              </a:rPr>
              <a:t>On installe alors une résistance ballast (R = env. 1 à 2 </a:t>
            </a:r>
            <a:r>
              <a:rPr lang="el-GR">
                <a:solidFill>
                  <a:srgbClr val="FF00FF"/>
                </a:solidFill>
              </a:rPr>
              <a:t>Ω</a:t>
            </a:r>
            <a:r>
              <a:rPr lang="fr-BE">
                <a:solidFill>
                  <a:srgbClr val="FF00FF"/>
                </a:solidFill>
              </a:rPr>
              <a:t>) ou un fil résistant équivalent.</a:t>
            </a:r>
          </a:p>
          <a:p>
            <a:pPr marL="457200" indent="-457200">
              <a:buFont typeface="Wingdings" pitchFamily="2" charset="2"/>
              <a:buChar char="Ø"/>
            </a:pPr>
            <a:r>
              <a:rPr lang="fr-BE">
                <a:solidFill>
                  <a:srgbClr val="FF00FF"/>
                </a:solidFill>
              </a:rPr>
              <a:t>Pendant le démarrage, la tension de la batterie tombe de 13 à 8-9 V. Pour faciliter le démarrage, la résistance ballast sera court-circuitée pendant que le démarreur tourne.</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ce réservé du numéro de diapositive 3"/>
          <p:cNvSpPr>
            <a:spLocks noGrp="1"/>
          </p:cNvSpPr>
          <p:nvPr>
            <p:ph type="sldNum" sz="quarter" idx="10"/>
          </p:nvPr>
        </p:nvSpPr>
        <p:spPr>
          <a:noFill/>
        </p:spPr>
        <p:txBody>
          <a:bodyPr/>
          <a:lstStyle/>
          <a:p>
            <a:pPr defTabSz="1073150"/>
            <a:fld id="{399E443E-51E3-483D-A34D-5D1F4CDC009D}" type="slidenum">
              <a:rPr lang="fr-BE" smtClean="0"/>
              <a:pPr defTabSz="1073150"/>
              <a:t>78</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Allumage classique</a:t>
            </a:r>
            <a:br>
              <a:rPr lang="fr-BE" sz="3600">
                <a:solidFill>
                  <a:schemeClr val="accent4"/>
                </a:solidFill>
              </a:rPr>
            </a:br>
            <a:r>
              <a:rPr lang="fr-BE" sz="3600">
                <a:solidFill>
                  <a:schemeClr val="accent4"/>
                </a:solidFill>
              </a:rPr>
              <a:t>Résistance ballast</a:t>
            </a:r>
          </a:p>
        </p:txBody>
      </p:sp>
      <p:pic>
        <p:nvPicPr>
          <p:cNvPr id="6" name="Image 5" descr="Allumage 003b.jpg"/>
          <p:cNvPicPr>
            <a:picLocks noChangeAspect="1"/>
          </p:cNvPicPr>
          <p:nvPr/>
        </p:nvPicPr>
        <p:blipFill>
          <a:blip r:embed="rId3" cstate="print"/>
          <a:stretch>
            <a:fillRect/>
          </a:stretch>
        </p:blipFill>
        <p:spPr>
          <a:xfrm>
            <a:off x="214278" y="2405054"/>
            <a:ext cx="9854360" cy="3643338"/>
          </a:xfrm>
          <a:prstGeom prst="rect">
            <a:avLst/>
          </a:prstGeom>
        </p:spPr>
      </p:pic>
      <p:sp>
        <p:nvSpPr>
          <p:cNvPr id="7" name="ZoneTexte 6"/>
          <p:cNvSpPr txBox="1"/>
          <p:nvPr/>
        </p:nvSpPr>
        <p:spPr>
          <a:xfrm>
            <a:off x="142840" y="1476360"/>
            <a:ext cx="10144160" cy="461665"/>
          </a:xfrm>
          <a:prstGeom prst="rect">
            <a:avLst/>
          </a:prstGeom>
          <a:noFill/>
        </p:spPr>
        <p:txBody>
          <a:bodyPr wrap="square" rtlCol="0">
            <a:spAutoFit/>
          </a:bodyPr>
          <a:lstStyle/>
          <a:p>
            <a:r>
              <a:rPr lang="fr-BE">
                <a:effectLst>
                  <a:outerShdw blurRad="38100" dist="38100" dir="2700000" algn="tl">
                    <a:srgbClr val="000000">
                      <a:alpha val="43137"/>
                    </a:srgbClr>
                  </a:outerShdw>
                </a:effectLst>
              </a:rPr>
              <a:t>Résistance ballast = moins d’énergie à l’étincelle</a:t>
            </a:r>
          </a:p>
        </p:txBody>
      </p:sp>
      <p:sp>
        <p:nvSpPr>
          <p:cNvPr id="8" name="Rectangle 7"/>
          <p:cNvSpPr/>
          <p:nvPr/>
        </p:nvSpPr>
        <p:spPr bwMode="auto">
          <a:xfrm>
            <a:off x="7143764" y="3047996"/>
            <a:ext cx="2428892" cy="1643074"/>
          </a:xfrm>
          <a:prstGeom prst="rect">
            <a:avLst/>
          </a:prstGeom>
          <a:solidFill>
            <a:srgbClr val="FF9966"/>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a:ln>
                <a:noFill/>
              </a:ln>
              <a:solidFill>
                <a:srgbClr val="CC0000"/>
              </a:solidFill>
              <a:effectLst/>
              <a:latin typeface="Times New Roman" pitchFamily="18" charset="0"/>
            </a:endParaRPr>
          </a:p>
        </p:txBody>
      </p:sp>
      <p:sp>
        <p:nvSpPr>
          <p:cNvPr id="9" name="ZoneTexte 8"/>
          <p:cNvSpPr txBox="1"/>
          <p:nvPr/>
        </p:nvSpPr>
        <p:spPr>
          <a:xfrm>
            <a:off x="7500954" y="3333748"/>
            <a:ext cx="1643074" cy="954107"/>
          </a:xfrm>
          <a:prstGeom prst="rect">
            <a:avLst/>
          </a:prstGeom>
          <a:noFill/>
        </p:spPr>
        <p:txBody>
          <a:bodyPr wrap="square" rtlCol="0">
            <a:spAutoFit/>
          </a:bodyPr>
          <a:lstStyle/>
          <a:p>
            <a:pPr algn="ctr"/>
            <a:r>
              <a:rPr lang="fr-BE" sz="2800" b="1"/>
              <a:t>Gaspi moindre</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500"/>
                            </p:stCondLst>
                            <p:childTnLst>
                              <p:par>
                                <p:cTn id="19" presetID="2" presetClass="entr" presetSubtype="4"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1" animBg="1"/>
      <p:bldP spid="9"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ce réservé du numéro de diapositive 3"/>
          <p:cNvSpPr>
            <a:spLocks noGrp="1"/>
          </p:cNvSpPr>
          <p:nvPr>
            <p:ph type="sldNum" sz="quarter" idx="10"/>
          </p:nvPr>
        </p:nvSpPr>
        <p:spPr>
          <a:noFill/>
        </p:spPr>
        <p:txBody>
          <a:bodyPr/>
          <a:lstStyle/>
          <a:p>
            <a:pPr defTabSz="1073150"/>
            <a:fld id="{399E443E-51E3-483D-A34D-5D1F4CDC009D}" type="slidenum">
              <a:rPr lang="fr-BE" smtClean="0"/>
              <a:pPr defTabSz="1073150"/>
              <a:t>79</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Allumage classique</a:t>
            </a:r>
            <a:br>
              <a:rPr lang="fr-BE" sz="3600">
                <a:solidFill>
                  <a:schemeClr val="accent4"/>
                </a:solidFill>
              </a:rPr>
            </a:br>
            <a:r>
              <a:rPr lang="fr-BE" sz="3600">
                <a:solidFill>
                  <a:schemeClr val="accent4"/>
                </a:solidFill>
              </a:rPr>
              <a:t>Résistance ballast</a:t>
            </a:r>
          </a:p>
        </p:txBody>
      </p:sp>
      <p:sp>
        <p:nvSpPr>
          <p:cNvPr id="7" name="ZoneTexte 6"/>
          <p:cNvSpPr txBox="1"/>
          <p:nvPr/>
        </p:nvSpPr>
        <p:spPr>
          <a:xfrm>
            <a:off x="142840" y="1476360"/>
            <a:ext cx="10144160" cy="5262979"/>
          </a:xfrm>
          <a:prstGeom prst="rect">
            <a:avLst/>
          </a:prstGeom>
          <a:noFill/>
        </p:spPr>
        <p:txBody>
          <a:bodyPr wrap="square" rtlCol="0">
            <a:spAutoFit/>
          </a:bodyPr>
          <a:lstStyle/>
          <a:p>
            <a:r>
              <a:rPr lang="fr-BE" b="1">
                <a:effectLst>
                  <a:outerShdw blurRad="38100" dist="38100" dir="2700000" algn="tl">
                    <a:srgbClr val="000000">
                      <a:alpha val="43137"/>
                    </a:srgbClr>
                  </a:outerShdw>
                </a:effectLst>
              </a:rPr>
              <a:t>Avantage</a:t>
            </a:r>
          </a:p>
          <a:p>
            <a:endParaRPr lang="fr-BE"/>
          </a:p>
          <a:p>
            <a:pPr lvl="1">
              <a:buFont typeface="Wingdings" pitchFamily="2" charset="2"/>
              <a:buChar char="Ø"/>
            </a:pPr>
            <a:r>
              <a:rPr lang="fr-BE"/>
              <a:t>Ballast court-circuité au démarrage</a:t>
            </a:r>
          </a:p>
          <a:p>
            <a:pPr lvl="1">
              <a:buFont typeface="Wingdings" pitchFamily="2" charset="2"/>
              <a:buChar char="Ø"/>
            </a:pPr>
            <a:r>
              <a:rPr lang="fr-BE"/>
              <a:t>Courant important (même si tension batterie tombe à 9-10 Volts)</a:t>
            </a:r>
          </a:p>
          <a:p>
            <a:pPr lvl="1">
              <a:buFont typeface="Wingdings" pitchFamily="2" charset="2"/>
              <a:buChar char="Ø"/>
            </a:pPr>
            <a:r>
              <a:rPr lang="fr-BE"/>
              <a:t>Meilleurs démarrages qu’avec une bobine normale</a:t>
            </a:r>
          </a:p>
          <a:p>
            <a:endParaRPr lang="fr-BE">
              <a:effectLst>
                <a:outerShdw blurRad="38100" dist="38100" dir="2700000" algn="tl">
                  <a:srgbClr val="000000">
                    <a:alpha val="43137"/>
                  </a:srgbClr>
                </a:outerShdw>
              </a:effectLst>
            </a:endParaRPr>
          </a:p>
          <a:p>
            <a:pPr>
              <a:defRPr/>
            </a:pPr>
            <a:r>
              <a:rPr lang="fr-BE" b="1">
                <a:effectLst>
                  <a:outerShdw blurRad="38100" dist="38100" dir="2700000" algn="tl">
                    <a:srgbClr val="000000">
                      <a:alpha val="43137"/>
                    </a:srgbClr>
                  </a:outerShdw>
                </a:effectLst>
              </a:rPr>
              <a:t>Inconvénients</a:t>
            </a:r>
          </a:p>
          <a:p>
            <a:pPr>
              <a:defRPr/>
            </a:pPr>
            <a:endParaRPr lang="fr-BE"/>
          </a:p>
          <a:p>
            <a:pPr marL="914400" lvl="1" indent="-457200">
              <a:buFont typeface="Wingdings" pitchFamily="2" charset="2"/>
              <a:buChar char="Ø"/>
              <a:defRPr/>
            </a:pPr>
            <a:r>
              <a:rPr lang="fr-BE"/>
              <a:t>Etincelle plus faible aux régimes de fonctionnement.</a:t>
            </a:r>
          </a:p>
          <a:p>
            <a:pPr marL="914400" lvl="1" indent="-457200">
              <a:buFont typeface="Wingdings" pitchFamily="2" charset="2"/>
              <a:buChar char="Ø"/>
              <a:defRPr/>
            </a:pPr>
            <a:r>
              <a:rPr lang="fr-BE"/>
              <a:t>Le système d’allumage avec résistance ballast est </a:t>
            </a:r>
            <a:r>
              <a:rPr lang="fr-BE" b="1" u="sng"/>
              <a:t>moins tolérant</a:t>
            </a:r>
            <a:r>
              <a:rPr lang="fr-BE" b="1"/>
              <a:t> </a:t>
            </a:r>
            <a:r>
              <a:rPr lang="fr-BE"/>
              <a:t>et doit être maintenu en parfait état pour éviter les problèmes.</a:t>
            </a:r>
          </a:p>
          <a:p>
            <a:pPr marL="457200" indent="-457200">
              <a:defRPr/>
            </a:pPr>
            <a:endParaRPr lang="fr-BE"/>
          </a:p>
          <a:p>
            <a:pPr marL="457200" indent="-457200">
              <a:defRPr/>
            </a:pPr>
            <a:r>
              <a:rPr lang="fr-BE" b="1" i="1">
                <a:effectLst>
                  <a:outerShdw blurRad="38100" dist="38100" dir="2700000" algn="tl">
                    <a:srgbClr val="000000">
                      <a:alpha val="43137"/>
                    </a:srgbClr>
                  </a:outerShdw>
                </a:effectLst>
              </a:rPr>
              <a:t>Ne jamais enlever la résistance ballast !</a:t>
            </a:r>
          </a:p>
          <a:p>
            <a:endParaRPr lang="fr-BE">
              <a:effectLst>
                <a:outerShdw blurRad="38100" dist="38100" dir="2700000" algn="tl">
                  <a:srgbClr val="000000">
                    <a:alpha val="43137"/>
                  </a:srgbClr>
                </a:outerShdw>
              </a:effectLst>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p:cTn id="13"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15" dur="500"/>
                                        <p:tgtEl>
                                          <p:spTgt spid="7">
                                            <p:txEl>
                                              <p:pRg st="2" end="2"/>
                                            </p:txEl>
                                          </p:spTgt>
                                        </p:tgtEl>
                                      </p:cBhvr>
                                    </p:animEffect>
                                  </p:childTnLst>
                                </p:cTn>
                              </p:par>
                            </p:childTnLst>
                          </p:cTn>
                        </p:par>
                        <p:par>
                          <p:cTn id="16" fill="hold">
                            <p:stCondLst>
                              <p:cond delay="500"/>
                            </p:stCondLst>
                            <p:childTnLst>
                              <p:par>
                                <p:cTn id="17" presetID="53" presetClass="entr" presetSubtype="0" fill="hold" nodeType="after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p:cTn id="19"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21" dur="500"/>
                                        <p:tgtEl>
                                          <p:spTgt spid="7">
                                            <p:txEl>
                                              <p:pRg st="3" end="3"/>
                                            </p:txEl>
                                          </p:spTgt>
                                        </p:tgtEl>
                                      </p:cBhvr>
                                    </p:animEffect>
                                  </p:childTnLst>
                                </p:cTn>
                              </p:par>
                            </p:childTnLst>
                          </p:cTn>
                        </p:par>
                        <p:par>
                          <p:cTn id="22" fill="hold">
                            <p:stCondLst>
                              <p:cond delay="1000"/>
                            </p:stCondLst>
                            <p:childTnLst>
                              <p:par>
                                <p:cTn id="23" presetID="53" presetClass="entr" presetSubtype="0" fill="hold" nodeType="after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 calcmode="lin" valueType="num">
                                      <p:cBhvr>
                                        <p:cTn id="25" dur="500" fill="hold"/>
                                        <p:tgtEl>
                                          <p:spTgt spid="7">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7">
                                            <p:txEl>
                                              <p:pRg st="4" end="4"/>
                                            </p:txEl>
                                          </p:spTgt>
                                        </p:tgtEl>
                                        <p:attrNameLst>
                                          <p:attrName>ppt_h</p:attrName>
                                        </p:attrNameLst>
                                      </p:cBhvr>
                                      <p:tavLst>
                                        <p:tav tm="0">
                                          <p:val>
                                            <p:fltVal val="0"/>
                                          </p:val>
                                        </p:tav>
                                        <p:tav tm="100000">
                                          <p:val>
                                            <p:strVal val="#ppt_h"/>
                                          </p:val>
                                        </p:tav>
                                      </p:tavLst>
                                    </p:anim>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nodeType="clickEffect">
                                  <p:stCondLst>
                                    <p:cond delay="0"/>
                                  </p:stCondLst>
                                  <p:childTnLst>
                                    <p:set>
                                      <p:cBhvr>
                                        <p:cTn id="31" dur="1" fill="hold">
                                          <p:stCondLst>
                                            <p:cond delay="0"/>
                                          </p:stCondLst>
                                        </p:cTn>
                                        <p:tgtEl>
                                          <p:spTgt spid="7">
                                            <p:txEl>
                                              <p:pRg st="8" end="8"/>
                                            </p:txEl>
                                          </p:spTgt>
                                        </p:tgtEl>
                                        <p:attrNameLst>
                                          <p:attrName>style.visibility</p:attrName>
                                        </p:attrNameLst>
                                      </p:cBhvr>
                                      <p:to>
                                        <p:strVal val="visible"/>
                                      </p:to>
                                    </p:set>
                                    <p:anim calcmode="lin" valueType="num">
                                      <p:cBhvr>
                                        <p:cTn id="32" dur="500" fill="hold"/>
                                        <p:tgtEl>
                                          <p:spTgt spid="7">
                                            <p:txEl>
                                              <p:pRg st="8" end="8"/>
                                            </p:txEl>
                                          </p:spTgt>
                                        </p:tgtEl>
                                        <p:attrNameLst>
                                          <p:attrName>ppt_w</p:attrName>
                                        </p:attrNameLst>
                                      </p:cBhvr>
                                      <p:tavLst>
                                        <p:tav tm="0">
                                          <p:val>
                                            <p:fltVal val="0"/>
                                          </p:val>
                                        </p:tav>
                                        <p:tav tm="100000">
                                          <p:val>
                                            <p:strVal val="#ppt_w"/>
                                          </p:val>
                                        </p:tav>
                                      </p:tavLst>
                                    </p:anim>
                                    <p:anim calcmode="lin" valueType="num">
                                      <p:cBhvr>
                                        <p:cTn id="33" dur="500" fill="hold"/>
                                        <p:tgtEl>
                                          <p:spTgt spid="7">
                                            <p:txEl>
                                              <p:pRg st="8" end="8"/>
                                            </p:txEl>
                                          </p:spTgt>
                                        </p:tgtEl>
                                        <p:attrNameLst>
                                          <p:attrName>ppt_h</p:attrName>
                                        </p:attrNameLst>
                                      </p:cBhvr>
                                      <p:tavLst>
                                        <p:tav tm="0">
                                          <p:val>
                                            <p:fltVal val="0"/>
                                          </p:val>
                                        </p:tav>
                                        <p:tav tm="100000">
                                          <p:val>
                                            <p:strVal val="#ppt_h"/>
                                          </p:val>
                                        </p:tav>
                                      </p:tavLst>
                                    </p:anim>
                                    <p:animEffect transition="in" filter="fade">
                                      <p:cBhvr>
                                        <p:cTn id="34" dur="500"/>
                                        <p:tgtEl>
                                          <p:spTgt spid="7">
                                            <p:txEl>
                                              <p:pRg st="8" end="8"/>
                                            </p:txEl>
                                          </p:spTgt>
                                        </p:tgtEl>
                                      </p:cBhvr>
                                    </p:animEffect>
                                  </p:childTnLst>
                                </p:cTn>
                              </p:par>
                            </p:childTnLst>
                          </p:cTn>
                        </p:par>
                        <p:par>
                          <p:cTn id="35" fill="hold">
                            <p:stCondLst>
                              <p:cond delay="500"/>
                            </p:stCondLst>
                            <p:childTnLst>
                              <p:par>
                                <p:cTn id="36" presetID="53" presetClass="entr" presetSubtype="0" fill="hold" nodeType="afterEffect">
                                  <p:stCondLst>
                                    <p:cond delay="0"/>
                                  </p:stCondLst>
                                  <p:childTnLst>
                                    <p:set>
                                      <p:cBhvr>
                                        <p:cTn id="37" dur="1" fill="hold">
                                          <p:stCondLst>
                                            <p:cond delay="0"/>
                                          </p:stCondLst>
                                        </p:cTn>
                                        <p:tgtEl>
                                          <p:spTgt spid="7">
                                            <p:txEl>
                                              <p:pRg st="9" end="9"/>
                                            </p:txEl>
                                          </p:spTgt>
                                        </p:tgtEl>
                                        <p:attrNameLst>
                                          <p:attrName>style.visibility</p:attrName>
                                        </p:attrNameLst>
                                      </p:cBhvr>
                                      <p:to>
                                        <p:strVal val="visible"/>
                                      </p:to>
                                    </p:set>
                                    <p:anim calcmode="lin" valueType="num">
                                      <p:cBhvr>
                                        <p:cTn id="38" dur="500" fill="hold"/>
                                        <p:tgtEl>
                                          <p:spTgt spid="7">
                                            <p:txEl>
                                              <p:pRg st="9" end="9"/>
                                            </p:txEl>
                                          </p:spTgt>
                                        </p:tgtEl>
                                        <p:attrNameLst>
                                          <p:attrName>ppt_w</p:attrName>
                                        </p:attrNameLst>
                                      </p:cBhvr>
                                      <p:tavLst>
                                        <p:tav tm="0">
                                          <p:val>
                                            <p:fltVal val="0"/>
                                          </p:val>
                                        </p:tav>
                                        <p:tav tm="100000">
                                          <p:val>
                                            <p:strVal val="#ppt_w"/>
                                          </p:val>
                                        </p:tav>
                                      </p:tavLst>
                                    </p:anim>
                                    <p:anim calcmode="lin" valueType="num">
                                      <p:cBhvr>
                                        <p:cTn id="39" dur="500" fill="hold"/>
                                        <p:tgtEl>
                                          <p:spTgt spid="7">
                                            <p:txEl>
                                              <p:pRg st="9" end="9"/>
                                            </p:txEl>
                                          </p:spTgt>
                                        </p:tgtEl>
                                        <p:attrNameLst>
                                          <p:attrName>ppt_h</p:attrName>
                                        </p:attrNameLst>
                                      </p:cBhvr>
                                      <p:tavLst>
                                        <p:tav tm="0">
                                          <p:val>
                                            <p:fltVal val="0"/>
                                          </p:val>
                                        </p:tav>
                                        <p:tav tm="100000">
                                          <p:val>
                                            <p:strVal val="#ppt_h"/>
                                          </p:val>
                                        </p:tav>
                                      </p:tavLst>
                                    </p:anim>
                                    <p:animEffect transition="in" filter="fade">
                                      <p:cBhvr>
                                        <p:cTn id="40" dur="500"/>
                                        <p:tgtEl>
                                          <p:spTgt spid="7">
                                            <p:txEl>
                                              <p:pRg st="9" end="9"/>
                                            </p:txEl>
                                          </p:spTgt>
                                        </p:tgtEl>
                                      </p:cBhvr>
                                    </p:animEffect>
                                  </p:childTnLst>
                                </p:cTn>
                              </p:par>
                            </p:childTnLst>
                          </p:cTn>
                        </p:par>
                        <p:par>
                          <p:cTn id="41" fill="hold">
                            <p:stCondLst>
                              <p:cond delay="1000"/>
                            </p:stCondLst>
                            <p:childTnLst>
                              <p:par>
                                <p:cTn id="42" presetID="53" presetClass="entr" presetSubtype="0" fill="hold" nodeType="afterEffect">
                                  <p:stCondLst>
                                    <p:cond delay="0"/>
                                  </p:stCondLst>
                                  <p:childTnLst>
                                    <p:set>
                                      <p:cBhvr>
                                        <p:cTn id="43" dur="1" fill="hold">
                                          <p:stCondLst>
                                            <p:cond delay="0"/>
                                          </p:stCondLst>
                                        </p:cTn>
                                        <p:tgtEl>
                                          <p:spTgt spid="7">
                                            <p:txEl>
                                              <p:pRg st="11" end="11"/>
                                            </p:txEl>
                                          </p:spTgt>
                                        </p:tgtEl>
                                        <p:attrNameLst>
                                          <p:attrName>style.visibility</p:attrName>
                                        </p:attrNameLst>
                                      </p:cBhvr>
                                      <p:to>
                                        <p:strVal val="visible"/>
                                      </p:to>
                                    </p:set>
                                    <p:anim calcmode="lin" valueType="num">
                                      <p:cBhvr>
                                        <p:cTn id="44" dur="500" fill="hold"/>
                                        <p:tgtEl>
                                          <p:spTgt spid="7">
                                            <p:txEl>
                                              <p:pRg st="11" end="11"/>
                                            </p:txEl>
                                          </p:spTgt>
                                        </p:tgtEl>
                                        <p:attrNameLst>
                                          <p:attrName>ppt_w</p:attrName>
                                        </p:attrNameLst>
                                      </p:cBhvr>
                                      <p:tavLst>
                                        <p:tav tm="0">
                                          <p:val>
                                            <p:fltVal val="0"/>
                                          </p:val>
                                        </p:tav>
                                        <p:tav tm="100000">
                                          <p:val>
                                            <p:strVal val="#ppt_w"/>
                                          </p:val>
                                        </p:tav>
                                      </p:tavLst>
                                    </p:anim>
                                    <p:anim calcmode="lin" valueType="num">
                                      <p:cBhvr>
                                        <p:cTn id="45" dur="500" fill="hold"/>
                                        <p:tgtEl>
                                          <p:spTgt spid="7">
                                            <p:txEl>
                                              <p:pRg st="11" end="11"/>
                                            </p:txEl>
                                          </p:spTgt>
                                        </p:tgtEl>
                                        <p:attrNameLst>
                                          <p:attrName>ppt_h</p:attrName>
                                        </p:attrNameLst>
                                      </p:cBhvr>
                                      <p:tavLst>
                                        <p:tav tm="0">
                                          <p:val>
                                            <p:fltVal val="0"/>
                                          </p:val>
                                        </p:tav>
                                        <p:tav tm="100000">
                                          <p:val>
                                            <p:strVal val="#ppt_h"/>
                                          </p:val>
                                        </p:tav>
                                      </p:tavLst>
                                    </p:anim>
                                    <p:animEffect transition="in" filter="fade">
                                      <p:cBhvr>
                                        <p:cTn id="46" dur="500"/>
                                        <p:tgtEl>
                                          <p:spTgt spid="7">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ce réservé du numéro de diapositive 3"/>
          <p:cNvSpPr>
            <a:spLocks noGrp="1"/>
          </p:cNvSpPr>
          <p:nvPr>
            <p:ph type="sldNum" sz="quarter" idx="10"/>
          </p:nvPr>
        </p:nvSpPr>
        <p:spPr>
          <a:noFill/>
        </p:spPr>
        <p:txBody>
          <a:bodyPr/>
          <a:lstStyle/>
          <a:p>
            <a:pPr defTabSz="1073150"/>
            <a:fld id="{4E698ACC-36E4-493F-96EE-693AA93505C8}" type="slidenum">
              <a:rPr lang="fr-BE" smtClean="0"/>
              <a:pPr defTabSz="1073150"/>
              <a:t>8</a:t>
            </a:fld>
            <a:endParaRPr lang="fr-BE"/>
          </a:p>
        </p:txBody>
      </p:sp>
      <p:sp>
        <p:nvSpPr>
          <p:cNvPr id="5" name="Rectangle 2"/>
          <p:cNvSpPr>
            <a:spLocks noGrp="1" noChangeArrowheads="1"/>
          </p:cNvSpPr>
          <p:nvPr>
            <p:ph type="title"/>
          </p:nvPr>
        </p:nvSpPr>
        <p:spPr>
          <a:xfrm>
            <a:off x="1828800" y="126239"/>
            <a:ext cx="8458200" cy="985774"/>
          </a:xfrm>
        </p:spPr>
        <p:txBody>
          <a:bodyPr lIns="100004" tIns="49208" rIns="100004" bIns="49208"/>
          <a:lstStyle/>
          <a:p>
            <a:pPr>
              <a:defRPr/>
            </a:pPr>
            <a:r>
              <a:rPr lang="fr-BE" sz="3600">
                <a:solidFill>
                  <a:schemeClr val="accent4"/>
                </a:solidFill>
              </a:rPr>
              <a:t>Rappel</a:t>
            </a:r>
            <a:br>
              <a:rPr lang="fr-BE" sz="3600">
                <a:solidFill>
                  <a:schemeClr val="accent4"/>
                </a:solidFill>
              </a:rPr>
            </a:br>
            <a:r>
              <a:rPr lang="fr-BE" sz="3600">
                <a:solidFill>
                  <a:schemeClr val="accent4"/>
                </a:solidFill>
              </a:rPr>
              <a:t>Fonctionnement du Moteur 2 Temps</a:t>
            </a:r>
          </a:p>
        </p:txBody>
      </p:sp>
      <p:pic>
        <p:nvPicPr>
          <p:cNvPr id="6" name="Image 5" descr="2tps01.gif"/>
          <p:cNvPicPr>
            <a:picLocks noChangeAspect="1"/>
          </p:cNvPicPr>
          <p:nvPr/>
        </p:nvPicPr>
        <p:blipFill>
          <a:blip r:embed="rId3" cstate="print"/>
          <a:stretch>
            <a:fillRect/>
          </a:stretch>
        </p:blipFill>
        <p:spPr>
          <a:xfrm>
            <a:off x="-37" y="1262046"/>
            <a:ext cx="3145985" cy="3500462"/>
          </a:xfrm>
          <a:prstGeom prst="rect">
            <a:avLst/>
          </a:prstGeom>
        </p:spPr>
      </p:pic>
      <p:pic>
        <p:nvPicPr>
          <p:cNvPr id="8" name="Image 7" descr="2tps02.gif"/>
          <p:cNvPicPr>
            <a:picLocks noChangeAspect="1"/>
          </p:cNvPicPr>
          <p:nvPr/>
        </p:nvPicPr>
        <p:blipFill>
          <a:blip r:embed="rId4" cstate="print"/>
          <a:stretch>
            <a:fillRect/>
          </a:stretch>
        </p:blipFill>
        <p:spPr>
          <a:xfrm>
            <a:off x="3611262" y="1262045"/>
            <a:ext cx="3032436" cy="3523605"/>
          </a:xfrm>
          <a:prstGeom prst="rect">
            <a:avLst/>
          </a:prstGeom>
        </p:spPr>
      </p:pic>
      <p:pic>
        <p:nvPicPr>
          <p:cNvPr id="9" name="Image 8" descr="2tps03.gif"/>
          <p:cNvPicPr>
            <a:picLocks noChangeAspect="1"/>
          </p:cNvPicPr>
          <p:nvPr/>
        </p:nvPicPr>
        <p:blipFill>
          <a:blip r:embed="rId5" cstate="print"/>
          <a:stretch>
            <a:fillRect/>
          </a:stretch>
        </p:blipFill>
        <p:spPr>
          <a:xfrm>
            <a:off x="7358078" y="1262045"/>
            <a:ext cx="2928958" cy="3506499"/>
          </a:xfrm>
          <a:prstGeom prst="rect">
            <a:avLst/>
          </a:prstGeom>
        </p:spPr>
      </p:pic>
      <p:sp>
        <p:nvSpPr>
          <p:cNvPr id="10" name="ZoneTexte 9"/>
          <p:cNvSpPr txBox="1"/>
          <p:nvPr/>
        </p:nvSpPr>
        <p:spPr>
          <a:xfrm>
            <a:off x="214278" y="4976822"/>
            <a:ext cx="3000396" cy="830997"/>
          </a:xfrm>
          <a:prstGeom prst="rect">
            <a:avLst/>
          </a:prstGeom>
          <a:noFill/>
        </p:spPr>
        <p:txBody>
          <a:bodyPr wrap="square" rtlCol="0">
            <a:spAutoFit/>
          </a:bodyPr>
          <a:lstStyle/>
          <a:p>
            <a:pPr>
              <a:buFont typeface="Wingdings" pitchFamily="2" charset="2"/>
              <a:buChar char="Ø"/>
            </a:pPr>
            <a:r>
              <a:rPr lang="fr-BE"/>
              <a:t>Piston rempli de mélange gazeux</a:t>
            </a:r>
          </a:p>
        </p:txBody>
      </p:sp>
      <p:sp>
        <p:nvSpPr>
          <p:cNvPr id="11" name="ZoneTexte 10"/>
          <p:cNvSpPr txBox="1"/>
          <p:nvPr/>
        </p:nvSpPr>
        <p:spPr>
          <a:xfrm>
            <a:off x="3786178" y="4976822"/>
            <a:ext cx="3000396" cy="1569660"/>
          </a:xfrm>
          <a:prstGeom prst="rect">
            <a:avLst/>
          </a:prstGeom>
          <a:noFill/>
        </p:spPr>
        <p:txBody>
          <a:bodyPr wrap="square" rtlCol="0">
            <a:spAutoFit/>
          </a:bodyPr>
          <a:lstStyle/>
          <a:p>
            <a:pPr>
              <a:buFont typeface="Wingdings" pitchFamily="2" charset="2"/>
              <a:buChar char="Ø"/>
            </a:pPr>
            <a:r>
              <a:rPr lang="fr-BE"/>
              <a:t>Début de compression</a:t>
            </a:r>
          </a:p>
          <a:p>
            <a:pPr>
              <a:buFont typeface="Wingdings" pitchFamily="2" charset="2"/>
              <a:buChar char="Ø"/>
            </a:pPr>
            <a:r>
              <a:rPr lang="fr-BE"/>
              <a:t>Le carter se remplit de mélange gazeux</a:t>
            </a:r>
          </a:p>
        </p:txBody>
      </p:sp>
      <p:sp>
        <p:nvSpPr>
          <p:cNvPr id="12" name="ZoneTexte 11"/>
          <p:cNvSpPr txBox="1"/>
          <p:nvPr/>
        </p:nvSpPr>
        <p:spPr>
          <a:xfrm>
            <a:off x="7286640" y="4976822"/>
            <a:ext cx="3000396" cy="1569660"/>
          </a:xfrm>
          <a:prstGeom prst="rect">
            <a:avLst/>
          </a:prstGeom>
          <a:noFill/>
        </p:spPr>
        <p:txBody>
          <a:bodyPr wrap="square" rtlCol="0">
            <a:spAutoFit/>
          </a:bodyPr>
          <a:lstStyle/>
          <a:p>
            <a:pPr>
              <a:buFont typeface="Wingdings" pitchFamily="2" charset="2"/>
              <a:buChar char="Ø"/>
            </a:pPr>
            <a:r>
              <a:rPr lang="fr-BE"/>
              <a:t>Carter rempli de mélange gazeux</a:t>
            </a:r>
          </a:p>
          <a:p>
            <a:pPr>
              <a:buFont typeface="Wingdings" pitchFamily="2" charset="2"/>
              <a:buChar char="Ø"/>
            </a:pPr>
            <a:r>
              <a:rPr lang="fr-BE"/>
              <a:t>Fin de compression</a:t>
            </a:r>
          </a:p>
          <a:p>
            <a:pPr>
              <a:buFont typeface="Wingdings" pitchFamily="2" charset="2"/>
              <a:buChar char="Ø"/>
            </a:pPr>
            <a:r>
              <a:rPr lang="fr-BE"/>
              <a:t>Explosion</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1000"/>
                            </p:stCondLst>
                            <p:childTnLst>
                              <p:par>
                                <p:cTn id="16" presetID="5" presetClass="entr" presetSubtype="1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heckerboard(across)">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par>
                          <p:cTn id="26" fill="hold">
                            <p:stCondLst>
                              <p:cond delay="500"/>
                            </p:stCondLst>
                            <p:childTnLst>
                              <p:par>
                                <p:cTn id="27" presetID="5" presetClass="entr" presetSubtype="1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heckerboard(across)">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childTnLst>
                          </p:cTn>
                        </p:par>
                        <p:par>
                          <p:cTn id="37" fill="hold">
                            <p:stCondLst>
                              <p:cond delay="500"/>
                            </p:stCondLst>
                            <p:childTnLst>
                              <p:par>
                                <p:cTn id="38" presetID="5" presetClass="entr" presetSubtype="10"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checkerboard(across)">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11" grpId="0"/>
      <p:bldP spid="1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Espace réservé du numéro de diapositive 3"/>
          <p:cNvSpPr>
            <a:spLocks noGrp="1"/>
          </p:cNvSpPr>
          <p:nvPr>
            <p:ph type="sldNum" sz="quarter" idx="10"/>
          </p:nvPr>
        </p:nvSpPr>
        <p:spPr>
          <a:noFill/>
        </p:spPr>
        <p:txBody>
          <a:bodyPr/>
          <a:lstStyle/>
          <a:p>
            <a:pPr defTabSz="1073150"/>
            <a:fld id="{3A96C963-07A4-49D5-8BF4-4F7F144A5E45}" type="slidenum">
              <a:rPr lang="fr-BE" smtClean="0"/>
              <a:pPr defTabSz="1073150"/>
              <a:t>80</a:t>
            </a:fld>
            <a:endParaRPr lang="fr-BE"/>
          </a:p>
        </p:txBody>
      </p:sp>
      <p:sp>
        <p:nvSpPr>
          <p:cNvPr id="10" name="Rectangle 2"/>
          <p:cNvSpPr>
            <a:spLocks noGrp="1" noChangeArrowheads="1"/>
          </p:cNvSpPr>
          <p:nvPr>
            <p:ph type="title"/>
          </p:nvPr>
        </p:nvSpPr>
        <p:spPr>
          <a:xfrm>
            <a:off x="1828800" y="126238"/>
            <a:ext cx="8458200" cy="985774"/>
          </a:xfrm>
        </p:spPr>
        <p:txBody>
          <a:bodyPr lIns="100004" tIns="49208" rIns="100004" bIns="49208"/>
          <a:lstStyle/>
          <a:p>
            <a:pPr>
              <a:defRPr/>
            </a:pPr>
            <a:r>
              <a:rPr lang="fr-BE" sz="3600">
                <a:solidFill>
                  <a:schemeClr val="accent4"/>
                </a:solidFill>
              </a:rPr>
              <a:t>Allumage classique</a:t>
            </a:r>
            <a:br>
              <a:rPr lang="fr-BE" sz="3600">
                <a:solidFill>
                  <a:schemeClr val="accent4"/>
                </a:solidFill>
              </a:rPr>
            </a:br>
            <a:r>
              <a:rPr lang="fr-BE" sz="3600">
                <a:solidFill>
                  <a:schemeClr val="accent4"/>
                </a:solidFill>
              </a:rPr>
              <a:t>Bobines multiples</a:t>
            </a:r>
          </a:p>
        </p:txBody>
      </p:sp>
      <p:pic>
        <p:nvPicPr>
          <p:cNvPr id="5" name="Image 4" descr="dkwallum.JPG"/>
          <p:cNvPicPr>
            <a:picLocks noChangeAspect="1"/>
          </p:cNvPicPr>
          <p:nvPr/>
        </p:nvPicPr>
        <p:blipFill>
          <a:blip r:embed="rId3" cstate="print"/>
          <a:stretch>
            <a:fillRect/>
          </a:stretch>
        </p:blipFill>
        <p:spPr>
          <a:xfrm>
            <a:off x="0" y="3690938"/>
            <a:ext cx="4730749" cy="3548062"/>
          </a:xfrm>
          <a:prstGeom prst="rect">
            <a:avLst/>
          </a:prstGeom>
        </p:spPr>
      </p:pic>
      <p:pic>
        <p:nvPicPr>
          <p:cNvPr id="6" name="Image 5" descr="DKV.jpg"/>
          <p:cNvPicPr>
            <a:picLocks noChangeAspect="1"/>
          </p:cNvPicPr>
          <p:nvPr/>
        </p:nvPicPr>
        <p:blipFill>
          <a:blip r:embed="rId4" cstate="print"/>
          <a:stretch>
            <a:fillRect/>
          </a:stretch>
        </p:blipFill>
        <p:spPr>
          <a:xfrm>
            <a:off x="4786310" y="1262046"/>
            <a:ext cx="5500690" cy="4125518"/>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Espace réservé du numéro de diapositive 3"/>
          <p:cNvSpPr>
            <a:spLocks noGrp="1"/>
          </p:cNvSpPr>
          <p:nvPr>
            <p:ph type="sldNum" sz="quarter" idx="10"/>
          </p:nvPr>
        </p:nvSpPr>
        <p:spPr>
          <a:noFill/>
        </p:spPr>
        <p:txBody>
          <a:bodyPr/>
          <a:lstStyle/>
          <a:p>
            <a:pPr defTabSz="1073150"/>
            <a:fld id="{3A96C963-07A4-49D5-8BF4-4F7F144A5E45}" type="slidenum">
              <a:rPr lang="fr-BE" smtClean="0"/>
              <a:pPr defTabSz="1073150"/>
              <a:t>81</a:t>
            </a:fld>
            <a:endParaRPr lang="fr-BE"/>
          </a:p>
        </p:txBody>
      </p:sp>
      <p:sp>
        <p:nvSpPr>
          <p:cNvPr id="10" name="Rectangle 2"/>
          <p:cNvSpPr>
            <a:spLocks noGrp="1" noChangeArrowheads="1"/>
          </p:cNvSpPr>
          <p:nvPr>
            <p:ph type="title"/>
          </p:nvPr>
        </p:nvSpPr>
        <p:spPr>
          <a:xfrm>
            <a:off x="1828800" y="126238"/>
            <a:ext cx="8458200" cy="985774"/>
          </a:xfrm>
        </p:spPr>
        <p:txBody>
          <a:bodyPr lIns="100004" tIns="49208" rIns="100004" bIns="49208"/>
          <a:lstStyle/>
          <a:p>
            <a:pPr>
              <a:defRPr/>
            </a:pPr>
            <a:r>
              <a:rPr lang="fr-BE" sz="3600">
                <a:solidFill>
                  <a:schemeClr val="accent4"/>
                </a:solidFill>
              </a:rPr>
              <a:t>Allumage MODERNE</a:t>
            </a:r>
            <a:br>
              <a:rPr lang="fr-BE" sz="3600">
                <a:solidFill>
                  <a:schemeClr val="accent4"/>
                </a:solidFill>
              </a:rPr>
            </a:br>
            <a:r>
              <a:rPr lang="fr-BE" sz="3600">
                <a:solidFill>
                  <a:schemeClr val="accent4"/>
                </a:solidFill>
              </a:rPr>
              <a:t>Bobines multiples</a:t>
            </a:r>
          </a:p>
        </p:txBody>
      </p:sp>
      <p:pic>
        <p:nvPicPr>
          <p:cNvPr id="4" name="Image 3" descr="Multiple coil.jpg"/>
          <p:cNvPicPr>
            <a:picLocks noChangeAspect="1"/>
          </p:cNvPicPr>
          <p:nvPr/>
        </p:nvPicPr>
        <p:blipFill>
          <a:blip r:embed="rId3" cstate="print"/>
          <a:stretch>
            <a:fillRect/>
          </a:stretch>
        </p:blipFill>
        <p:spPr>
          <a:xfrm>
            <a:off x="0" y="1252057"/>
            <a:ext cx="10287000" cy="4734885"/>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Espace réservé du numéro de diapositive 3"/>
          <p:cNvSpPr>
            <a:spLocks noGrp="1"/>
          </p:cNvSpPr>
          <p:nvPr>
            <p:ph type="sldNum" sz="quarter" idx="10"/>
          </p:nvPr>
        </p:nvSpPr>
        <p:spPr>
          <a:noFill/>
        </p:spPr>
        <p:txBody>
          <a:bodyPr/>
          <a:lstStyle/>
          <a:p>
            <a:pPr defTabSz="1073150"/>
            <a:fld id="{3A96C963-07A4-49D5-8BF4-4F7F144A5E45}" type="slidenum">
              <a:rPr lang="fr-BE" smtClean="0"/>
              <a:pPr defTabSz="1073150"/>
              <a:t>82</a:t>
            </a:fld>
            <a:endParaRPr lang="fr-BE"/>
          </a:p>
        </p:txBody>
      </p:sp>
      <p:sp>
        <p:nvSpPr>
          <p:cNvPr id="10" name="Rectangle 2"/>
          <p:cNvSpPr>
            <a:spLocks noGrp="1" noChangeArrowheads="1"/>
          </p:cNvSpPr>
          <p:nvPr>
            <p:ph type="title"/>
          </p:nvPr>
        </p:nvSpPr>
        <p:spPr>
          <a:xfrm>
            <a:off x="1828800" y="126238"/>
            <a:ext cx="8458200" cy="985774"/>
          </a:xfrm>
        </p:spPr>
        <p:txBody>
          <a:bodyPr lIns="100004" tIns="49208" rIns="100004" bIns="49208"/>
          <a:lstStyle/>
          <a:p>
            <a:pPr>
              <a:defRPr/>
            </a:pPr>
            <a:r>
              <a:rPr lang="fr-BE" sz="3600">
                <a:solidFill>
                  <a:schemeClr val="accent4"/>
                </a:solidFill>
              </a:rPr>
              <a:t>Allumage MODERNE</a:t>
            </a:r>
            <a:br>
              <a:rPr lang="fr-BE" sz="3600">
                <a:solidFill>
                  <a:schemeClr val="accent4"/>
                </a:solidFill>
              </a:rPr>
            </a:br>
            <a:r>
              <a:rPr lang="fr-BE" sz="3600">
                <a:solidFill>
                  <a:schemeClr val="accent4"/>
                </a:solidFill>
              </a:rPr>
              <a:t>Bobines ‘’intégrées’’</a:t>
            </a:r>
          </a:p>
        </p:txBody>
      </p:sp>
      <p:pic>
        <p:nvPicPr>
          <p:cNvPr id="7" name="Image 6" descr="Top-Coil.jpg"/>
          <p:cNvPicPr>
            <a:picLocks noChangeAspect="1"/>
          </p:cNvPicPr>
          <p:nvPr/>
        </p:nvPicPr>
        <p:blipFill>
          <a:blip r:embed="rId3" cstate="print"/>
          <a:stretch>
            <a:fillRect/>
          </a:stretch>
        </p:blipFill>
        <p:spPr>
          <a:xfrm>
            <a:off x="0" y="1262047"/>
            <a:ext cx="4806914" cy="5976954"/>
          </a:xfrm>
          <a:prstGeom prst="rect">
            <a:avLst/>
          </a:prstGeom>
        </p:spPr>
      </p:pic>
      <p:pic>
        <p:nvPicPr>
          <p:cNvPr id="8" name="Image 7" descr="Top Coil2.jpg"/>
          <p:cNvPicPr>
            <a:picLocks noChangeAspect="1"/>
          </p:cNvPicPr>
          <p:nvPr/>
        </p:nvPicPr>
        <p:blipFill>
          <a:blip r:embed="rId4" cstate="print"/>
          <a:stretch>
            <a:fillRect/>
          </a:stretch>
        </p:blipFill>
        <p:spPr>
          <a:xfrm>
            <a:off x="4808364" y="1262046"/>
            <a:ext cx="5478635" cy="5500726"/>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Espace réservé du numéro de diapositive 3"/>
          <p:cNvSpPr>
            <a:spLocks noGrp="1"/>
          </p:cNvSpPr>
          <p:nvPr>
            <p:ph type="sldNum" sz="quarter" idx="10"/>
          </p:nvPr>
        </p:nvSpPr>
        <p:spPr>
          <a:noFill/>
        </p:spPr>
        <p:txBody>
          <a:bodyPr/>
          <a:lstStyle/>
          <a:p>
            <a:pPr defTabSz="1073150"/>
            <a:fld id="{3A96C963-07A4-49D5-8BF4-4F7F144A5E45}" type="slidenum">
              <a:rPr lang="fr-BE" smtClean="0"/>
              <a:pPr defTabSz="1073150"/>
              <a:t>83</a:t>
            </a:fld>
            <a:endParaRPr lang="fr-BE"/>
          </a:p>
        </p:txBody>
      </p:sp>
      <p:sp>
        <p:nvSpPr>
          <p:cNvPr id="10" name="Rectangle 2"/>
          <p:cNvSpPr>
            <a:spLocks noGrp="1" noChangeArrowheads="1"/>
          </p:cNvSpPr>
          <p:nvPr>
            <p:ph type="title"/>
          </p:nvPr>
        </p:nvSpPr>
        <p:spPr>
          <a:xfrm>
            <a:off x="1828800" y="126238"/>
            <a:ext cx="8458200" cy="985774"/>
          </a:xfrm>
        </p:spPr>
        <p:txBody>
          <a:bodyPr lIns="100004" tIns="49208" rIns="100004" bIns="49208"/>
          <a:lstStyle/>
          <a:p>
            <a:pPr>
              <a:defRPr/>
            </a:pPr>
            <a:r>
              <a:rPr lang="fr-BE" sz="3600">
                <a:solidFill>
                  <a:schemeClr val="accent4"/>
                </a:solidFill>
              </a:rPr>
              <a:t>Allumage MODERNE</a:t>
            </a:r>
            <a:br>
              <a:rPr lang="fr-BE" sz="3600">
                <a:solidFill>
                  <a:schemeClr val="accent4"/>
                </a:solidFill>
              </a:rPr>
            </a:br>
            <a:r>
              <a:rPr lang="fr-BE" sz="3600">
                <a:solidFill>
                  <a:schemeClr val="accent4"/>
                </a:solidFill>
              </a:rPr>
              <a:t>Bobines multiples</a:t>
            </a:r>
          </a:p>
        </p:txBody>
      </p:sp>
      <p:pic>
        <p:nvPicPr>
          <p:cNvPr id="5" name="Image 4" descr="Cassette d'allumage.jpg"/>
          <p:cNvPicPr>
            <a:picLocks noChangeAspect="1"/>
          </p:cNvPicPr>
          <p:nvPr/>
        </p:nvPicPr>
        <p:blipFill>
          <a:blip r:embed="rId3" cstate="print"/>
          <a:stretch>
            <a:fillRect/>
          </a:stretch>
        </p:blipFill>
        <p:spPr>
          <a:xfrm>
            <a:off x="1641853" y="1262047"/>
            <a:ext cx="7144985" cy="5976954"/>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 presetClass="entr" presetSubtype="16"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Espace réservé du numéro de diapositive 3"/>
          <p:cNvSpPr>
            <a:spLocks noGrp="1"/>
          </p:cNvSpPr>
          <p:nvPr>
            <p:ph type="sldNum" sz="quarter" idx="10"/>
          </p:nvPr>
        </p:nvSpPr>
        <p:spPr>
          <a:noFill/>
        </p:spPr>
        <p:txBody>
          <a:bodyPr/>
          <a:lstStyle/>
          <a:p>
            <a:pPr defTabSz="1073150"/>
            <a:fld id="{3A96C963-07A4-49D5-8BF4-4F7F144A5E45}" type="slidenum">
              <a:rPr lang="fr-BE" smtClean="0"/>
              <a:pPr defTabSz="1073150"/>
              <a:t>84</a:t>
            </a:fld>
            <a:endParaRPr lang="fr-BE"/>
          </a:p>
        </p:txBody>
      </p:sp>
      <p:sp>
        <p:nvSpPr>
          <p:cNvPr id="10"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Allumage classique</a:t>
            </a:r>
            <a:br>
              <a:rPr lang="fr-BE" sz="3600">
                <a:solidFill>
                  <a:schemeClr val="accent4"/>
                </a:solidFill>
              </a:rPr>
            </a:br>
            <a:r>
              <a:rPr lang="fr-BE" sz="3600">
                <a:solidFill>
                  <a:schemeClr val="accent4"/>
                </a:solidFill>
              </a:rPr>
              <a:t>Bobine double</a:t>
            </a:r>
          </a:p>
        </p:txBody>
      </p:sp>
      <p:pic>
        <p:nvPicPr>
          <p:cNvPr id="11" name="Image 10" descr="Bobine 2CV.jpg"/>
          <p:cNvPicPr>
            <a:picLocks noChangeAspect="1"/>
          </p:cNvPicPr>
          <p:nvPr/>
        </p:nvPicPr>
        <p:blipFill>
          <a:blip r:embed="rId3" cstate="print"/>
          <a:stretch>
            <a:fillRect/>
          </a:stretch>
        </p:blipFill>
        <p:spPr>
          <a:xfrm>
            <a:off x="5143500" y="5090961"/>
            <a:ext cx="4786310" cy="1814687"/>
          </a:xfrm>
          <a:prstGeom prst="rect">
            <a:avLst/>
          </a:prstGeom>
        </p:spPr>
      </p:pic>
      <p:pic>
        <p:nvPicPr>
          <p:cNvPr id="14" name="Image 13" descr="2cvallum.gif"/>
          <p:cNvPicPr>
            <a:picLocks noChangeAspect="1"/>
          </p:cNvPicPr>
          <p:nvPr/>
        </p:nvPicPr>
        <p:blipFill>
          <a:blip r:embed="rId4" cstate="print"/>
          <a:stretch>
            <a:fillRect/>
          </a:stretch>
        </p:blipFill>
        <p:spPr>
          <a:xfrm>
            <a:off x="142840" y="1404922"/>
            <a:ext cx="6944465" cy="3500462"/>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par>
                          <p:cTn id="13" fill="hold">
                            <p:stCondLst>
                              <p:cond delay="1000"/>
                            </p:stCondLst>
                            <p:childTnLst>
                              <p:par>
                                <p:cTn id="14" presetID="5" presetClass="entr" presetSubtype="1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heckerboard(across)">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u numéro de diapositive 3"/>
          <p:cNvSpPr>
            <a:spLocks noGrp="1"/>
          </p:cNvSpPr>
          <p:nvPr>
            <p:ph type="sldNum" sz="quarter" idx="10"/>
          </p:nvPr>
        </p:nvSpPr>
        <p:spPr>
          <a:noFill/>
        </p:spPr>
        <p:txBody>
          <a:bodyPr/>
          <a:lstStyle/>
          <a:p>
            <a:pPr defTabSz="1073150"/>
            <a:fld id="{EE37B2C6-2E54-4094-852C-B60BFC19F698}" type="slidenum">
              <a:rPr lang="fr-BE" smtClean="0"/>
              <a:pPr defTabSz="1073150"/>
              <a:t>85</a:t>
            </a:fld>
            <a:endParaRPr lang="fr-BE"/>
          </a:p>
        </p:txBody>
      </p:sp>
      <p:graphicFrame>
        <p:nvGraphicFramePr>
          <p:cNvPr id="6" name="Diagramme 5"/>
          <p:cNvGraphicFramePr/>
          <p:nvPr/>
        </p:nvGraphicFramePr>
        <p:xfrm>
          <a:off x="571468" y="1333500"/>
          <a:ext cx="8929750" cy="57864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2"/>
          <p:cNvSpPr>
            <a:spLocks noGrp="1" noChangeArrowheads="1"/>
          </p:cNvSpPr>
          <p:nvPr>
            <p:ph type="title"/>
          </p:nvPr>
        </p:nvSpPr>
        <p:spPr>
          <a:xfrm>
            <a:off x="1828800" y="126239"/>
            <a:ext cx="8458200" cy="985774"/>
          </a:xfrm>
        </p:spPr>
        <p:txBody>
          <a:bodyPr lIns="100004" tIns="49208" rIns="100004" bIns="49208"/>
          <a:lstStyle/>
          <a:p>
            <a:pPr>
              <a:defRPr/>
            </a:pPr>
            <a:r>
              <a:rPr lang="fr-BE" sz="3600">
                <a:solidFill>
                  <a:schemeClr val="accent4"/>
                </a:solidFill>
              </a:rPr>
              <a:t>Allumage classique</a:t>
            </a:r>
            <a:br>
              <a:rPr lang="fr-BE" sz="3600">
                <a:solidFill>
                  <a:schemeClr val="accent4"/>
                </a:solidFill>
              </a:rPr>
            </a:br>
            <a:r>
              <a:rPr lang="fr-BE" sz="3600">
                <a:solidFill>
                  <a:schemeClr val="accent4"/>
                </a:solidFill>
              </a:rPr>
              <a:t>Bobine double</a:t>
            </a:r>
          </a:p>
        </p:txBody>
      </p:sp>
      <p:sp>
        <p:nvSpPr>
          <p:cNvPr id="10" name="Éclair 9"/>
          <p:cNvSpPr/>
          <p:nvPr/>
        </p:nvSpPr>
        <p:spPr bwMode="auto">
          <a:xfrm>
            <a:off x="6286508" y="5191136"/>
            <a:ext cx="914400" cy="914400"/>
          </a:xfrm>
          <a:prstGeom prst="lightningBolt">
            <a:avLst/>
          </a:prstGeom>
          <a:solidFill>
            <a:srgbClr val="FF0000"/>
          </a:solidFill>
          <a:ln w="12700" cap="flat" cmpd="sng" algn="ctr">
            <a:solidFill>
              <a:schemeClr val="tx1"/>
            </a:solidFill>
            <a:prstDash val="solid"/>
            <a:round/>
            <a:headEnd type="none" w="sm" len="sm"/>
            <a:tailEnd type="none" w="sm" len="sm"/>
          </a:ln>
          <a:effectLst>
            <a:outerShdw blurRad="50800" dist="38100" dir="2700000" algn="tl" rotWithShape="0">
              <a:prstClr val="black">
                <a:alpha val="40000"/>
              </a:prstClr>
            </a:outerShdw>
          </a:effectLst>
          <a:scene3d>
            <a:camera prst="orthographicFront"/>
            <a:lightRig rig="threePt" dir="t"/>
          </a:scene3d>
          <a:sp3d>
            <a:bevelT w="12700"/>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a:ln>
                <a:noFill/>
              </a:ln>
              <a:solidFill>
                <a:srgbClr val="CC0000"/>
              </a:solidFill>
              <a:effectLst/>
              <a:latin typeface="Times New Roman" pitchFamily="18" charset="0"/>
            </a:endParaRPr>
          </a:p>
        </p:txBody>
      </p:sp>
      <p:sp>
        <p:nvSpPr>
          <p:cNvPr id="7" name="Éclair 6"/>
          <p:cNvSpPr/>
          <p:nvPr/>
        </p:nvSpPr>
        <p:spPr bwMode="auto">
          <a:xfrm>
            <a:off x="2714608" y="2333616"/>
            <a:ext cx="914400" cy="914400"/>
          </a:xfrm>
          <a:prstGeom prst="lightningBolt">
            <a:avLst/>
          </a:prstGeom>
          <a:solidFill>
            <a:srgbClr val="FF0000"/>
          </a:solidFill>
          <a:ln w="12700" cap="flat" cmpd="sng" algn="ctr">
            <a:solidFill>
              <a:schemeClr val="tx1"/>
            </a:solidFill>
            <a:prstDash val="solid"/>
            <a:round/>
            <a:headEnd type="none" w="sm" len="sm"/>
            <a:tailEnd type="none" w="sm" len="sm"/>
          </a:ln>
          <a:effectLst>
            <a:outerShdw blurRad="50800" dist="38100" dir="2700000" algn="tl" rotWithShape="0">
              <a:prstClr val="black">
                <a:alpha val="40000"/>
              </a:prstClr>
            </a:outerShdw>
          </a:effectLst>
          <a:scene3d>
            <a:camera prst="orthographicFront"/>
            <a:lightRig rig="threePt" dir="t"/>
          </a:scene3d>
          <a:sp3d>
            <a:bevelT w="12700"/>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a:ln>
                <a:noFill/>
              </a:ln>
              <a:solidFill>
                <a:srgbClr val="CC0000"/>
              </a:solidFill>
              <a:effectLst/>
              <a:latin typeface="Times New Roman" pitchFamily="18"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par>
                          <p:cTn id="13" fill="hold">
                            <p:stCondLst>
                              <p:cond delay="1000"/>
                            </p:stCondLst>
                            <p:childTnLst>
                              <p:par>
                                <p:cTn id="14" presetID="53"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3"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9" grpId="0" animBg="1"/>
      <p:bldP spid="10" grpId="0" animBg="1"/>
      <p:bldP spid="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Espace réservé du numéro de diapositive 3"/>
          <p:cNvSpPr>
            <a:spLocks noGrp="1"/>
          </p:cNvSpPr>
          <p:nvPr>
            <p:ph type="sldNum" sz="quarter" idx="10"/>
          </p:nvPr>
        </p:nvSpPr>
        <p:spPr>
          <a:noFill/>
        </p:spPr>
        <p:txBody>
          <a:bodyPr/>
          <a:lstStyle/>
          <a:p>
            <a:pPr defTabSz="1073150"/>
            <a:fld id="{3A96C963-07A4-49D5-8BF4-4F7F144A5E45}" type="slidenum">
              <a:rPr lang="fr-BE" smtClean="0"/>
              <a:pPr defTabSz="1073150"/>
              <a:t>86</a:t>
            </a:fld>
            <a:endParaRPr lang="fr-BE"/>
          </a:p>
        </p:txBody>
      </p:sp>
      <p:sp>
        <p:nvSpPr>
          <p:cNvPr id="10"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Allumage classique</a:t>
            </a:r>
            <a:br>
              <a:rPr lang="fr-BE" sz="3600">
                <a:solidFill>
                  <a:schemeClr val="accent4"/>
                </a:solidFill>
              </a:rPr>
            </a:br>
            <a:r>
              <a:rPr lang="fr-BE" sz="3600">
                <a:solidFill>
                  <a:schemeClr val="accent4"/>
                </a:solidFill>
              </a:rPr>
              <a:t>Bobine double</a:t>
            </a:r>
          </a:p>
        </p:txBody>
      </p:sp>
      <p:pic>
        <p:nvPicPr>
          <p:cNvPr id="13" name="Image 12" descr="Bobine double.jpg"/>
          <p:cNvPicPr>
            <a:picLocks noChangeAspect="1"/>
          </p:cNvPicPr>
          <p:nvPr/>
        </p:nvPicPr>
        <p:blipFill>
          <a:blip r:embed="rId3" cstate="print"/>
          <a:stretch>
            <a:fillRect/>
          </a:stretch>
        </p:blipFill>
        <p:spPr>
          <a:xfrm>
            <a:off x="2286016" y="2307344"/>
            <a:ext cx="5214938" cy="3455296"/>
          </a:xfrm>
          <a:prstGeom prst="rect">
            <a:avLst/>
          </a:prstGeom>
        </p:spPr>
      </p:pic>
      <p:sp>
        <p:nvSpPr>
          <p:cNvPr id="7" name="Rectangle 6"/>
          <p:cNvSpPr/>
          <p:nvPr/>
        </p:nvSpPr>
        <p:spPr bwMode="auto">
          <a:xfrm>
            <a:off x="2285980" y="4691070"/>
            <a:ext cx="1928826" cy="857256"/>
          </a:xfrm>
          <a:prstGeom prst="rect">
            <a:avLst/>
          </a:prstGeom>
          <a:noFill/>
          <a:ln w="635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a:ln>
                <a:noFill/>
              </a:ln>
              <a:solidFill>
                <a:srgbClr val="CC0000"/>
              </a:solidFill>
              <a:effectLst/>
              <a:latin typeface="Times New Roman" pitchFamily="18" charset="0"/>
            </a:endParaRPr>
          </a:p>
        </p:txBody>
      </p:sp>
      <p:sp>
        <p:nvSpPr>
          <p:cNvPr id="8" name="ZoneTexte 7"/>
          <p:cNvSpPr txBox="1"/>
          <p:nvPr/>
        </p:nvSpPr>
        <p:spPr>
          <a:xfrm>
            <a:off x="2357418" y="4872347"/>
            <a:ext cx="1785950" cy="461665"/>
          </a:xfrm>
          <a:prstGeom prst="rect">
            <a:avLst/>
          </a:prstGeom>
          <a:noFill/>
        </p:spPr>
        <p:txBody>
          <a:bodyPr wrap="square" rtlCol="0">
            <a:spAutoFit/>
          </a:bodyPr>
          <a:lstStyle/>
          <a:p>
            <a:r>
              <a:rPr lang="fr-BE"/>
              <a:t>Vis platinées</a:t>
            </a:r>
          </a:p>
        </p:txBody>
      </p:sp>
      <p:sp>
        <p:nvSpPr>
          <p:cNvPr id="9" name="ZoneTexte 8"/>
          <p:cNvSpPr txBox="1"/>
          <p:nvPr/>
        </p:nvSpPr>
        <p:spPr>
          <a:xfrm>
            <a:off x="7072326" y="3405186"/>
            <a:ext cx="1214446" cy="461665"/>
          </a:xfrm>
          <a:prstGeom prst="rect">
            <a:avLst/>
          </a:prstGeom>
          <a:noFill/>
        </p:spPr>
        <p:txBody>
          <a:bodyPr wrap="square" rtlCol="0">
            <a:spAutoFit/>
          </a:bodyPr>
          <a:lstStyle/>
          <a:p>
            <a:r>
              <a:rPr lang="fr-BE" b="1">
                <a:solidFill>
                  <a:srgbClr val="00B050"/>
                </a:solidFill>
                <a:effectLst>
                  <a:outerShdw blurRad="38100" dist="38100" dir="2700000" algn="tl">
                    <a:srgbClr val="000000">
                      <a:alpha val="43137"/>
                    </a:srgbClr>
                  </a:outerShdw>
                </a:effectLst>
              </a:rPr>
              <a:t>0 V</a:t>
            </a:r>
          </a:p>
        </p:txBody>
      </p:sp>
      <p:sp>
        <p:nvSpPr>
          <p:cNvPr id="12" name="ZoneTexte 11"/>
          <p:cNvSpPr txBox="1"/>
          <p:nvPr/>
        </p:nvSpPr>
        <p:spPr>
          <a:xfrm>
            <a:off x="4714872" y="2229141"/>
            <a:ext cx="1143008" cy="461665"/>
          </a:xfrm>
          <a:prstGeom prst="rect">
            <a:avLst/>
          </a:prstGeom>
          <a:noFill/>
        </p:spPr>
        <p:txBody>
          <a:bodyPr wrap="square" rtlCol="0">
            <a:spAutoFit/>
          </a:bodyPr>
          <a:lstStyle/>
          <a:p>
            <a:r>
              <a:rPr lang="fr-BE" b="1">
                <a:solidFill>
                  <a:srgbClr val="000099"/>
                </a:solidFill>
                <a:effectLst>
                  <a:outerShdw blurRad="38100" dist="38100" dir="2700000" algn="tl">
                    <a:srgbClr val="000000">
                      <a:alpha val="43137"/>
                    </a:srgbClr>
                  </a:outerShdw>
                </a:effectLst>
              </a:rPr>
              <a:t>-15 kV</a:t>
            </a:r>
          </a:p>
        </p:txBody>
      </p:sp>
      <p:sp>
        <p:nvSpPr>
          <p:cNvPr id="15" name="ZoneTexte 14"/>
          <p:cNvSpPr txBox="1"/>
          <p:nvPr/>
        </p:nvSpPr>
        <p:spPr>
          <a:xfrm>
            <a:off x="4643434" y="4658033"/>
            <a:ext cx="1143008" cy="461665"/>
          </a:xfrm>
          <a:prstGeom prst="rect">
            <a:avLst/>
          </a:prstGeom>
          <a:noFill/>
        </p:spPr>
        <p:txBody>
          <a:bodyPr wrap="square" rtlCol="0">
            <a:spAutoFit/>
          </a:bodyPr>
          <a:lstStyle/>
          <a:p>
            <a:r>
              <a:rPr lang="fr-BE" b="1">
                <a:effectLst>
                  <a:outerShdw blurRad="38100" dist="38100" dir="2700000" algn="tl">
                    <a:srgbClr val="000000">
                      <a:alpha val="43137"/>
                    </a:srgbClr>
                  </a:outerShdw>
                </a:effectLst>
              </a:rPr>
              <a:t>+15 kV</a:t>
            </a:r>
          </a:p>
        </p:txBody>
      </p:sp>
      <p:sp>
        <p:nvSpPr>
          <p:cNvPr id="16" name="ZoneTexte 15"/>
          <p:cNvSpPr txBox="1"/>
          <p:nvPr/>
        </p:nvSpPr>
        <p:spPr>
          <a:xfrm>
            <a:off x="2214542" y="2300579"/>
            <a:ext cx="1000132" cy="461665"/>
          </a:xfrm>
          <a:prstGeom prst="rect">
            <a:avLst/>
          </a:prstGeom>
          <a:noFill/>
        </p:spPr>
        <p:txBody>
          <a:bodyPr wrap="square" rtlCol="0">
            <a:spAutoFit/>
          </a:bodyPr>
          <a:lstStyle/>
          <a:p>
            <a:r>
              <a:rPr lang="fr-BE"/>
              <a:t>+12V</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heckerboard(across)">
                                      <p:cBhvr>
                                        <p:cTn id="12" dur="500"/>
                                        <p:tgtEl>
                                          <p:spTgt spid="13"/>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heckerboard(across)">
                                      <p:cBhvr>
                                        <p:cTn id="18" dur="500"/>
                                        <p:tgtEl>
                                          <p:spTgt spid="16"/>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heckerboard(across)">
                                      <p:cBhvr>
                                        <p:cTn id="21" dur="500"/>
                                        <p:tgtEl>
                                          <p:spTgt spid="8"/>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heckerboard(across)">
                                      <p:cBhvr>
                                        <p:cTn id="24" dur="500"/>
                                        <p:tgtEl>
                                          <p:spTgt spid="9"/>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heckerboard(across)">
                                      <p:cBhvr>
                                        <p:cTn id="27" dur="500"/>
                                        <p:tgtEl>
                                          <p:spTgt spid="12"/>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checkerboard(across)">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P spid="8" grpId="0"/>
      <p:bldP spid="9" grpId="0"/>
      <p:bldP spid="12" grpId="0"/>
      <p:bldP spid="15" grpId="0"/>
      <p:bldP spid="16"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Espace réservé du numéro de diapositive 3"/>
          <p:cNvSpPr>
            <a:spLocks noGrp="1"/>
          </p:cNvSpPr>
          <p:nvPr>
            <p:ph type="sldNum" sz="quarter" idx="10"/>
          </p:nvPr>
        </p:nvSpPr>
        <p:spPr>
          <a:noFill/>
        </p:spPr>
        <p:txBody>
          <a:bodyPr/>
          <a:lstStyle/>
          <a:p>
            <a:pPr defTabSz="1073150"/>
            <a:fld id="{3A96C963-07A4-49D5-8BF4-4F7F144A5E45}" type="slidenum">
              <a:rPr lang="fr-BE" smtClean="0"/>
              <a:pPr defTabSz="1073150"/>
              <a:t>87</a:t>
            </a:fld>
            <a:endParaRPr lang="fr-BE"/>
          </a:p>
        </p:txBody>
      </p:sp>
      <p:sp>
        <p:nvSpPr>
          <p:cNvPr id="10" name="Rectangle 2"/>
          <p:cNvSpPr>
            <a:spLocks noGrp="1" noChangeArrowheads="1"/>
          </p:cNvSpPr>
          <p:nvPr>
            <p:ph type="title"/>
          </p:nvPr>
        </p:nvSpPr>
        <p:spPr>
          <a:xfrm>
            <a:off x="1828800" y="126238"/>
            <a:ext cx="8458200" cy="985774"/>
          </a:xfrm>
        </p:spPr>
        <p:txBody>
          <a:bodyPr lIns="100004" tIns="49208" rIns="100004" bIns="49208"/>
          <a:lstStyle/>
          <a:p>
            <a:pPr>
              <a:defRPr/>
            </a:pPr>
            <a:r>
              <a:rPr lang="fr-BE" sz="3600">
                <a:solidFill>
                  <a:schemeClr val="accent4"/>
                </a:solidFill>
              </a:rPr>
              <a:t>Allumage classique</a:t>
            </a:r>
            <a:br>
              <a:rPr lang="fr-BE" sz="3600">
                <a:solidFill>
                  <a:schemeClr val="accent4"/>
                </a:solidFill>
              </a:rPr>
            </a:br>
            <a:r>
              <a:rPr lang="fr-BE" sz="3600">
                <a:solidFill>
                  <a:schemeClr val="accent4"/>
                </a:solidFill>
              </a:rPr>
              <a:t>Bobine double</a:t>
            </a:r>
          </a:p>
        </p:txBody>
      </p:sp>
      <p:sp>
        <p:nvSpPr>
          <p:cNvPr id="7" name="ZoneTexte 6"/>
          <p:cNvSpPr txBox="1">
            <a:spLocks noChangeArrowheads="1"/>
          </p:cNvSpPr>
          <p:nvPr/>
        </p:nvSpPr>
        <p:spPr bwMode="auto">
          <a:xfrm>
            <a:off x="214313" y="1404938"/>
            <a:ext cx="9929812" cy="3785652"/>
          </a:xfrm>
          <a:prstGeom prst="rect">
            <a:avLst/>
          </a:prstGeom>
          <a:noFill/>
          <a:ln w="9525">
            <a:noFill/>
            <a:miter lim="800000"/>
            <a:headEnd/>
            <a:tailEnd/>
          </a:ln>
        </p:spPr>
        <p:txBody>
          <a:bodyPr>
            <a:spAutoFit/>
          </a:bodyPr>
          <a:lstStyle/>
          <a:p>
            <a:pPr>
              <a:defRPr/>
            </a:pPr>
            <a:r>
              <a:rPr lang="fr-BE" sz="2000" b="1">
                <a:effectLst>
                  <a:outerShdw blurRad="38100" dist="38100" dir="2700000" algn="tl">
                    <a:srgbClr val="000000">
                      <a:alpha val="43137"/>
                    </a:srgbClr>
                  </a:outerShdw>
                </a:effectLst>
              </a:rPr>
              <a:t>Avantages</a:t>
            </a:r>
          </a:p>
          <a:p>
            <a:pPr>
              <a:defRPr/>
            </a:pPr>
            <a:endParaRPr lang="fr-BE" sz="2000" b="1">
              <a:effectLst>
                <a:outerShdw blurRad="38100" dist="38100" dir="2700000" algn="tl">
                  <a:srgbClr val="000000">
                    <a:alpha val="43137"/>
                  </a:srgbClr>
                </a:outerShdw>
              </a:effectLst>
            </a:endParaRPr>
          </a:p>
          <a:p>
            <a:pPr marL="914400" lvl="1" indent="-457200">
              <a:buFont typeface="Wingdings" pitchFamily="2" charset="2"/>
              <a:buChar char="Ø"/>
              <a:defRPr/>
            </a:pPr>
            <a:r>
              <a:rPr lang="fr-BE" sz="2000"/>
              <a:t>Simplicité.</a:t>
            </a:r>
          </a:p>
          <a:p>
            <a:pPr marL="914400" lvl="1" indent="-457200">
              <a:buFont typeface="Wingdings" pitchFamily="2" charset="2"/>
              <a:buChar char="Ø"/>
              <a:defRPr/>
            </a:pPr>
            <a:r>
              <a:rPr lang="fr-BE" sz="2000"/>
              <a:t>Pas de distributeur HT.</a:t>
            </a:r>
          </a:p>
          <a:p>
            <a:pPr marL="914400" lvl="1" indent="-457200">
              <a:buFont typeface="Wingdings" pitchFamily="2" charset="2"/>
              <a:buChar char="Ø"/>
              <a:defRPr/>
            </a:pPr>
            <a:r>
              <a:rPr lang="fr-BE" sz="2000"/>
              <a:t>Fils HT plus court, moins de pertes en ligne.</a:t>
            </a:r>
          </a:p>
          <a:p>
            <a:pPr>
              <a:defRPr/>
            </a:pPr>
            <a:endParaRPr lang="fr-BE" sz="2000"/>
          </a:p>
          <a:p>
            <a:pPr>
              <a:defRPr/>
            </a:pPr>
            <a:endParaRPr lang="fr-BE" sz="2000"/>
          </a:p>
          <a:p>
            <a:pPr>
              <a:defRPr/>
            </a:pPr>
            <a:r>
              <a:rPr lang="fr-BE" sz="2000" b="1">
                <a:effectLst>
                  <a:outerShdw blurRad="38100" dist="38100" dir="2700000" algn="tl">
                    <a:srgbClr val="000000">
                      <a:alpha val="43137"/>
                    </a:srgbClr>
                  </a:outerShdw>
                </a:effectLst>
              </a:rPr>
              <a:t>Inconvénients</a:t>
            </a:r>
          </a:p>
          <a:p>
            <a:pPr>
              <a:defRPr/>
            </a:pPr>
            <a:endParaRPr lang="fr-BE" sz="2000" b="1">
              <a:effectLst>
                <a:outerShdw blurRad="38100" dist="38100" dir="2700000" algn="tl">
                  <a:srgbClr val="000000">
                    <a:alpha val="43137"/>
                  </a:srgbClr>
                </a:outerShdw>
              </a:effectLst>
            </a:endParaRPr>
          </a:p>
          <a:p>
            <a:pPr marL="914400" lvl="1" indent="-457200">
              <a:buFont typeface="Wingdings" pitchFamily="2" charset="2"/>
              <a:buChar char="Ø"/>
              <a:defRPr/>
            </a:pPr>
            <a:r>
              <a:rPr lang="fr-BE" sz="2000"/>
              <a:t>Une étincelle sur deux est perdue (elle se fait à vide à la fin de l’échappement).</a:t>
            </a:r>
          </a:p>
          <a:p>
            <a:pPr marL="914400" lvl="1" indent="-457200">
              <a:buFont typeface="Wingdings" pitchFamily="2" charset="2"/>
              <a:buChar char="Ø"/>
              <a:defRPr/>
            </a:pPr>
            <a:r>
              <a:rPr lang="fr-BE" sz="2000"/>
              <a:t>Une bougie fonctionne moins bien que l’autre (HT inversée).</a:t>
            </a:r>
          </a:p>
          <a:p>
            <a:pPr marL="914400" lvl="1" indent="-457200">
              <a:buFont typeface="Wingdings" pitchFamily="2" charset="2"/>
              <a:buChar char="Ø"/>
              <a:defRPr/>
            </a:pPr>
            <a:r>
              <a:rPr lang="fr-BE" sz="2000"/>
              <a:t>Permutation des 2 bougies nécessaire tous les 5.000km</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p:cTn id="13"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15" dur="500"/>
                                        <p:tgtEl>
                                          <p:spTgt spid="7">
                                            <p:txEl>
                                              <p:pRg st="2" end="2"/>
                                            </p:txEl>
                                          </p:spTgt>
                                        </p:tgtEl>
                                      </p:cBhvr>
                                    </p:animEffect>
                                  </p:childTnLst>
                                </p:cTn>
                              </p:par>
                            </p:childTnLst>
                          </p:cTn>
                        </p:par>
                        <p:par>
                          <p:cTn id="16" fill="hold">
                            <p:stCondLst>
                              <p:cond delay="500"/>
                            </p:stCondLst>
                            <p:childTnLst>
                              <p:par>
                                <p:cTn id="17" presetID="53" presetClass="entr" presetSubtype="0" fill="hold" nodeType="after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p:cTn id="19"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21" dur="500"/>
                                        <p:tgtEl>
                                          <p:spTgt spid="7">
                                            <p:txEl>
                                              <p:pRg st="3" end="3"/>
                                            </p:txEl>
                                          </p:spTgt>
                                        </p:tgtEl>
                                      </p:cBhvr>
                                    </p:animEffect>
                                  </p:childTnLst>
                                </p:cTn>
                              </p:par>
                            </p:childTnLst>
                          </p:cTn>
                        </p:par>
                        <p:par>
                          <p:cTn id="22" fill="hold">
                            <p:stCondLst>
                              <p:cond delay="1000"/>
                            </p:stCondLst>
                            <p:childTnLst>
                              <p:par>
                                <p:cTn id="23" presetID="53" presetClass="entr" presetSubtype="0" fill="hold" nodeType="after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 calcmode="lin" valueType="num">
                                      <p:cBhvr>
                                        <p:cTn id="25" dur="500" fill="hold"/>
                                        <p:tgtEl>
                                          <p:spTgt spid="7">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7">
                                            <p:txEl>
                                              <p:pRg st="4" end="4"/>
                                            </p:txEl>
                                          </p:spTgt>
                                        </p:tgtEl>
                                        <p:attrNameLst>
                                          <p:attrName>ppt_h</p:attrName>
                                        </p:attrNameLst>
                                      </p:cBhvr>
                                      <p:tavLst>
                                        <p:tav tm="0">
                                          <p:val>
                                            <p:fltVal val="0"/>
                                          </p:val>
                                        </p:tav>
                                        <p:tav tm="100000">
                                          <p:val>
                                            <p:strVal val="#ppt_h"/>
                                          </p:val>
                                        </p:tav>
                                      </p:tavLst>
                                    </p:anim>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nodeType="clickEffect">
                                  <p:stCondLst>
                                    <p:cond delay="0"/>
                                  </p:stCondLst>
                                  <p:childTnLst>
                                    <p:set>
                                      <p:cBhvr>
                                        <p:cTn id="31" dur="1" fill="hold">
                                          <p:stCondLst>
                                            <p:cond delay="0"/>
                                          </p:stCondLst>
                                        </p:cTn>
                                        <p:tgtEl>
                                          <p:spTgt spid="7">
                                            <p:txEl>
                                              <p:pRg st="9" end="9"/>
                                            </p:txEl>
                                          </p:spTgt>
                                        </p:tgtEl>
                                        <p:attrNameLst>
                                          <p:attrName>style.visibility</p:attrName>
                                        </p:attrNameLst>
                                      </p:cBhvr>
                                      <p:to>
                                        <p:strVal val="visible"/>
                                      </p:to>
                                    </p:set>
                                    <p:anim calcmode="lin" valueType="num">
                                      <p:cBhvr>
                                        <p:cTn id="32" dur="500" fill="hold"/>
                                        <p:tgtEl>
                                          <p:spTgt spid="7">
                                            <p:txEl>
                                              <p:pRg st="9" end="9"/>
                                            </p:txEl>
                                          </p:spTgt>
                                        </p:tgtEl>
                                        <p:attrNameLst>
                                          <p:attrName>ppt_w</p:attrName>
                                        </p:attrNameLst>
                                      </p:cBhvr>
                                      <p:tavLst>
                                        <p:tav tm="0">
                                          <p:val>
                                            <p:fltVal val="0"/>
                                          </p:val>
                                        </p:tav>
                                        <p:tav tm="100000">
                                          <p:val>
                                            <p:strVal val="#ppt_w"/>
                                          </p:val>
                                        </p:tav>
                                      </p:tavLst>
                                    </p:anim>
                                    <p:anim calcmode="lin" valueType="num">
                                      <p:cBhvr>
                                        <p:cTn id="33" dur="500" fill="hold"/>
                                        <p:tgtEl>
                                          <p:spTgt spid="7">
                                            <p:txEl>
                                              <p:pRg st="9" end="9"/>
                                            </p:txEl>
                                          </p:spTgt>
                                        </p:tgtEl>
                                        <p:attrNameLst>
                                          <p:attrName>ppt_h</p:attrName>
                                        </p:attrNameLst>
                                      </p:cBhvr>
                                      <p:tavLst>
                                        <p:tav tm="0">
                                          <p:val>
                                            <p:fltVal val="0"/>
                                          </p:val>
                                        </p:tav>
                                        <p:tav tm="100000">
                                          <p:val>
                                            <p:strVal val="#ppt_h"/>
                                          </p:val>
                                        </p:tav>
                                      </p:tavLst>
                                    </p:anim>
                                    <p:animEffect transition="in" filter="fade">
                                      <p:cBhvr>
                                        <p:cTn id="34" dur="500"/>
                                        <p:tgtEl>
                                          <p:spTgt spid="7">
                                            <p:txEl>
                                              <p:pRg st="9" end="9"/>
                                            </p:txEl>
                                          </p:spTgt>
                                        </p:tgtEl>
                                      </p:cBhvr>
                                    </p:animEffect>
                                  </p:childTnLst>
                                </p:cTn>
                              </p:par>
                            </p:childTnLst>
                          </p:cTn>
                        </p:par>
                        <p:par>
                          <p:cTn id="35" fill="hold">
                            <p:stCondLst>
                              <p:cond delay="500"/>
                            </p:stCondLst>
                            <p:childTnLst>
                              <p:par>
                                <p:cTn id="36" presetID="53" presetClass="entr" presetSubtype="0" fill="hold" nodeType="afterEffect">
                                  <p:stCondLst>
                                    <p:cond delay="0"/>
                                  </p:stCondLst>
                                  <p:childTnLst>
                                    <p:set>
                                      <p:cBhvr>
                                        <p:cTn id="37" dur="1" fill="hold">
                                          <p:stCondLst>
                                            <p:cond delay="0"/>
                                          </p:stCondLst>
                                        </p:cTn>
                                        <p:tgtEl>
                                          <p:spTgt spid="7">
                                            <p:txEl>
                                              <p:pRg st="10" end="10"/>
                                            </p:txEl>
                                          </p:spTgt>
                                        </p:tgtEl>
                                        <p:attrNameLst>
                                          <p:attrName>style.visibility</p:attrName>
                                        </p:attrNameLst>
                                      </p:cBhvr>
                                      <p:to>
                                        <p:strVal val="visible"/>
                                      </p:to>
                                    </p:set>
                                    <p:anim calcmode="lin" valueType="num">
                                      <p:cBhvr>
                                        <p:cTn id="38" dur="500" fill="hold"/>
                                        <p:tgtEl>
                                          <p:spTgt spid="7">
                                            <p:txEl>
                                              <p:pRg st="10" end="10"/>
                                            </p:txEl>
                                          </p:spTgt>
                                        </p:tgtEl>
                                        <p:attrNameLst>
                                          <p:attrName>ppt_w</p:attrName>
                                        </p:attrNameLst>
                                      </p:cBhvr>
                                      <p:tavLst>
                                        <p:tav tm="0">
                                          <p:val>
                                            <p:fltVal val="0"/>
                                          </p:val>
                                        </p:tav>
                                        <p:tav tm="100000">
                                          <p:val>
                                            <p:strVal val="#ppt_w"/>
                                          </p:val>
                                        </p:tav>
                                      </p:tavLst>
                                    </p:anim>
                                    <p:anim calcmode="lin" valueType="num">
                                      <p:cBhvr>
                                        <p:cTn id="39" dur="500" fill="hold"/>
                                        <p:tgtEl>
                                          <p:spTgt spid="7">
                                            <p:txEl>
                                              <p:pRg st="10" end="10"/>
                                            </p:txEl>
                                          </p:spTgt>
                                        </p:tgtEl>
                                        <p:attrNameLst>
                                          <p:attrName>ppt_h</p:attrName>
                                        </p:attrNameLst>
                                      </p:cBhvr>
                                      <p:tavLst>
                                        <p:tav tm="0">
                                          <p:val>
                                            <p:fltVal val="0"/>
                                          </p:val>
                                        </p:tav>
                                        <p:tav tm="100000">
                                          <p:val>
                                            <p:strVal val="#ppt_h"/>
                                          </p:val>
                                        </p:tav>
                                      </p:tavLst>
                                    </p:anim>
                                    <p:animEffect transition="in" filter="fade">
                                      <p:cBhvr>
                                        <p:cTn id="40" dur="500"/>
                                        <p:tgtEl>
                                          <p:spTgt spid="7">
                                            <p:txEl>
                                              <p:pRg st="10" end="10"/>
                                            </p:txEl>
                                          </p:spTgt>
                                        </p:tgtEl>
                                      </p:cBhvr>
                                    </p:animEffect>
                                  </p:childTnLst>
                                </p:cTn>
                              </p:par>
                            </p:childTnLst>
                          </p:cTn>
                        </p:par>
                        <p:par>
                          <p:cTn id="41" fill="hold">
                            <p:stCondLst>
                              <p:cond delay="1000"/>
                            </p:stCondLst>
                            <p:childTnLst>
                              <p:par>
                                <p:cTn id="42" presetID="53" presetClass="entr" presetSubtype="0" fill="hold" nodeType="afterEffect">
                                  <p:stCondLst>
                                    <p:cond delay="0"/>
                                  </p:stCondLst>
                                  <p:childTnLst>
                                    <p:set>
                                      <p:cBhvr>
                                        <p:cTn id="43" dur="1" fill="hold">
                                          <p:stCondLst>
                                            <p:cond delay="0"/>
                                          </p:stCondLst>
                                        </p:cTn>
                                        <p:tgtEl>
                                          <p:spTgt spid="7">
                                            <p:txEl>
                                              <p:pRg st="11" end="11"/>
                                            </p:txEl>
                                          </p:spTgt>
                                        </p:tgtEl>
                                        <p:attrNameLst>
                                          <p:attrName>style.visibility</p:attrName>
                                        </p:attrNameLst>
                                      </p:cBhvr>
                                      <p:to>
                                        <p:strVal val="visible"/>
                                      </p:to>
                                    </p:set>
                                    <p:anim calcmode="lin" valueType="num">
                                      <p:cBhvr>
                                        <p:cTn id="44" dur="500" fill="hold"/>
                                        <p:tgtEl>
                                          <p:spTgt spid="7">
                                            <p:txEl>
                                              <p:pRg st="11" end="11"/>
                                            </p:txEl>
                                          </p:spTgt>
                                        </p:tgtEl>
                                        <p:attrNameLst>
                                          <p:attrName>ppt_w</p:attrName>
                                        </p:attrNameLst>
                                      </p:cBhvr>
                                      <p:tavLst>
                                        <p:tav tm="0">
                                          <p:val>
                                            <p:fltVal val="0"/>
                                          </p:val>
                                        </p:tav>
                                        <p:tav tm="100000">
                                          <p:val>
                                            <p:strVal val="#ppt_w"/>
                                          </p:val>
                                        </p:tav>
                                      </p:tavLst>
                                    </p:anim>
                                    <p:anim calcmode="lin" valueType="num">
                                      <p:cBhvr>
                                        <p:cTn id="45" dur="500" fill="hold"/>
                                        <p:tgtEl>
                                          <p:spTgt spid="7">
                                            <p:txEl>
                                              <p:pRg st="11" end="11"/>
                                            </p:txEl>
                                          </p:spTgt>
                                        </p:tgtEl>
                                        <p:attrNameLst>
                                          <p:attrName>ppt_h</p:attrName>
                                        </p:attrNameLst>
                                      </p:cBhvr>
                                      <p:tavLst>
                                        <p:tav tm="0">
                                          <p:val>
                                            <p:fltVal val="0"/>
                                          </p:val>
                                        </p:tav>
                                        <p:tav tm="100000">
                                          <p:val>
                                            <p:strVal val="#ppt_h"/>
                                          </p:val>
                                        </p:tav>
                                      </p:tavLst>
                                    </p:anim>
                                    <p:animEffect transition="in" filter="fade">
                                      <p:cBhvr>
                                        <p:cTn id="46" dur="500"/>
                                        <p:tgtEl>
                                          <p:spTgt spid="7">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u numéro de diapositive 3"/>
          <p:cNvSpPr>
            <a:spLocks noGrp="1"/>
          </p:cNvSpPr>
          <p:nvPr>
            <p:ph type="sldNum" sz="quarter" idx="10"/>
          </p:nvPr>
        </p:nvSpPr>
        <p:spPr>
          <a:noFill/>
        </p:spPr>
        <p:txBody>
          <a:bodyPr/>
          <a:lstStyle/>
          <a:p>
            <a:pPr defTabSz="1073150"/>
            <a:fld id="{2D0FA329-6B69-4208-B679-8064C4B5B4B4}" type="slidenum">
              <a:rPr lang="fr-BE" smtClean="0"/>
              <a:pPr defTabSz="1073150"/>
              <a:t>88</a:t>
            </a:fld>
            <a:endParaRPr lang="fr-BE"/>
          </a:p>
        </p:txBody>
      </p:sp>
      <p:sp>
        <p:nvSpPr>
          <p:cNvPr id="14" name="Rectangle 2"/>
          <p:cNvSpPr>
            <a:spLocks noGrp="1" noChangeArrowheads="1"/>
          </p:cNvSpPr>
          <p:nvPr>
            <p:ph type="title"/>
          </p:nvPr>
        </p:nvSpPr>
        <p:spPr>
          <a:xfrm>
            <a:off x="1828800" y="126238"/>
            <a:ext cx="8458200" cy="985774"/>
          </a:xfrm>
        </p:spPr>
        <p:txBody>
          <a:bodyPr lIns="100004" tIns="49208" rIns="100004" bIns="49208"/>
          <a:lstStyle/>
          <a:p>
            <a:pPr>
              <a:defRPr/>
            </a:pPr>
            <a:r>
              <a:rPr lang="fr-BE" sz="3600">
                <a:solidFill>
                  <a:schemeClr val="accent4"/>
                </a:solidFill>
              </a:rPr>
              <a:t>Allumage classique</a:t>
            </a:r>
            <a:br>
              <a:rPr lang="fr-BE" sz="3600">
                <a:solidFill>
                  <a:schemeClr val="accent4"/>
                </a:solidFill>
              </a:rPr>
            </a:br>
            <a:r>
              <a:rPr lang="fr-BE" sz="3600">
                <a:solidFill>
                  <a:schemeClr val="accent4"/>
                </a:solidFill>
              </a:rPr>
              <a:t>Condensateur</a:t>
            </a:r>
          </a:p>
        </p:txBody>
      </p:sp>
      <p:pic>
        <p:nvPicPr>
          <p:cNvPr id="6" name="Image 5" descr="000-Système 1.jpg"/>
          <p:cNvPicPr>
            <a:picLocks noChangeAspect="1"/>
          </p:cNvPicPr>
          <p:nvPr/>
        </p:nvPicPr>
        <p:blipFill>
          <a:blip r:embed="rId3" cstate="print"/>
          <a:stretch>
            <a:fillRect/>
          </a:stretch>
        </p:blipFill>
        <p:spPr>
          <a:xfrm>
            <a:off x="357154" y="2241751"/>
            <a:ext cx="9644130" cy="4020955"/>
          </a:xfrm>
          <a:prstGeom prst="rect">
            <a:avLst/>
          </a:prstGeom>
        </p:spPr>
      </p:pic>
      <p:sp>
        <p:nvSpPr>
          <p:cNvPr id="5" name="Forme libre 4"/>
          <p:cNvSpPr/>
          <p:nvPr/>
        </p:nvSpPr>
        <p:spPr bwMode="auto">
          <a:xfrm>
            <a:off x="3492501" y="3833814"/>
            <a:ext cx="1008058" cy="2643206"/>
          </a:xfrm>
          <a:custGeom>
            <a:avLst/>
            <a:gdLst>
              <a:gd name="connsiteX0" fmla="*/ 110671 w 1037771"/>
              <a:gd name="connsiteY0" fmla="*/ 466272 h 3126015"/>
              <a:gd name="connsiteX1" fmla="*/ 872671 w 1037771"/>
              <a:gd name="connsiteY1" fmla="*/ 379186 h 3126015"/>
              <a:gd name="connsiteX2" fmla="*/ 927100 w 1037771"/>
              <a:gd name="connsiteY2" fmla="*/ 2741386 h 3126015"/>
              <a:gd name="connsiteX3" fmla="*/ 208643 w 1037771"/>
              <a:gd name="connsiteY3" fmla="*/ 2686958 h 3126015"/>
              <a:gd name="connsiteX4" fmla="*/ 110671 w 1037771"/>
              <a:gd name="connsiteY4" fmla="*/ 466272 h 3126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771" h="3126015">
                <a:moveTo>
                  <a:pt x="110671" y="466272"/>
                </a:moveTo>
                <a:cubicBezTo>
                  <a:pt x="221342" y="81643"/>
                  <a:pt x="736600" y="0"/>
                  <a:pt x="872671" y="379186"/>
                </a:cubicBezTo>
                <a:cubicBezTo>
                  <a:pt x="1008742" y="758372"/>
                  <a:pt x="1037771" y="2356757"/>
                  <a:pt x="927100" y="2741386"/>
                </a:cubicBezTo>
                <a:cubicBezTo>
                  <a:pt x="816429" y="3126015"/>
                  <a:pt x="342900" y="3071586"/>
                  <a:pt x="208643" y="2686958"/>
                </a:cubicBezTo>
                <a:cubicBezTo>
                  <a:pt x="74386" y="2302330"/>
                  <a:pt x="0" y="850901"/>
                  <a:pt x="110671" y="466272"/>
                </a:cubicBezTo>
                <a:close/>
              </a:path>
            </a:pathLst>
          </a:custGeom>
          <a:noFill/>
          <a:ln w="63500" cap="flat" cmpd="sng" algn="ctr">
            <a:solidFill>
              <a:srgbClr val="009900"/>
            </a:solidFill>
            <a:prstDash val="solid"/>
            <a:round/>
            <a:headEnd type="none" w="sm" len="sm"/>
            <a:tailEnd type="none" w="sm" len="sm"/>
          </a:ln>
          <a:effectLst>
            <a:outerShdw blurRad="50800" dist="38100" dir="2700000" algn="tl" rotWithShape="0">
              <a:prstClr val="black">
                <a:alpha val="40000"/>
              </a:prstClr>
            </a:outerShdw>
          </a:effectLst>
          <a:scene3d>
            <a:camera prst="orthographicFront"/>
            <a:lightRig rig="threePt" dir="t"/>
          </a:scene3d>
          <a:sp3d>
            <a:bevelT w="0" h="0"/>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a:ln>
                <a:noFill/>
              </a:ln>
              <a:solidFill>
                <a:srgbClr val="CC0000"/>
              </a:solidFill>
              <a:effectLst/>
              <a:latin typeface="Times New Roman" pitchFamily="18"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1000"/>
                            </p:stCondLst>
                            <p:childTnLst>
                              <p:par>
                                <p:cTn id="14" presetID="5"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heckerboard(across)">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Espace réservé du numéro de diapositive 3"/>
          <p:cNvSpPr>
            <a:spLocks noGrp="1"/>
          </p:cNvSpPr>
          <p:nvPr>
            <p:ph type="sldNum" sz="quarter" idx="10"/>
          </p:nvPr>
        </p:nvSpPr>
        <p:spPr>
          <a:noFill/>
        </p:spPr>
        <p:txBody>
          <a:bodyPr/>
          <a:lstStyle/>
          <a:p>
            <a:pPr defTabSz="1073150"/>
            <a:fld id="{884D242C-8589-43A7-9906-C62FC9E7ACB3}" type="slidenum">
              <a:rPr lang="fr-BE" smtClean="0"/>
              <a:pPr defTabSz="1073150"/>
              <a:t>89</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Allumage classique</a:t>
            </a:r>
            <a:br>
              <a:rPr lang="fr-BE" sz="3600">
                <a:solidFill>
                  <a:schemeClr val="accent4"/>
                </a:solidFill>
              </a:rPr>
            </a:br>
            <a:r>
              <a:rPr lang="fr-BE" sz="3600">
                <a:solidFill>
                  <a:schemeClr val="accent4"/>
                </a:solidFill>
              </a:rPr>
              <a:t>Condensateur</a:t>
            </a:r>
          </a:p>
        </p:txBody>
      </p:sp>
      <p:sp>
        <p:nvSpPr>
          <p:cNvPr id="54276" name="ZoneTexte 3"/>
          <p:cNvSpPr txBox="1">
            <a:spLocks noChangeArrowheads="1"/>
          </p:cNvSpPr>
          <p:nvPr/>
        </p:nvSpPr>
        <p:spPr bwMode="auto">
          <a:xfrm>
            <a:off x="214313" y="1404938"/>
            <a:ext cx="9929812" cy="5262979"/>
          </a:xfrm>
          <a:prstGeom prst="rect">
            <a:avLst/>
          </a:prstGeom>
          <a:noFill/>
          <a:ln w="9525">
            <a:noFill/>
            <a:miter lim="800000"/>
            <a:headEnd/>
            <a:tailEnd/>
          </a:ln>
        </p:spPr>
        <p:txBody>
          <a:bodyPr>
            <a:spAutoFit/>
          </a:bodyPr>
          <a:lstStyle/>
          <a:p>
            <a:pPr marL="457200" indent="-457200">
              <a:buFont typeface="Wingdings" pitchFamily="2" charset="2"/>
              <a:buChar char="Ø"/>
            </a:pPr>
            <a:r>
              <a:rPr lang="fr-BE"/>
              <a:t>Au moment de l’ouverture des vis platinées, l’absence de condensateur provoquerait un arc important entre les contacts. Ce qui dégraderait ces derniers en moins de 1.000km.</a:t>
            </a:r>
          </a:p>
          <a:p>
            <a:pPr marL="457200" indent="-457200">
              <a:buFont typeface="Wingdings" pitchFamily="2" charset="2"/>
              <a:buChar char="Ø"/>
            </a:pPr>
            <a:r>
              <a:rPr lang="fr-BE"/>
              <a:t>Le condensateur crée également un circuit oscillant avec la bobine, ce qui permet un meilleur transfert de l’énergie stockée entre le primaire et le secondaire.</a:t>
            </a:r>
          </a:p>
          <a:p>
            <a:pPr marL="457200" indent="-457200">
              <a:buFont typeface="Wingdings" pitchFamily="2" charset="2"/>
              <a:buChar char="Ø"/>
            </a:pPr>
            <a:endParaRPr lang="fr-BE"/>
          </a:p>
          <a:p>
            <a:pPr marL="457200" indent="-457200">
              <a:buFont typeface="Wingdings" pitchFamily="2" charset="2"/>
              <a:buChar char="Ø"/>
            </a:pPr>
            <a:r>
              <a:rPr lang="fr-BE" b="1" i="1"/>
              <a:t>Enlever le condensateur sur un allumage classique n’est pas une bonne idée</a:t>
            </a:r>
            <a:r>
              <a:rPr lang="fr-BE"/>
              <a:t>.</a:t>
            </a:r>
          </a:p>
          <a:p>
            <a:pPr marL="457200" indent="-457200">
              <a:buFont typeface="Wingdings" pitchFamily="2" charset="2"/>
              <a:buChar char="Ø"/>
            </a:pPr>
            <a:endParaRPr lang="fr-BE"/>
          </a:p>
          <a:p>
            <a:pPr marL="457200" indent="-457200">
              <a:buFont typeface="Wingdings" pitchFamily="2" charset="2"/>
              <a:buChar char="Ø"/>
            </a:pPr>
            <a:r>
              <a:rPr lang="fr-BE"/>
              <a:t>Le condensateur a une vie limitée (maximum 50.000km). Il faut donc le remplacer de temps en temps.</a:t>
            </a:r>
          </a:p>
          <a:p>
            <a:pPr marL="457200" indent="-457200">
              <a:buFont typeface="Wingdings" pitchFamily="2" charset="2"/>
              <a:buChar char="Ø"/>
            </a:pPr>
            <a:endParaRPr lang="fr-BE"/>
          </a:p>
          <a:p>
            <a:pPr marL="457200" indent="-457200">
              <a:buFont typeface="Wingdings" pitchFamily="2" charset="2"/>
              <a:buChar char="Ø"/>
            </a:pPr>
            <a:r>
              <a:rPr lang="fr-BE"/>
              <a:t>Valeur typique = 0,1 à 0.22 µF (micro Farad)</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0" fill="hold" nodeType="afterEffect">
                                  <p:stCondLst>
                                    <p:cond delay="0"/>
                                  </p:stCondLst>
                                  <p:childTnLst>
                                    <p:set>
                                      <p:cBhvr>
                                        <p:cTn id="11" dur="1" fill="hold">
                                          <p:stCondLst>
                                            <p:cond delay="0"/>
                                          </p:stCondLst>
                                        </p:cTn>
                                        <p:tgtEl>
                                          <p:spTgt spid="54276">
                                            <p:txEl>
                                              <p:pRg st="0" end="0"/>
                                            </p:txEl>
                                          </p:spTgt>
                                        </p:tgtEl>
                                        <p:attrNameLst>
                                          <p:attrName>style.visibility</p:attrName>
                                        </p:attrNameLst>
                                      </p:cBhvr>
                                      <p:to>
                                        <p:strVal val="visible"/>
                                      </p:to>
                                    </p:set>
                                    <p:anim calcmode="lin" valueType="num">
                                      <p:cBhvr>
                                        <p:cTn id="12" dur="500" fill="hold"/>
                                        <p:tgtEl>
                                          <p:spTgt spid="54276">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54276">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5427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54276">
                                            <p:txEl>
                                              <p:pRg st="1" end="1"/>
                                            </p:txEl>
                                          </p:spTgt>
                                        </p:tgtEl>
                                        <p:attrNameLst>
                                          <p:attrName>style.visibility</p:attrName>
                                        </p:attrNameLst>
                                      </p:cBhvr>
                                      <p:to>
                                        <p:strVal val="visible"/>
                                      </p:to>
                                    </p:set>
                                    <p:anim calcmode="lin" valueType="num">
                                      <p:cBhvr>
                                        <p:cTn id="19" dur="500" fill="hold"/>
                                        <p:tgtEl>
                                          <p:spTgt spid="54276">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54276">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5427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nodeType="clickEffect">
                                  <p:stCondLst>
                                    <p:cond delay="0"/>
                                  </p:stCondLst>
                                  <p:childTnLst>
                                    <p:set>
                                      <p:cBhvr>
                                        <p:cTn id="25" dur="1" fill="hold">
                                          <p:stCondLst>
                                            <p:cond delay="0"/>
                                          </p:stCondLst>
                                        </p:cTn>
                                        <p:tgtEl>
                                          <p:spTgt spid="54276">
                                            <p:txEl>
                                              <p:pRg st="3" end="3"/>
                                            </p:txEl>
                                          </p:spTgt>
                                        </p:tgtEl>
                                        <p:attrNameLst>
                                          <p:attrName>style.visibility</p:attrName>
                                        </p:attrNameLst>
                                      </p:cBhvr>
                                      <p:to>
                                        <p:strVal val="visible"/>
                                      </p:to>
                                    </p:set>
                                    <p:anim calcmode="lin" valueType="num">
                                      <p:cBhvr>
                                        <p:cTn id="26" dur="500" fill="hold"/>
                                        <p:tgtEl>
                                          <p:spTgt spid="54276">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54276">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54276">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nodeType="clickEffect">
                                  <p:stCondLst>
                                    <p:cond delay="0"/>
                                  </p:stCondLst>
                                  <p:childTnLst>
                                    <p:set>
                                      <p:cBhvr>
                                        <p:cTn id="32" dur="1" fill="hold">
                                          <p:stCondLst>
                                            <p:cond delay="0"/>
                                          </p:stCondLst>
                                        </p:cTn>
                                        <p:tgtEl>
                                          <p:spTgt spid="54276">
                                            <p:txEl>
                                              <p:pRg st="5" end="5"/>
                                            </p:txEl>
                                          </p:spTgt>
                                        </p:tgtEl>
                                        <p:attrNameLst>
                                          <p:attrName>style.visibility</p:attrName>
                                        </p:attrNameLst>
                                      </p:cBhvr>
                                      <p:to>
                                        <p:strVal val="visible"/>
                                      </p:to>
                                    </p:set>
                                    <p:anim calcmode="lin" valueType="num">
                                      <p:cBhvr>
                                        <p:cTn id="33" dur="500" fill="hold"/>
                                        <p:tgtEl>
                                          <p:spTgt spid="54276">
                                            <p:txEl>
                                              <p:pRg st="5" end="5"/>
                                            </p:txEl>
                                          </p:spTgt>
                                        </p:tgtEl>
                                        <p:attrNameLst>
                                          <p:attrName>ppt_w</p:attrName>
                                        </p:attrNameLst>
                                      </p:cBhvr>
                                      <p:tavLst>
                                        <p:tav tm="0">
                                          <p:val>
                                            <p:fltVal val="0"/>
                                          </p:val>
                                        </p:tav>
                                        <p:tav tm="100000">
                                          <p:val>
                                            <p:strVal val="#ppt_w"/>
                                          </p:val>
                                        </p:tav>
                                      </p:tavLst>
                                    </p:anim>
                                    <p:anim calcmode="lin" valueType="num">
                                      <p:cBhvr>
                                        <p:cTn id="34" dur="500" fill="hold"/>
                                        <p:tgtEl>
                                          <p:spTgt spid="54276">
                                            <p:txEl>
                                              <p:pRg st="5" end="5"/>
                                            </p:txEl>
                                          </p:spTgt>
                                        </p:tgtEl>
                                        <p:attrNameLst>
                                          <p:attrName>ppt_h</p:attrName>
                                        </p:attrNameLst>
                                      </p:cBhvr>
                                      <p:tavLst>
                                        <p:tav tm="0">
                                          <p:val>
                                            <p:fltVal val="0"/>
                                          </p:val>
                                        </p:tav>
                                        <p:tav tm="100000">
                                          <p:val>
                                            <p:strVal val="#ppt_h"/>
                                          </p:val>
                                        </p:tav>
                                      </p:tavLst>
                                    </p:anim>
                                    <p:animEffect transition="in" filter="fade">
                                      <p:cBhvr>
                                        <p:cTn id="35" dur="500"/>
                                        <p:tgtEl>
                                          <p:spTgt spid="54276">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0" fill="hold" nodeType="clickEffect">
                                  <p:stCondLst>
                                    <p:cond delay="0"/>
                                  </p:stCondLst>
                                  <p:childTnLst>
                                    <p:set>
                                      <p:cBhvr>
                                        <p:cTn id="39" dur="1" fill="hold">
                                          <p:stCondLst>
                                            <p:cond delay="0"/>
                                          </p:stCondLst>
                                        </p:cTn>
                                        <p:tgtEl>
                                          <p:spTgt spid="54276">
                                            <p:txEl>
                                              <p:pRg st="7" end="7"/>
                                            </p:txEl>
                                          </p:spTgt>
                                        </p:tgtEl>
                                        <p:attrNameLst>
                                          <p:attrName>style.visibility</p:attrName>
                                        </p:attrNameLst>
                                      </p:cBhvr>
                                      <p:to>
                                        <p:strVal val="visible"/>
                                      </p:to>
                                    </p:set>
                                    <p:anim calcmode="lin" valueType="num">
                                      <p:cBhvr>
                                        <p:cTn id="40" dur="500" fill="hold"/>
                                        <p:tgtEl>
                                          <p:spTgt spid="54276">
                                            <p:txEl>
                                              <p:pRg st="7" end="7"/>
                                            </p:txEl>
                                          </p:spTgt>
                                        </p:tgtEl>
                                        <p:attrNameLst>
                                          <p:attrName>ppt_w</p:attrName>
                                        </p:attrNameLst>
                                      </p:cBhvr>
                                      <p:tavLst>
                                        <p:tav tm="0">
                                          <p:val>
                                            <p:fltVal val="0"/>
                                          </p:val>
                                        </p:tav>
                                        <p:tav tm="100000">
                                          <p:val>
                                            <p:strVal val="#ppt_w"/>
                                          </p:val>
                                        </p:tav>
                                      </p:tavLst>
                                    </p:anim>
                                    <p:anim calcmode="lin" valueType="num">
                                      <p:cBhvr>
                                        <p:cTn id="41" dur="500" fill="hold"/>
                                        <p:tgtEl>
                                          <p:spTgt spid="54276">
                                            <p:txEl>
                                              <p:pRg st="7" end="7"/>
                                            </p:txEl>
                                          </p:spTgt>
                                        </p:tgtEl>
                                        <p:attrNameLst>
                                          <p:attrName>ppt_h</p:attrName>
                                        </p:attrNameLst>
                                      </p:cBhvr>
                                      <p:tavLst>
                                        <p:tav tm="0">
                                          <p:val>
                                            <p:fltVal val="0"/>
                                          </p:val>
                                        </p:tav>
                                        <p:tav tm="100000">
                                          <p:val>
                                            <p:strVal val="#ppt_h"/>
                                          </p:val>
                                        </p:tav>
                                      </p:tavLst>
                                    </p:anim>
                                    <p:animEffect transition="in" filter="fade">
                                      <p:cBhvr>
                                        <p:cTn id="42" dur="500"/>
                                        <p:tgtEl>
                                          <p:spTgt spid="5427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ce réservé du numéro de diapositive 3"/>
          <p:cNvSpPr>
            <a:spLocks noGrp="1"/>
          </p:cNvSpPr>
          <p:nvPr>
            <p:ph type="sldNum" sz="quarter" idx="10"/>
          </p:nvPr>
        </p:nvSpPr>
        <p:spPr>
          <a:noFill/>
        </p:spPr>
        <p:txBody>
          <a:bodyPr/>
          <a:lstStyle/>
          <a:p>
            <a:pPr defTabSz="1073150"/>
            <a:fld id="{4E698ACC-36E4-493F-96EE-693AA93505C8}" type="slidenum">
              <a:rPr lang="fr-BE" smtClean="0"/>
              <a:pPr defTabSz="1073150"/>
              <a:t>9</a:t>
            </a:fld>
            <a:endParaRPr lang="fr-BE"/>
          </a:p>
        </p:txBody>
      </p:sp>
      <p:sp>
        <p:nvSpPr>
          <p:cNvPr id="5" name="Rectangle 2"/>
          <p:cNvSpPr>
            <a:spLocks noGrp="1" noChangeArrowheads="1"/>
          </p:cNvSpPr>
          <p:nvPr>
            <p:ph type="title"/>
          </p:nvPr>
        </p:nvSpPr>
        <p:spPr>
          <a:xfrm>
            <a:off x="1828800" y="126239"/>
            <a:ext cx="8458200" cy="985774"/>
          </a:xfrm>
        </p:spPr>
        <p:txBody>
          <a:bodyPr lIns="100004" tIns="49208" rIns="100004" bIns="49208"/>
          <a:lstStyle/>
          <a:p>
            <a:pPr>
              <a:defRPr/>
            </a:pPr>
            <a:r>
              <a:rPr lang="fr-BE" sz="3600">
                <a:solidFill>
                  <a:schemeClr val="accent4"/>
                </a:solidFill>
              </a:rPr>
              <a:t>Rappel</a:t>
            </a:r>
            <a:br>
              <a:rPr lang="fr-BE" sz="3600">
                <a:solidFill>
                  <a:schemeClr val="accent4"/>
                </a:solidFill>
              </a:rPr>
            </a:br>
            <a:r>
              <a:rPr lang="fr-BE" sz="3600">
                <a:solidFill>
                  <a:schemeClr val="accent4"/>
                </a:solidFill>
              </a:rPr>
              <a:t>Fonctionnement du Moteur 2 Temps</a:t>
            </a:r>
          </a:p>
        </p:txBody>
      </p:sp>
      <p:sp>
        <p:nvSpPr>
          <p:cNvPr id="10" name="ZoneTexte 9"/>
          <p:cNvSpPr txBox="1"/>
          <p:nvPr/>
        </p:nvSpPr>
        <p:spPr>
          <a:xfrm>
            <a:off x="214278" y="4976822"/>
            <a:ext cx="3000396" cy="1938992"/>
          </a:xfrm>
          <a:prstGeom prst="rect">
            <a:avLst/>
          </a:prstGeom>
          <a:noFill/>
        </p:spPr>
        <p:txBody>
          <a:bodyPr wrap="square" rtlCol="0">
            <a:spAutoFit/>
          </a:bodyPr>
          <a:lstStyle/>
          <a:p>
            <a:pPr>
              <a:buFont typeface="Wingdings" pitchFamily="2" charset="2"/>
              <a:buChar char="Ø"/>
            </a:pPr>
            <a:r>
              <a:rPr lang="fr-BE"/>
              <a:t>Détente</a:t>
            </a:r>
          </a:p>
          <a:p>
            <a:pPr>
              <a:buFont typeface="Wingdings" pitchFamily="2" charset="2"/>
              <a:buChar char="Ø"/>
            </a:pPr>
            <a:r>
              <a:rPr lang="fr-BE"/>
              <a:t>Début évacuation des gaz brulés</a:t>
            </a:r>
          </a:p>
          <a:p>
            <a:pPr>
              <a:buFont typeface="Wingdings" pitchFamily="2" charset="2"/>
              <a:buChar char="Ø"/>
            </a:pPr>
            <a:r>
              <a:rPr lang="fr-BE"/>
              <a:t>Mélange gazeux comprimé dans carter</a:t>
            </a:r>
          </a:p>
        </p:txBody>
      </p:sp>
      <p:sp>
        <p:nvSpPr>
          <p:cNvPr id="11" name="ZoneTexte 10"/>
          <p:cNvSpPr txBox="1"/>
          <p:nvPr/>
        </p:nvSpPr>
        <p:spPr>
          <a:xfrm>
            <a:off x="3786178" y="4976822"/>
            <a:ext cx="3000396" cy="1938992"/>
          </a:xfrm>
          <a:prstGeom prst="rect">
            <a:avLst/>
          </a:prstGeom>
          <a:noFill/>
        </p:spPr>
        <p:txBody>
          <a:bodyPr wrap="square" rtlCol="0">
            <a:spAutoFit/>
          </a:bodyPr>
          <a:lstStyle/>
          <a:p>
            <a:pPr>
              <a:buFont typeface="Wingdings" pitchFamily="2" charset="2"/>
              <a:buChar char="Ø"/>
            </a:pPr>
            <a:r>
              <a:rPr lang="fr-BE"/>
              <a:t>Evacuation des gaz brulés</a:t>
            </a:r>
          </a:p>
          <a:p>
            <a:pPr>
              <a:buFont typeface="Wingdings" pitchFamily="2" charset="2"/>
              <a:buChar char="Ø"/>
            </a:pPr>
            <a:r>
              <a:rPr lang="fr-BE"/>
              <a:t>Le mélange gazeux passe du carter vers le cylindre</a:t>
            </a:r>
          </a:p>
        </p:txBody>
      </p:sp>
      <p:sp>
        <p:nvSpPr>
          <p:cNvPr id="12" name="ZoneTexte 11"/>
          <p:cNvSpPr txBox="1"/>
          <p:nvPr/>
        </p:nvSpPr>
        <p:spPr>
          <a:xfrm>
            <a:off x="7286640" y="4976822"/>
            <a:ext cx="3000396" cy="1938992"/>
          </a:xfrm>
          <a:prstGeom prst="rect">
            <a:avLst/>
          </a:prstGeom>
          <a:noFill/>
        </p:spPr>
        <p:txBody>
          <a:bodyPr wrap="square" rtlCol="0">
            <a:spAutoFit/>
          </a:bodyPr>
          <a:lstStyle/>
          <a:p>
            <a:pPr>
              <a:buFont typeface="Wingdings" pitchFamily="2" charset="2"/>
              <a:buChar char="Ø"/>
            </a:pPr>
            <a:r>
              <a:rPr lang="fr-BE"/>
              <a:t>Fin de l’évacuation des gaz brulés</a:t>
            </a:r>
          </a:p>
          <a:p>
            <a:pPr>
              <a:buFont typeface="Wingdings" pitchFamily="2" charset="2"/>
              <a:buChar char="Ø"/>
            </a:pPr>
            <a:r>
              <a:rPr lang="fr-BE"/>
              <a:t>Début de la compression du mélange gazeux</a:t>
            </a:r>
          </a:p>
        </p:txBody>
      </p:sp>
      <p:pic>
        <p:nvPicPr>
          <p:cNvPr id="13" name="Image 12" descr="2tps04.gif"/>
          <p:cNvPicPr>
            <a:picLocks noChangeAspect="1"/>
          </p:cNvPicPr>
          <p:nvPr/>
        </p:nvPicPr>
        <p:blipFill>
          <a:blip r:embed="rId3" cstate="print"/>
          <a:stretch>
            <a:fillRect/>
          </a:stretch>
        </p:blipFill>
        <p:spPr>
          <a:xfrm>
            <a:off x="-36" y="1262046"/>
            <a:ext cx="3107760" cy="3786214"/>
          </a:xfrm>
          <a:prstGeom prst="rect">
            <a:avLst/>
          </a:prstGeom>
        </p:spPr>
      </p:pic>
      <p:pic>
        <p:nvPicPr>
          <p:cNvPr id="14" name="Image 13" descr="2tps05.gif"/>
          <p:cNvPicPr>
            <a:picLocks noChangeAspect="1"/>
          </p:cNvPicPr>
          <p:nvPr/>
        </p:nvPicPr>
        <p:blipFill>
          <a:blip r:embed="rId4" cstate="print"/>
          <a:stretch>
            <a:fillRect/>
          </a:stretch>
        </p:blipFill>
        <p:spPr>
          <a:xfrm>
            <a:off x="3643302" y="1262045"/>
            <a:ext cx="3071834" cy="3720813"/>
          </a:xfrm>
          <a:prstGeom prst="rect">
            <a:avLst/>
          </a:prstGeom>
        </p:spPr>
      </p:pic>
      <p:pic>
        <p:nvPicPr>
          <p:cNvPr id="15" name="Image 14" descr="2tps06.gif"/>
          <p:cNvPicPr>
            <a:picLocks noChangeAspect="1"/>
          </p:cNvPicPr>
          <p:nvPr/>
        </p:nvPicPr>
        <p:blipFill>
          <a:blip r:embed="rId5" cstate="print"/>
          <a:stretch>
            <a:fillRect/>
          </a:stretch>
        </p:blipFill>
        <p:spPr>
          <a:xfrm>
            <a:off x="7286640" y="1262046"/>
            <a:ext cx="3000396" cy="3655412"/>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par>
                          <p:cTn id="15" fill="hold">
                            <p:stCondLst>
                              <p:cond delay="1000"/>
                            </p:stCondLst>
                            <p:childTnLst>
                              <p:par>
                                <p:cTn id="16" presetID="5" presetClass="entr" presetSubtype="1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heckerboard(across)">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par>
                          <p:cTn id="26" fill="hold">
                            <p:stCondLst>
                              <p:cond delay="500"/>
                            </p:stCondLst>
                            <p:childTnLst>
                              <p:par>
                                <p:cTn id="27" presetID="5" presetClass="entr" presetSubtype="1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heckerboard(across)">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animEffect transition="in" filter="fade">
                                      <p:cBhvr>
                                        <p:cTn id="36" dur="500"/>
                                        <p:tgtEl>
                                          <p:spTgt spid="15"/>
                                        </p:tgtEl>
                                      </p:cBhvr>
                                    </p:animEffect>
                                  </p:childTnLst>
                                </p:cTn>
                              </p:par>
                            </p:childTnLst>
                          </p:cTn>
                        </p:par>
                        <p:par>
                          <p:cTn id="37" fill="hold">
                            <p:stCondLst>
                              <p:cond delay="500"/>
                            </p:stCondLst>
                            <p:childTnLst>
                              <p:par>
                                <p:cTn id="38" presetID="5" presetClass="entr" presetSubtype="10"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checkerboard(across)">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11" grpId="0"/>
      <p:bldP spid="1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ce réservé du numéro de diapositive 3"/>
          <p:cNvSpPr>
            <a:spLocks noGrp="1"/>
          </p:cNvSpPr>
          <p:nvPr>
            <p:ph type="sldNum" sz="quarter" idx="10"/>
          </p:nvPr>
        </p:nvSpPr>
        <p:spPr>
          <a:noFill/>
        </p:spPr>
        <p:txBody>
          <a:bodyPr/>
          <a:lstStyle/>
          <a:p>
            <a:pPr defTabSz="1073150"/>
            <a:fld id="{3FBC9379-BFA3-4AF6-AD87-BDD27DCDF4F4}" type="slidenum">
              <a:rPr lang="fr-BE" smtClean="0"/>
              <a:pPr defTabSz="1073150"/>
              <a:t>90</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Allumage classique</a:t>
            </a:r>
            <a:br>
              <a:rPr lang="fr-BE" sz="3600">
                <a:solidFill>
                  <a:schemeClr val="accent4"/>
                </a:solidFill>
              </a:rPr>
            </a:br>
            <a:r>
              <a:rPr lang="fr-BE" sz="3600">
                <a:solidFill>
                  <a:schemeClr val="accent4"/>
                </a:solidFill>
              </a:rPr>
              <a:t>Condensateur</a:t>
            </a:r>
          </a:p>
        </p:txBody>
      </p:sp>
      <p:pic>
        <p:nvPicPr>
          <p:cNvPr id="53252" name="Image 3" descr="Condensateur.png"/>
          <p:cNvPicPr>
            <a:picLocks noChangeAspect="1"/>
          </p:cNvPicPr>
          <p:nvPr/>
        </p:nvPicPr>
        <p:blipFill>
          <a:blip r:embed="rId3" cstate="print"/>
          <a:srcRect/>
          <a:stretch>
            <a:fillRect/>
          </a:stretch>
        </p:blipFill>
        <p:spPr bwMode="auto">
          <a:xfrm>
            <a:off x="285750" y="2476500"/>
            <a:ext cx="3884613" cy="2357438"/>
          </a:xfrm>
          <a:prstGeom prst="rect">
            <a:avLst/>
          </a:prstGeom>
          <a:noFill/>
          <a:ln w="9525">
            <a:noFill/>
            <a:miter lim="800000"/>
            <a:headEnd/>
            <a:tailEnd/>
          </a:ln>
        </p:spPr>
      </p:pic>
      <p:pic>
        <p:nvPicPr>
          <p:cNvPr id="53253" name="Image 6" descr="all-6.gif"/>
          <p:cNvPicPr>
            <a:picLocks noChangeAspect="1"/>
          </p:cNvPicPr>
          <p:nvPr/>
        </p:nvPicPr>
        <p:blipFill>
          <a:blip r:embed="rId4" cstate="print"/>
          <a:srcRect/>
          <a:stretch>
            <a:fillRect/>
          </a:stretch>
        </p:blipFill>
        <p:spPr bwMode="auto">
          <a:xfrm>
            <a:off x="4357688" y="1481138"/>
            <a:ext cx="5810250" cy="5353050"/>
          </a:xfrm>
          <a:prstGeom prst="rect">
            <a:avLst/>
          </a:prstGeom>
          <a:noFill/>
          <a:ln w="9525">
            <a:noFill/>
            <a:miter lim="800000"/>
            <a:headEnd/>
            <a:tailEnd/>
          </a:ln>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53252"/>
                                        </p:tgtEl>
                                        <p:attrNameLst>
                                          <p:attrName>style.visibility</p:attrName>
                                        </p:attrNameLst>
                                      </p:cBhvr>
                                      <p:to>
                                        <p:strVal val="visible"/>
                                      </p:to>
                                    </p:set>
                                    <p:animEffect transition="in" filter="checkerboard(across)">
                                      <p:cBhvr>
                                        <p:cTn id="12" dur="500"/>
                                        <p:tgtEl>
                                          <p:spTgt spid="5325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3253"/>
                                        </p:tgtEl>
                                        <p:attrNameLst>
                                          <p:attrName>style.visibility</p:attrName>
                                        </p:attrNameLst>
                                      </p:cBhvr>
                                      <p:to>
                                        <p:strVal val="visible"/>
                                      </p:to>
                                    </p:set>
                                    <p:animEffect transition="in" filter="checkerboard(across)">
                                      <p:cBhvr>
                                        <p:cTn id="17" dur="500"/>
                                        <p:tgtEl>
                                          <p:spTgt spid="53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u numéro de diapositive 3"/>
          <p:cNvSpPr>
            <a:spLocks noGrp="1"/>
          </p:cNvSpPr>
          <p:nvPr>
            <p:ph type="sldNum" sz="quarter" idx="10"/>
          </p:nvPr>
        </p:nvSpPr>
        <p:spPr>
          <a:noFill/>
        </p:spPr>
        <p:txBody>
          <a:bodyPr/>
          <a:lstStyle/>
          <a:p>
            <a:pPr defTabSz="1073150"/>
            <a:fld id="{2D0FA329-6B69-4208-B679-8064C4B5B4B4}" type="slidenum">
              <a:rPr lang="fr-BE" smtClean="0"/>
              <a:pPr defTabSz="1073150"/>
              <a:t>91</a:t>
            </a:fld>
            <a:endParaRPr lang="fr-BE"/>
          </a:p>
        </p:txBody>
      </p:sp>
      <p:sp>
        <p:nvSpPr>
          <p:cNvPr id="14" name="Rectangle 2"/>
          <p:cNvSpPr>
            <a:spLocks noGrp="1" noChangeArrowheads="1"/>
          </p:cNvSpPr>
          <p:nvPr>
            <p:ph type="title"/>
          </p:nvPr>
        </p:nvSpPr>
        <p:spPr>
          <a:xfrm>
            <a:off x="1828800" y="126238"/>
            <a:ext cx="8458200" cy="985774"/>
          </a:xfrm>
        </p:spPr>
        <p:txBody>
          <a:bodyPr lIns="100004" tIns="49208" rIns="100004" bIns="49208"/>
          <a:lstStyle/>
          <a:p>
            <a:pPr>
              <a:defRPr/>
            </a:pPr>
            <a:r>
              <a:rPr lang="fr-BE" sz="3600">
                <a:solidFill>
                  <a:schemeClr val="accent4"/>
                </a:solidFill>
              </a:rPr>
              <a:t>Allumage classique</a:t>
            </a:r>
            <a:br>
              <a:rPr lang="fr-BE" sz="3600">
                <a:solidFill>
                  <a:schemeClr val="accent4"/>
                </a:solidFill>
              </a:rPr>
            </a:br>
            <a:r>
              <a:rPr lang="fr-BE" sz="3600">
                <a:solidFill>
                  <a:schemeClr val="accent4"/>
                </a:solidFill>
              </a:rPr>
              <a:t>Distributeur (partie haute tension)</a:t>
            </a:r>
          </a:p>
        </p:txBody>
      </p:sp>
      <p:pic>
        <p:nvPicPr>
          <p:cNvPr id="6" name="Image 5" descr="000-Système 1.jpg"/>
          <p:cNvPicPr>
            <a:picLocks noChangeAspect="1"/>
          </p:cNvPicPr>
          <p:nvPr/>
        </p:nvPicPr>
        <p:blipFill>
          <a:blip r:embed="rId3" cstate="print"/>
          <a:stretch>
            <a:fillRect/>
          </a:stretch>
        </p:blipFill>
        <p:spPr>
          <a:xfrm>
            <a:off x="357154" y="2241751"/>
            <a:ext cx="9644130" cy="4020955"/>
          </a:xfrm>
          <a:prstGeom prst="rect">
            <a:avLst/>
          </a:prstGeom>
        </p:spPr>
      </p:pic>
      <p:sp>
        <p:nvSpPr>
          <p:cNvPr id="5" name="Forme libre 4"/>
          <p:cNvSpPr/>
          <p:nvPr/>
        </p:nvSpPr>
        <p:spPr bwMode="auto">
          <a:xfrm>
            <a:off x="5214938" y="1976426"/>
            <a:ext cx="2132919" cy="1857388"/>
          </a:xfrm>
          <a:custGeom>
            <a:avLst/>
            <a:gdLst>
              <a:gd name="connsiteX0" fmla="*/ 272143 w 2481943"/>
              <a:gd name="connsiteY0" fmla="*/ 283028 h 2285999"/>
              <a:gd name="connsiteX1" fmla="*/ 326572 w 2481943"/>
              <a:gd name="connsiteY1" fmla="*/ 1992085 h 2285999"/>
              <a:gd name="connsiteX2" fmla="*/ 2209800 w 2481943"/>
              <a:gd name="connsiteY2" fmla="*/ 2002971 h 2285999"/>
              <a:gd name="connsiteX3" fmla="*/ 1959429 w 2481943"/>
              <a:gd name="connsiteY3" fmla="*/ 293914 h 2285999"/>
              <a:gd name="connsiteX4" fmla="*/ 272143 w 2481943"/>
              <a:gd name="connsiteY4" fmla="*/ 283028 h 2285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1943" h="2285999">
                <a:moveTo>
                  <a:pt x="272143" y="283028"/>
                </a:moveTo>
                <a:cubicBezTo>
                  <a:pt x="0" y="566056"/>
                  <a:pt x="3629" y="1705428"/>
                  <a:pt x="326572" y="1992085"/>
                </a:cubicBezTo>
                <a:cubicBezTo>
                  <a:pt x="649515" y="2278742"/>
                  <a:pt x="1937657" y="2285999"/>
                  <a:pt x="2209800" y="2002971"/>
                </a:cubicBezTo>
                <a:cubicBezTo>
                  <a:pt x="2481943" y="1719943"/>
                  <a:pt x="2284186" y="582385"/>
                  <a:pt x="1959429" y="293914"/>
                </a:cubicBezTo>
                <a:cubicBezTo>
                  <a:pt x="1634672" y="5443"/>
                  <a:pt x="544286" y="0"/>
                  <a:pt x="272143" y="283028"/>
                </a:cubicBezTo>
                <a:close/>
              </a:path>
            </a:pathLst>
          </a:custGeom>
          <a:noFill/>
          <a:ln w="63500" cap="flat" cmpd="sng" algn="ctr">
            <a:solidFill>
              <a:srgbClr val="009900"/>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a:ln>
                <a:noFill/>
              </a:ln>
              <a:solidFill>
                <a:srgbClr val="CC0000"/>
              </a:solidFill>
              <a:effectLst/>
              <a:latin typeface="Times New Roman" pitchFamily="18"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1000"/>
                            </p:stCondLst>
                            <p:childTnLst>
                              <p:par>
                                <p:cTn id="14" presetID="5"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heckerboard(across)">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ce réservé du numéro de diapositive 3"/>
          <p:cNvSpPr>
            <a:spLocks noGrp="1"/>
          </p:cNvSpPr>
          <p:nvPr>
            <p:ph type="sldNum" sz="quarter" idx="10"/>
          </p:nvPr>
        </p:nvSpPr>
        <p:spPr>
          <a:noFill/>
        </p:spPr>
        <p:txBody>
          <a:bodyPr/>
          <a:lstStyle/>
          <a:p>
            <a:pPr defTabSz="1073150"/>
            <a:fld id="{6D46CD6A-C6DF-474C-8DE6-682FBCFA2543}" type="slidenum">
              <a:rPr lang="fr-BE" smtClean="0"/>
              <a:pPr defTabSz="1073150"/>
              <a:t>92</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Allumage classique</a:t>
            </a:r>
            <a:br>
              <a:rPr lang="fr-BE" sz="3600">
                <a:solidFill>
                  <a:schemeClr val="accent4"/>
                </a:solidFill>
              </a:rPr>
            </a:br>
            <a:r>
              <a:rPr lang="fr-BE" sz="3600">
                <a:solidFill>
                  <a:schemeClr val="accent4"/>
                </a:solidFill>
              </a:rPr>
              <a:t>Distributeur (partie haute tension)</a:t>
            </a:r>
          </a:p>
        </p:txBody>
      </p:sp>
      <p:pic>
        <p:nvPicPr>
          <p:cNvPr id="6" name="Image 5" descr="distributeur_anim.gif"/>
          <p:cNvPicPr>
            <a:picLocks noChangeAspect="1"/>
          </p:cNvPicPr>
          <p:nvPr/>
        </p:nvPicPr>
        <p:blipFill>
          <a:blip r:embed="rId3" cstate="print"/>
          <a:stretch>
            <a:fillRect/>
          </a:stretch>
        </p:blipFill>
        <p:spPr>
          <a:xfrm>
            <a:off x="1142972" y="1262045"/>
            <a:ext cx="7786742" cy="5840057"/>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ce réservé du numéro de diapositive 3"/>
          <p:cNvSpPr>
            <a:spLocks noGrp="1"/>
          </p:cNvSpPr>
          <p:nvPr>
            <p:ph type="sldNum" sz="quarter" idx="10"/>
          </p:nvPr>
        </p:nvSpPr>
        <p:spPr>
          <a:noFill/>
        </p:spPr>
        <p:txBody>
          <a:bodyPr/>
          <a:lstStyle/>
          <a:p>
            <a:pPr defTabSz="1073150"/>
            <a:fld id="{6D46CD6A-C6DF-474C-8DE6-682FBCFA2543}" type="slidenum">
              <a:rPr lang="fr-BE" smtClean="0"/>
              <a:pPr defTabSz="1073150"/>
              <a:t>93</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Allumage classique</a:t>
            </a:r>
            <a:br>
              <a:rPr lang="fr-BE" sz="3600">
                <a:solidFill>
                  <a:schemeClr val="accent4"/>
                </a:solidFill>
              </a:rPr>
            </a:br>
            <a:r>
              <a:rPr lang="fr-BE" sz="3600">
                <a:solidFill>
                  <a:schemeClr val="accent4"/>
                </a:solidFill>
              </a:rPr>
              <a:t>Distributeur (partie haute tension)</a:t>
            </a:r>
          </a:p>
        </p:txBody>
      </p:sp>
      <p:pic>
        <p:nvPicPr>
          <p:cNvPr id="33796" name="Image 7" descr="ing_coil.gif"/>
          <p:cNvPicPr>
            <a:picLocks noChangeAspect="1"/>
          </p:cNvPicPr>
          <p:nvPr/>
        </p:nvPicPr>
        <p:blipFill>
          <a:blip r:embed="rId3" cstate="print"/>
          <a:srcRect/>
          <a:stretch>
            <a:fillRect/>
          </a:stretch>
        </p:blipFill>
        <p:spPr bwMode="auto">
          <a:xfrm>
            <a:off x="1785938" y="1619250"/>
            <a:ext cx="6619875" cy="5616575"/>
          </a:xfrm>
          <a:prstGeom prst="rect">
            <a:avLst/>
          </a:prstGeom>
          <a:noFill/>
          <a:ln w="9525">
            <a:noFill/>
            <a:miter lim="800000"/>
            <a:headEnd/>
            <a:tailEnd/>
          </a:ln>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33796"/>
                                        </p:tgtEl>
                                        <p:attrNameLst>
                                          <p:attrName>style.visibility</p:attrName>
                                        </p:attrNameLst>
                                      </p:cBhvr>
                                      <p:to>
                                        <p:strVal val="visible"/>
                                      </p:to>
                                    </p:set>
                                    <p:animEffect transition="in" filter="fade">
                                      <p:cBhvr>
                                        <p:cTn id="12" dur="500"/>
                                        <p:tgtEl>
                                          <p:spTgt spid="33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Espace réservé du numéro de diapositive 3"/>
          <p:cNvSpPr>
            <a:spLocks noGrp="1"/>
          </p:cNvSpPr>
          <p:nvPr>
            <p:ph type="sldNum" sz="quarter" idx="10"/>
          </p:nvPr>
        </p:nvSpPr>
        <p:spPr>
          <a:noFill/>
        </p:spPr>
        <p:txBody>
          <a:bodyPr/>
          <a:lstStyle/>
          <a:p>
            <a:pPr defTabSz="1073150"/>
            <a:fld id="{4D552D00-24DD-424A-B360-2ACA4B659E7B}" type="slidenum">
              <a:rPr lang="fr-BE" smtClean="0"/>
              <a:pPr defTabSz="1073150"/>
              <a:t>94</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Allumage classique</a:t>
            </a:r>
            <a:br>
              <a:rPr lang="fr-BE" sz="3600">
                <a:solidFill>
                  <a:schemeClr val="accent4"/>
                </a:solidFill>
              </a:rPr>
            </a:br>
            <a:r>
              <a:rPr lang="fr-BE" sz="3600">
                <a:solidFill>
                  <a:schemeClr val="accent4"/>
                </a:solidFill>
              </a:rPr>
              <a:t>Distributeur (partie haute tension)</a:t>
            </a:r>
          </a:p>
        </p:txBody>
      </p:sp>
      <p:pic>
        <p:nvPicPr>
          <p:cNvPr id="34820" name="Image 3" descr="180px-verdelerkap.jpg"/>
          <p:cNvPicPr>
            <a:picLocks noChangeAspect="1"/>
          </p:cNvPicPr>
          <p:nvPr/>
        </p:nvPicPr>
        <p:blipFill>
          <a:blip r:embed="rId3" cstate="print"/>
          <a:srcRect/>
          <a:stretch>
            <a:fillRect/>
          </a:stretch>
        </p:blipFill>
        <p:spPr bwMode="auto">
          <a:xfrm>
            <a:off x="-36" y="1275709"/>
            <a:ext cx="4857747" cy="5963291"/>
          </a:xfrm>
          <a:prstGeom prst="rect">
            <a:avLst/>
          </a:prstGeom>
          <a:noFill/>
          <a:ln w="9525">
            <a:noFill/>
            <a:miter lim="800000"/>
            <a:headEnd/>
            <a:tailEnd/>
          </a:ln>
        </p:spPr>
      </p:pic>
      <p:pic>
        <p:nvPicPr>
          <p:cNvPr id="34821" name="Image 5" descr="allumage03.jpg"/>
          <p:cNvPicPr>
            <a:picLocks noChangeAspect="1"/>
          </p:cNvPicPr>
          <p:nvPr/>
        </p:nvPicPr>
        <p:blipFill>
          <a:blip r:embed="rId4" cstate="print"/>
          <a:srcRect/>
          <a:stretch>
            <a:fillRect/>
          </a:stretch>
        </p:blipFill>
        <p:spPr bwMode="auto">
          <a:xfrm>
            <a:off x="4886809" y="1333501"/>
            <a:ext cx="5328753" cy="4000512"/>
          </a:xfrm>
          <a:prstGeom prst="rect">
            <a:avLst/>
          </a:prstGeom>
          <a:noFill/>
          <a:ln w="9525">
            <a:noFill/>
            <a:miter lim="800000"/>
            <a:headEnd/>
            <a:tailEnd/>
          </a:ln>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34820"/>
                                        </p:tgtEl>
                                        <p:attrNameLst>
                                          <p:attrName>style.visibility</p:attrName>
                                        </p:attrNameLst>
                                      </p:cBhvr>
                                      <p:to>
                                        <p:strVal val="visible"/>
                                      </p:to>
                                    </p:set>
                                    <p:animEffect transition="in" filter="checkerboard(across)">
                                      <p:cBhvr>
                                        <p:cTn id="12" dur="500"/>
                                        <p:tgtEl>
                                          <p:spTgt spid="34820"/>
                                        </p:tgtEl>
                                      </p:cBhvr>
                                    </p:animEffect>
                                  </p:childTnLst>
                                </p:cTn>
                              </p:par>
                            </p:childTnLst>
                          </p:cTn>
                        </p:par>
                        <p:par>
                          <p:cTn id="13" fill="hold">
                            <p:stCondLst>
                              <p:cond delay="1000"/>
                            </p:stCondLst>
                            <p:childTnLst>
                              <p:par>
                                <p:cTn id="14" presetID="5" presetClass="entr" presetSubtype="10" fill="hold" nodeType="afterEffect">
                                  <p:stCondLst>
                                    <p:cond delay="0"/>
                                  </p:stCondLst>
                                  <p:childTnLst>
                                    <p:set>
                                      <p:cBhvr>
                                        <p:cTn id="15" dur="1" fill="hold">
                                          <p:stCondLst>
                                            <p:cond delay="0"/>
                                          </p:stCondLst>
                                        </p:cTn>
                                        <p:tgtEl>
                                          <p:spTgt spid="34821"/>
                                        </p:tgtEl>
                                        <p:attrNameLst>
                                          <p:attrName>style.visibility</p:attrName>
                                        </p:attrNameLst>
                                      </p:cBhvr>
                                      <p:to>
                                        <p:strVal val="visible"/>
                                      </p:to>
                                    </p:set>
                                    <p:animEffect transition="in" filter="checkerboard(across)">
                                      <p:cBhvr>
                                        <p:cTn id="16" dur="500"/>
                                        <p:tgtEl>
                                          <p:spTgt spid="348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Espace réservé du numéro de diapositive 3"/>
          <p:cNvSpPr>
            <a:spLocks noGrp="1"/>
          </p:cNvSpPr>
          <p:nvPr>
            <p:ph type="sldNum" sz="quarter" idx="10"/>
          </p:nvPr>
        </p:nvSpPr>
        <p:spPr>
          <a:noFill/>
        </p:spPr>
        <p:txBody>
          <a:bodyPr/>
          <a:lstStyle/>
          <a:p>
            <a:pPr defTabSz="1073150"/>
            <a:fld id="{4D552D00-24DD-424A-B360-2ACA4B659E7B}" type="slidenum">
              <a:rPr lang="fr-BE" smtClean="0"/>
              <a:pPr defTabSz="1073150"/>
              <a:t>95</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Allumage classique</a:t>
            </a:r>
            <a:br>
              <a:rPr lang="fr-BE" sz="3600">
                <a:solidFill>
                  <a:schemeClr val="accent4"/>
                </a:solidFill>
              </a:rPr>
            </a:br>
            <a:r>
              <a:rPr lang="fr-BE" sz="3600">
                <a:solidFill>
                  <a:schemeClr val="accent4"/>
                </a:solidFill>
              </a:rPr>
              <a:t>Distributeur (partie haute tension)</a:t>
            </a:r>
          </a:p>
        </p:txBody>
      </p:sp>
      <p:pic>
        <p:nvPicPr>
          <p:cNvPr id="34822" name="Image 7" descr="KVMZ0331.BMP.JPG"/>
          <p:cNvPicPr>
            <a:picLocks noChangeAspect="1"/>
          </p:cNvPicPr>
          <p:nvPr/>
        </p:nvPicPr>
        <p:blipFill>
          <a:blip r:embed="rId3" cstate="print"/>
          <a:srcRect/>
          <a:stretch>
            <a:fillRect/>
          </a:stretch>
        </p:blipFill>
        <p:spPr bwMode="auto">
          <a:xfrm>
            <a:off x="0" y="1262046"/>
            <a:ext cx="5143538" cy="3938021"/>
          </a:xfrm>
          <a:prstGeom prst="rect">
            <a:avLst/>
          </a:prstGeom>
          <a:noFill/>
          <a:ln w="9525">
            <a:noFill/>
            <a:miter lim="800000"/>
            <a:headEnd/>
            <a:tailEnd/>
          </a:ln>
        </p:spPr>
      </p:pic>
      <p:pic>
        <p:nvPicPr>
          <p:cNvPr id="8" name="Image 7" descr="Delco COUPE.jpg"/>
          <p:cNvPicPr>
            <a:picLocks noChangeAspect="1"/>
          </p:cNvPicPr>
          <p:nvPr/>
        </p:nvPicPr>
        <p:blipFill>
          <a:blip r:embed="rId4" cstate="print"/>
          <a:stretch>
            <a:fillRect/>
          </a:stretch>
        </p:blipFill>
        <p:spPr>
          <a:xfrm>
            <a:off x="5175145" y="1262046"/>
            <a:ext cx="5111891" cy="4643470"/>
          </a:xfrm>
          <a:prstGeom prst="rect">
            <a:avLst/>
          </a:prstGeom>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34822"/>
                                        </p:tgtEl>
                                        <p:attrNameLst>
                                          <p:attrName>style.visibility</p:attrName>
                                        </p:attrNameLst>
                                      </p:cBhvr>
                                      <p:to>
                                        <p:strVal val="visible"/>
                                      </p:to>
                                    </p:set>
                                    <p:animEffect transition="in" filter="checkerboard(across)">
                                      <p:cBhvr>
                                        <p:cTn id="12" dur="500"/>
                                        <p:tgtEl>
                                          <p:spTgt spid="34822"/>
                                        </p:tgtEl>
                                      </p:cBhvr>
                                    </p:animEffect>
                                  </p:childTnLst>
                                </p:cTn>
                              </p:par>
                            </p:childTnLst>
                          </p:cTn>
                        </p:par>
                        <p:par>
                          <p:cTn id="13" fill="hold">
                            <p:stCondLst>
                              <p:cond delay="1000"/>
                            </p:stCondLst>
                            <p:childTnLst>
                              <p:par>
                                <p:cTn id="14" presetID="5" presetClass="entr" presetSubtype="1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heckerboard(across)">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ce réservé du numéro de diapositive 3"/>
          <p:cNvSpPr>
            <a:spLocks noGrp="1"/>
          </p:cNvSpPr>
          <p:nvPr>
            <p:ph type="sldNum" sz="quarter" idx="10"/>
          </p:nvPr>
        </p:nvSpPr>
        <p:spPr>
          <a:noFill/>
        </p:spPr>
        <p:txBody>
          <a:bodyPr/>
          <a:lstStyle/>
          <a:p>
            <a:pPr defTabSz="1073150"/>
            <a:fld id="{670BEA9E-F904-46C0-BC61-CE49726E5054}" type="slidenum">
              <a:rPr lang="fr-BE" smtClean="0"/>
              <a:pPr defTabSz="1073150"/>
              <a:t>96</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Allumage classique</a:t>
            </a:r>
            <a:br>
              <a:rPr lang="fr-BE" sz="3600">
                <a:solidFill>
                  <a:schemeClr val="accent4"/>
                </a:solidFill>
              </a:rPr>
            </a:br>
            <a:r>
              <a:rPr lang="fr-BE" sz="3600">
                <a:solidFill>
                  <a:schemeClr val="accent4"/>
                </a:solidFill>
              </a:rPr>
              <a:t>Distributeur (partie haute tension)</a:t>
            </a:r>
          </a:p>
        </p:txBody>
      </p:sp>
      <p:pic>
        <p:nvPicPr>
          <p:cNvPr id="35844" name="Image 8" descr="ReperesurDelco.jpg"/>
          <p:cNvPicPr>
            <a:picLocks noChangeAspect="1"/>
          </p:cNvPicPr>
          <p:nvPr/>
        </p:nvPicPr>
        <p:blipFill>
          <a:blip r:embed="rId3" cstate="print"/>
          <a:srcRect/>
          <a:stretch>
            <a:fillRect/>
          </a:stretch>
        </p:blipFill>
        <p:spPr bwMode="auto">
          <a:xfrm>
            <a:off x="6000750" y="1404938"/>
            <a:ext cx="4160838" cy="5548312"/>
          </a:xfrm>
          <a:prstGeom prst="rect">
            <a:avLst/>
          </a:prstGeom>
          <a:noFill/>
          <a:ln w="9525">
            <a:noFill/>
            <a:miter lim="800000"/>
            <a:headEnd/>
            <a:tailEnd/>
          </a:ln>
        </p:spPr>
      </p:pic>
      <p:pic>
        <p:nvPicPr>
          <p:cNvPr id="35845" name="Image 9" descr="Truc pour vérifier distributeur HT.png"/>
          <p:cNvPicPr>
            <a:picLocks noChangeAspect="1"/>
          </p:cNvPicPr>
          <p:nvPr/>
        </p:nvPicPr>
        <p:blipFill>
          <a:blip r:embed="rId4" cstate="print"/>
          <a:srcRect/>
          <a:stretch>
            <a:fillRect/>
          </a:stretch>
        </p:blipFill>
        <p:spPr bwMode="auto">
          <a:xfrm>
            <a:off x="0" y="2228850"/>
            <a:ext cx="5857875" cy="4962525"/>
          </a:xfrm>
          <a:prstGeom prst="rect">
            <a:avLst/>
          </a:prstGeom>
          <a:noFill/>
          <a:ln w="9525">
            <a:noFill/>
            <a:miter lim="800000"/>
            <a:headEnd/>
            <a:tailEnd/>
          </a:ln>
        </p:spPr>
      </p:pic>
      <p:sp>
        <p:nvSpPr>
          <p:cNvPr id="35846" name="ZoneTexte 10"/>
          <p:cNvSpPr txBox="1">
            <a:spLocks noChangeArrowheads="1"/>
          </p:cNvSpPr>
          <p:nvPr/>
        </p:nvSpPr>
        <p:spPr bwMode="auto">
          <a:xfrm>
            <a:off x="357188" y="1404938"/>
            <a:ext cx="2928937" cy="584775"/>
          </a:xfrm>
          <a:prstGeom prst="rect">
            <a:avLst/>
          </a:prstGeom>
          <a:noFill/>
          <a:ln w="9525">
            <a:noFill/>
            <a:miter lim="800000"/>
            <a:headEnd/>
            <a:tailEnd/>
          </a:ln>
        </p:spPr>
        <p:txBody>
          <a:bodyPr>
            <a:spAutoFit/>
          </a:bodyPr>
          <a:lstStyle/>
          <a:p>
            <a:r>
              <a:rPr lang="fr-BE" sz="3200" b="1">
                <a:effectLst>
                  <a:outerShdw blurRad="38100" dist="38100" dir="2700000" algn="tl">
                    <a:srgbClr val="000000">
                      <a:alpha val="43137"/>
                    </a:srgbClr>
                  </a:outerShdw>
                </a:effectLst>
              </a:rPr>
              <a:t>Deux trucs….</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35845"/>
                                        </p:tgtEl>
                                        <p:attrNameLst>
                                          <p:attrName>style.visibility</p:attrName>
                                        </p:attrNameLst>
                                      </p:cBhvr>
                                      <p:to>
                                        <p:strVal val="visible"/>
                                      </p:to>
                                    </p:set>
                                    <p:animEffect transition="in" filter="checkerboard(across)">
                                      <p:cBhvr>
                                        <p:cTn id="13" dur="500"/>
                                        <p:tgtEl>
                                          <p:spTgt spid="35845"/>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xit" presetSubtype="10" fill="hold" nodeType="clickEffect">
                                  <p:stCondLst>
                                    <p:cond delay="0"/>
                                  </p:stCondLst>
                                  <p:childTnLst>
                                    <p:animEffect transition="out" filter="checkerboard(across)">
                                      <p:cBhvr>
                                        <p:cTn id="17" dur="500"/>
                                        <p:tgtEl>
                                          <p:spTgt spid="35845"/>
                                        </p:tgtEl>
                                      </p:cBhvr>
                                    </p:animEffect>
                                    <p:set>
                                      <p:cBhvr>
                                        <p:cTn id="18" dur="1" fill="hold">
                                          <p:stCondLst>
                                            <p:cond delay="499"/>
                                          </p:stCondLst>
                                        </p:cTn>
                                        <p:tgtEl>
                                          <p:spTgt spid="35845"/>
                                        </p:tgtEl>
                                        <p:attrNameLst>
                                          <p:attrName>style.visibility</p:attrName>
                                        </p:attrNameLst>
                                      </p:cBhvr>
                                      <p:to>
                                        <p:strVal val="hidden"/>
                                      </p:to>
                                    </p:set>
                                  </p:childTnLst>
                                </p:cTn>
                              </p:par>
                            </p:childTnLst>
                          </p:cTn>
                        </p:par>
                        <p:par>
                          <p:cTn id="19" fill="hold">
                            <p:stCondLst>
                              <p:cond delay="500"/>
                            </p:stCondLst>
                            <p:childTnLst>
                              <p:par>
                                <p:cTn id="20" presetID="5" presetClass="entr" presetSubtype="10" fill="hold" nodeType="afterEffect">
                                  <p:stCondLst>
                                    <p:cond delay="0"/>
                                  </p:stCondLst>
                                  <p:childTnLst>
                                    <p:set>
                                      <p:cBhvr>
                                        <p:cTn id="21" dur="1" fill="hold">
                                          <p:stCondLst>
                                            <p:cond delay="0"/>
                                          </p:stCondLst>
                                        </p:cTn>
                                        <p:tgtEl>
                                          <p:spTgt spid="35844"/>
                                        </p:tgtEl>
                                        <p:attrNameLst>
                                          <p:attrName>style.visibility</p:attrName>
                                        </p:attrNameLst>
                                      </p:cBhvr>
                                      <p:to>
                                        <p:strVal val="visible"/>
                                      </p:to>
                                    </p:set>
                                    <p:animEffect transition="in" filter="checkerboard(across)">
                                      <p:cBhvr>
                                        <p:cTn id="22" dur="500"/>
                                        <p:tgtEl>
                                          <p:spTgt spid="35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u numéro de diapositive 3"/>
          <p:cNvSpPr>
            <a:spLocks noGrp="1"/>
          </p:cNvSpPr>
          <p:nvPr>
            <p:ph type="sldNum" sz="quarter" idx="10"/>
          </p:nvPr>
        </p:nvSpPr>
        <p:spPr>
          <a:noFill/>
        </p:spPr>
        <p:txBody>
          <a:bodyPr/>
          <a:lstStyle/>
          <a:p>
            <a:pPr defTabSz="1073150"/>
            <a:fld id="{2D0FA329-6B69-4208-B679-8064C4B5B4B4}" type="slidenum">
              <a:rPr lang="fr-BE" smtClean="0"/>
              <a:pPr defTabSz="1073150"/>
              <a:t>97</a:t>
            </a:fld>
            <a:endParaRPr lang="fr-BE"/>
          </a:p>
        </p:txBody>
      </p:sp>
      <p:sp>
        <p:nvSpPr>
          <p:cNvPr id="14" name="Rectangle 2"/>
          <p:cNvSpPr>
            <a:spLocks noGrp="1" noChangeArrowheads="1"/>
          </p:cNvSpPr>
          <p:nvPr>
            <p:ph type="title"/>
          </p:nvPr>
        </p:nvSpPr>
        <p:spPr>
          <a:xfrm>
            <a:off x="1828800" y="126238"/>
            <a:ext cx="8458200" cy="985774"/>
          </a:xfrm>
        </p:spPr>
        <p:txBody>
          <a:bodyPr lIns="100004" tIns="49208" rIns="100004" bIns="49208"/>
          <a:lstStyle/>
          <a:p>
            <a:pPr>
              <a:defRPr/>
            </a:pPr>
            <a:r>
              <a:rPr lang="fr-BE" sz="3600">
                <a:solidFill>
                  <a:schemeClr val="accent4"/>
                </a:solidFill>
              </a:rPr>
              <a:t>Allumage classique</a:t>
            </a:r>
            <a:br>
              <a:rPr lang="fr-BE" sz="3600">
                <a:solidFill>
                  <a:schemeClr val="accent4"/>
                </a:solidFill>
              </a:rPr>
            </a:br>
            <a:r>
              <a:rPr lang="fr-BE" sz="3600">
                <a:solidFill>
                  <a:schemeClr val="accent4"/>
                </a:solidFill>
              </a:rPr>
              <a:t>Fils et capuchons HT (Haute Tension)</a:t>
            </a:r>
          </a:p>
        </p:txBody>
      </p:sp>
      <p:pic>
        <p:nvPicPr>
          <p:cNvPr id="6" name="Image 5" descr="000-Système 1.jpg"/>
          <p:cNvPicPr>
            <a:picLocks noChangeAspect="1"/>
          </p:cNvPicPr>
          <p:nvPr/>
        </p:nvPicPr>
        <p:blipFill>
          <a:blip r:embed="rId3" cstate="print"/>
          <a:stretch>
            <a:fillRect/>
          </a:stretch>
        </p:blipFill>
        <p:spPr>
          <a:xfrm>
            <a:off x="357154" y="2241751"/>
            <a:ext cx="9644130" cy="4020955"/>
          </a:xfrm>
          <a:prstGeom prst="rect">
            <a:avLst/>
          </a:prstGeom>
        </p:spPr>
      </p:pic>
      <p:sp>
        <p:nvSpPr>
          <p:cNvPr id="5" name="Forme libre 4"/>
          <p:cNvSpPr/>
          <p:nvPr/>
        </p:nvSpPr>
        <p:spPr bwMode="auto">
          <a:xfrm>
            <a:off x="6043387" y="1877786"/>
            <a:ext cx="3957897" cy="2170342"/>
          </a:xfrm>
          <a:custGeom>
            <a:avLst/>
            <a:gdLst>
              <a:gd name="connsiteX0" fmla="*/ 771071 w 4528457"/>
              <a:gd name="connsiteY0" fmla="*/ 223157 h 2030186"/>
              <a:gd name="connsiteX1" fmla="*/ 3906157 w 4528457"/>
              <a:gd name="connsiteY1" fmla="*/ 255814 h 2030186"/>
              <a:gd name="connsiteX2" fmla="*/ 3949700 w 4528457"/>
              <a:gd name="connsiteY2" fmla="*/ 1758043 h 2030186"/>
              <a:gd name="connsiteX3" fmla="*/ 433614 w 4528457"/>
              <a:gd name="connsiteY3" fmla="*/ 1888671 h 2030186"/>
              <a:gd name="connsiteX4" fmla="*/ 1348014 w 4528457"/>
              <a:gd name="connsiteY4" fmla="*/ 1344385 h 2030186"/>
              <a:gd name="connsiteX5" fmla="*/ 771071 w 4528457"/>
              <a:gd name="connsiteY5" fmla="*/ 223157 h 203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28457" h="2030186">
                <a:moveTo>
                  <a:pt x="771071" y="223157"/>
                </a:moveTo>
                <a:cubicBezTo>
                  <a:pt x="1197428" y="41729"/>
                  <a:pt x="3376386" y="0"/>
                  <a:pt x="3906157" y="255814"/>
                </a:cubicBezTo>
                <a:cubicBezTo>
                  <a:pt x="4435928" y="511628"/>
                  <a:pt x="4528457" y="1485900"/>
                  <a:pt x="3949700" y="1758043"/>
                </a:cubicBezTo>
                <a:cubicBezTo>
                  <a:pt x="3370943" y="2030186"/>
                  <a:pt x="867228" y="1957614"/>
                  <a:pt x="433614" y="1888671"/>
                </a:cubicBezTo>
                <a:cubicBezTo>
                  <a:pt x="0" y="1819728"/>
                  <a:pt x="1293586" y="1627413"/>
                  <a:pt x="1348014" y="1344385"/>
                </a:cubicBezTo>
                <a:cubicBezTo>
                  <a:pt x="1402442" y="1061357"/>
                  <a:pt x="344714" y="404586"/>
                  <a:pt x="771071" y="223157"/>
                </a:cubicBezTo>
                <a:close/>
              </a:path>
            </a:pathLst>
          </a:custGeom>
          <a:noFill/>
          <a:ln w="63500" cap="flat" cmpd="sng" algn="ctr">
            <a:solidFill>
              <a:srgbClr val="009900"/>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a:ln>
                <a:noFill/>
              </a:ln>
              <a:solidFill>
                <a:srgbClr val="CC0000"/>
              </a:solidFill>
              <a:effectLst/>
              <a:latin typeface="Times New Roman" pitchFamily="18" charset="0"/>
            </a:endParaRPr>
          </a:p>
        </p:txBody>
      </p:sp>
      <p:sp>
        <p:nvSpPr>
          <p:cNvPr id="7" name="Forme libre 6"/>
          <p:cNvSpPr/>
          <p:nvPr/>
        </p:nvSpPr>
        <p:spPr bwMode="auto">
          <a:xfrm>
            <a:off x="2143104" y="2021115"/>
            <a:ext cx="4000528" cy="711199"/>
          </a:xfrm>
          <a:custGeom>
            <a:avLst/>
            <a:gdLst>
              <a:gd name="connsiteX0" fmla="*/ 439057 w 3459843"/>
              <a:gd name="connsiteY0" fmla="*/ 101599 h 711199"/>
              <a:gd name="connsiteX1" fmla="*/ 3051629 w 3459843"/>
              <a:gd name="connsiteY1" fmla="*/ 90714 h 711199"/>
              <a:gd name="connsiteX2" fmla="*/ 2888343 w 3459843"/>
              <a:gd name="connsiteY2" fmla="*/ 645885 h 711199"/>
              <a:gd name="connsiteX3" fmla="*/ 417286 w 3459843"/>
              <a:gd name="connsiteY3" fmla="*/ 482599 h 711199"/>
              <a:gd name="connsiteX4" fmla="*/ 439057 w 3459843"/>
              <a:gd name="connsiteY4" fmla="*/ 101599 h 711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9843" h="711199">
                <a:moveTo>
                  <a:pt x="439057" y="101599"/>
                </a:moveTo>
                <a:cubicBezTo>
                  <a:pt x="878114" y="36285"/>
                  <a:pt x="2643415" y="0"/>
                  <a:pt x="3051629" y="90714"/>
                </a:cubicBezTo>
                <a:cubicBezTo>
                  <a:pt x="3459843" y="181428"/>
                  <a:pt x="3327400" y="580571"/>
                  <a:pt x="2888343" y="645885"/>
                </a:cubicBezTo>
                <a:cubicBezTo>
                  <a:pt x="2449286" y="711199"/>
                  <a:pt x="818243" y="573313"/>
                  <a:pt x="417286" y="482599"/>
                </a:cubicBezTo>
                <a:cubicBezTo>
                  <a:pt x="16329" y="391885"/>
                  <a:pt x="0" y="166913"/>
                  <a:pt x="439057" y="101599"/>
                </a:cubicBezTo>
                <a:close/>
              </a:path>
            </a:pathLst>
          </a:custGeom>
          <a:noFill/>
          <a:ln w="63500" cap="flat" cmpd="sng" algn="ctr">
            <a:solidFill>
              <a:srgbClr val="009900"/>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a:ln>
                <a:noFill/>
              </a:ln>
              <a:solidFill>
                <a:srgbClr val="CC0000"/>
              </a:solidFill>
              <a:effectLst/>
              <a:latin typeface="Times New Roman" pitchFamily="18"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1000"/>
                            </p:stCondLst>
                            <p:childTnLst>
                              <p:par>
                                <p:cTn id="14" presetID="5" presetClass="entr" presetSubtype="1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heckerboard(across)">
                                      <p:cBhvr>
                                        <p:cTn id="16" dur="500"/>
                                        <p:tgtEl>
                                          <p:spTgt spid="7"/>
                                        </p:tgtEl>
                                      </p:cBhvr>
                                    </p:animEffect>
                                  </p:childTnLst>
                                </p:cTn>
                              </p:par>
                            </p:childTnLst>
                          </p:cTn>
                        </p:par>
                        <p:par>
                          <p:cTn id="17" fill="hold">
                            <p:stCondLst>
                              <p:cond delay="1500"/>
                            </p:stCondLst>
                            <p:childTnLst>
                              <p:par>
                                <p:cTn id="18" presetID="5"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heckerboard(across)">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animBg="1"/>
      <p:bldP spid="7"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Espace réservé du numéro de diapositive 3"/>
          <p:cNvSpPr>
            <a:spLocks noGrp="1"/>
          </p:cNvSpPr>
          <p:nvPr>
            <p:ph type="sldNum" sz="quarter" idx="10"/>
          </p:nvPr>
        </p:nvSpPr>
        <p:spPr>
          <a:noFill/>
        </p:spPr>
        <p:txBody>
          <a:bodyPr/>
          <a:lstStyle/>
          <a:p>
            <a:pPr defTabSz="1073150"/>
            <a:fld id="{CD970D0E-0F83-46FA-A837-CAE52E8FDBE0}" type="slidenum">
              <a:rPr lang="fr-BE" smtClean="0"/>
              <a:pPr defTabSz="1073150"/>
              <a:t>98</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Allumage</a:t>
            </a:r>
            <a:br>
              <a:rPr lang="fr-BE" sz="3600">
                <a:solidFill>
                  <a:schemeClr val="accent4"/>
                </a:solidFill>
              </a:rPr>
            </a:br>
            <a:r>
              <a:rPr lang="fr-BE" sz="3600">
                <a:solidFill>
                  <a:schemeClr val="accent4"/>
                </a:solidFill>
              </a:rPr>
              <a:t>Fils HT</a:t>
            </a:r>
          </a:p>
        </p:txBody>
      </p:sp>
      <p:sp>
        <p:nvSpPr>
          <p:cNvPr id="72708" name="ZoneTexte 3"/>
          <p:cNvSpPr txBox="1">
            <a:spLocks noChangeArrowheads="1"/>
          </p:cNvSpPr>
          <p:nvPr/>
        </p:nvSpPr>
        <p:spPr bwMode="auto">
          <a:xfrm>
            <a:off x="214313" y="1404938"/>
            <a:ext cx="9929812" cy="5262979"/>
          </a:xfrm>
          <a:prstGeom prst="rect">
            <a:avLst/>
          </a:prstGeom>
          <a:noFill/>
          <a:ln w="9525">
            <a:noFill/>
            <a:miter lim="800000"/>
            <a:headEnd/>
            <a:tailEnd/>
          </a:ln>
        </p:spPr>
        <p:txBody>
          <a:bodyPr>
            <a:spAutoFit/>
          </a:bodyPr>
          <a:lstStyle/>
          <a:p>
            <a:pPr marL="457200" indent="-457200">
              <a:buFont typeface="Wingdings" pitchFamily="2" charset="2"/>
              <a:buChar char="Ø"/>
            </a:pPr>
            <a:r>
              <a:rPr lang="fr-BE"/>
              <a:t>Transportent la HT de la bobine jusqu’au distributeur (tête de DELCO).</a:t>
            </a:r>
          </a:p>
          <a:p>
            <a:pPr marL="457200" indent="-457200">
              <a:buFont typeface="Wingdings" pitchFamily="2" charset="2"/>
              <a:buChar char="Ø"/>
            </a:pPr>
            <a:r>
              <a:rPr lang="fr-BE"/>
              <a:t>Transportent la HT du distributeur jusqu’à la bougie appropriée.</a:t>
            </a:r>
          </a:p>
          <a:p>
            <a:pPr marL="457200" indent="-457200">
              <a:buFont typeface="Wingdings" pitchFamily="2" charset="2"/>
              <a:buChar char="Ø"/>
            </a:pPr>
            <a:r>
              <a:rPr lang="fr-BE"/>
              <a:t>La haute tension (entre 10.000 et 40.000 V) nécessite une bonne isolation.</a:t>
            </a:r>
          </a:p>
          <a:p>
            <a:pPr marL="457200" indent="-457200">
              <a:buFont typeface="Wingdings" pitchFamily="2" charset="2"/>
              <a:buChar char="Ø"/>
            </a:pPr>
            <a:r>
              <a:rPr lang="fr-BE"/>
              <a:t>Remplacer les vieux fils (isolant craquelé) par des fils HT isolés au silicone.</a:t>
            </a:r>
          </a:p>
          <a:p>
            <a:pPr marL="457200" indent="-457200">
              <a:buFont typeface="Wingdings" pitchFamily="2" charset="2"/>
              <a:buChar char="Ø"/>
            </a:pPr>
            <a:r>
              <a:rPr lang="fr-BE"/>
              <a:t>En général, les fils HT présentent une résistance série (3-10 k</a:t>
            </a:r>
            <a:r>
              <a:rPr lang="el-GR"/>
              <a:t>Ω</a:t>
            </a:r>
            <a:r>
              <a:rPr lang="fr-BE"/>
              <a:t>) pour l’antiparasitage. Vous pouvez utiliser des fils sans résistance. Les pertes en ligne seront réduites et l’étincelle légèrement meilleure.</a:t>
            </a:r>
          </a:p>
          <a:p>
            <a:pPr marL="457200" indent="-457200">
              <a:buFont typeface="Wingdings" pitchFamily="2" charset="2"/>
              <a:buChar char="Ø"/>
            </a:pPr>
            <a:r>
              <a:rPr lang="fr-BE"/>
              <a:t>Dans le cas d’assistance électronique à l’allumage, la HT est bien plus élevée et des risques apparaissent:</a:t>
            </a:r>
          </a:p>
          <a:p>
            <a:pPr marL="914400" lvl="1" indent="-457200">
              <a:buFont typeface="Courier New" pitchFamily="49" charset="0"/>
              <a:buChar char="o"/>
            </a:pPr>
            <a:r>
              <a:rPr lang="fr-BE" b="1" i="1"/>
              <a:t>Arcs électriques parasites entre les fils et le châssis du véhicule</a:t>
            </a:r>
            <a:r>
              <a:rPr lang="fr-BE"/>
              <a:t>.</a:t>
            </a:r>
          </a:p>
          <a:p>
            <a:pPr marL="914400" lvl="1" indent="-457200">
              <a:buFont typeface="Courier New" pitchFamily="49" charset="0"/>
              <a:buChar char="o"/>
            </a:pPr>
            <a:r>
              <a:rPr lang="fr-BE" b="1" i="1"/>
              <a:t>Arcs électriques ou couplage capacitif entre les fils HT (cross fire)</a:t>
            </a:r>
            <a:r>
              <a:rPr lang="fr-BE"/>
              <a:t>.</a:t>
            </a:r>
            <a:br>
              <a:rPr lang="fr-BE"/>
            </a:br>
            <a:endParaRPr lang="fr-BE"/>
          </a:p>
          <a:p>
            <a:r>
              <a:rPr lang="fr-BE" b="1" u="sng"/>
              <a:t>Il est important d’écarter les fils HT l’un de l’autre et des autres pièces métalliques du véhicule</a:t>
            </a:r>
            <a:r>
              <a:rPr lang="fr-BE"/>
              <a:t>.</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0" fill="hold" nodeType="afterEffect">
                                  <p:stCondLst>
                                    <p:cond delay="0"/>
                                  </p:stCondLst>
                                  <p:childTnLst>
                                    <p:set>
                                      <p:cBhvr>
                                        <p:cTn id="11" dur="1" fill="hold">
                                          <p:stCondLst>
                                            <p:cond delay="0"/>
                                          </p:stCondLst>
                                        </p:cTn>
                                        <p:tgtEl>
                                          <p:spTgt spid="72708">
                                            <p:txEl>
                                              <p:pRg st="0" end="0"/>
                                            </p:txEl>
                                          </p:spTgt>
                                        </p:tgtEl>
                                        <p:attrNameLst>
                                          <p:attrName>style.visibility</p:attrName>
                                        </p:attrNameLst>
                                      </p:cBhvr>
                                      <p:to>
                                        <p:strVal val="visible"/>
                                      </p:to>
                                    </p:set>
                                    <p:anim calcmode="lin" valueType="num">
                                      <p:cBhvr>
                                        <p:cTn id="12" dur="500" fill="hold"/>
                                        <p:tgtEl>
                                          <p:spTgt spid="72708">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72708">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7270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72708">
                                            <p:txEl>
                                              <p:pRg st="1" end="1"/>
                                            </p:txEl>
                                          </p:spTgt>
                                        </p:tgtEl>
                                        <p:attrNameLst>
                                          <p:attrName>style.visibility</p:attrName>
                                        </p:attrNameLst>
                                      </p:cBhvr>
                                      <p:to>
                                        <p:strVal val="visible"/>
                                      </p:to>
                                    </p:set>
                                    <p:anim calcmode="lin" valueType="num">
                                      <p:cBhvr>
                                        <p:cTn id="19" dur="500" fill="hold"/>
                                        <p:tgtEl>
                                          <p:spTgt spid="72708">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72708">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72708">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nodeType="clickEffect">
                                  <p:stCondLst>
                                    <p:cond delay="0"/>
                                  </p:stCondLst>
                                  <p:childTnLst>
                                    <p:set>
                                      <p:cBhvr>
                                        <p:cTn id="25" dur="1" fill="hold">
                                          <p:stCondLst>
                                            <p:cond delay="0"/>
                                          </p:stCondLst>
                                        </p:cTn>
                                        <p:tgtEl>
                                          <p:spTgt spid="72708">
                                            <p:txEl>
                                              <p:pRg st="2" end="2"/>
                                            </p:txEl>
                                          </p:spTgt>
                                        </p:tgtEl>
                                        <p:attrNameLst>
                                          <p:attrName>style.visibility</p:attrName>
                                        </p:attrNameLst>
                                      </p:cBhvr>
                                      <p:to>
                                        <p:strVal val="visible"/>
                                      </p:to>
                                    </p:set>
                                    <p:anim calcmode="lin" valueType="num">
                                      <p:cBhvr>
                                        <p:cTn id="26" dur="500" fill="hold"/>
                                        <p:tgtEl>
                                          <p:spTgt spid="72708">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72708">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72708">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nodeType="clickEffect">
                                  <p:stCondLst>
                                    <p:cond delay="0"/>
                                  </p:stCondLst>
                                  <p:childTnLst>
                                    <p:set>
                                      <p:cBhvr>
                                        <p:cTn id="32" dur="1" fill="hold">
                                          <p:stCondLst>
                                            <p:cond delay="0"/>
                                          </p:stCondLst>
                                        </p:cTn>
                                        <p:tgtEl>
                                          <p:spTgt spid="72708">
                                            <p:txEl>
                                              <p:pRg st="3" end="3"/>
                                            </p:txEl>
                                          </p:spTgt>
                                        </p:tgtEl>
                                        <p:attrNameLst>
                                          <p:attrName>style.visibility</p:attrName>
                                        </p:attrNameLst>
                                      </p:cBhvr>
                                      <p:to>
                                        <p:strVal val="visible"/>
                                      </p:to>
                                    </p:set>
                                    <p:anim calcmode="lin" valueType="num">
                                      <p:cBhvr>
                                        <p:cTn id="33" dur="500" fill="hold"/>
                                        <p:tgtEl>
                                          <p:spTgt spid="72708">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72708">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72708">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0" fill="hold" nodeType="clickEffect">
                                  <p:stCondLst>
                                    <p:cond delay="0"/>
                                  </p:stCondLst>
                                  <p:childTnLst>
                                    <p:set>
                                      <p:cBhvr>
                                        <p:cTn id="39" dur="1" fill="hold">
                                          <p:stCondLst>
                                            <p:cond delay="0"/>
                                          </p:stCondLst>
                                        </p:cTn>
                                        <p:tgtEl>
                                          <p:spTgt spid="72708">
                                            <p:txEl>
                                              <p:pRg st="4" end="4"/>
                                            </p:txEl>
                                          </p:spTgt>
                                        </p:tgtEl>
                                        <p:attrNameLst>
                                          <p:attrName>style.visibility</p:attrName>
                                        </p:attrNameLst>
                                      </p:cBhvr>
                                      <p:to>
                                        <p:strVal val="visible"/>
                                      </p:to>
                                    </p:set>
                                    <p:anim calcmode="lin" valueType="num">
                                      <p:cBhvr>
                                        <p:cTn id="40" dur="500" fill="hold"/>
                                        <p:tgtEl>
                                          <p:spTgt spid="72708">
                                            <p:txEl>
                                              <p:pRg st="4" end="4"/>
                                            </p:txEl>
                                          </p:spTgt>
                                        </p:tgtEl>
                                        <p:attrNameLst>
                                          <p:attrName>ppt_w</p:attrName>
                                        </p:attrNameLst>
                                      </p:cBhvr>
                                      <p:tavLst>
                                        <p:tav tm="0">
                                          <p:val>
                                            <p:fltVal val="0"/>
                                          </p:val>
                                        </p:tav>
                                        <p:tav tm="100000">
                                          <p:val>
                                            <p:strVal val="#ppt_w"/>
                                          </p:val>
                                        </p:tav>
                                      </p:tavLst>
                                    </p:anim>
                                    <p:anim calcmode="lin" valueType="num">
                                      <p:cBhvr>
                                        <p:cTn id="41" dur="500" fill="hold"/>
                                        <p:tgtEl>
                                          <p:spTgt spid="72708">
                                            <p:txEl>
                                              <p:pRg st="4" end="4"/>
                                            </p:txEl>
                                          </p:spTgt>
                                        </p:tgtEl>
                                        <p:attrNameLst>
                                          <p:attrName>ppt_h</p:attrName>
                                        </p:attrNameLst>
                                      </p:cBhvr>
                                      <p:tavLst>
                                        <p:tav tm="0">
                                          <p:val>
                                            <p:fltVal val="0"/>
                                          </p:val>
                                        </p:tav>
                                        <p:tav tm="100000">
                                          <p:val>
                                            <p:strVal val="#ppt_h"/>
                                          </p:val>
                                        </p:tav>
                                      </p:tavLst>
                                    </p:anim>
                                    <p:animEffect transition="in" filter="fade">
                                      <p:cBhvr>
                                        <p:cTn id="42" dur="500"/>
                                        <p:tgtEl>
                                          <p:spTgt spid="72708">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0" fill="hold" nodeType="clickEffect">
                                  <p:stCondLst>
                                    <p:cond delay="0"/>
                                  </p:stCondLst>
                                  <p:childTnLst>
                                    <p:set>
                                      <p:cBhvr>
                                        <p:cTn id="46" dur="1" fill="hold">
                                          <p:stCondLst>
                                            <p:cond delay="0"/>
                                          </p:stCondLst>
                                        </p:cTn>
                                        <p:tgtEl>
                                          <p:spTgt spid="72708">
                                            <p:txEl>
                                              <p:pRg st="5" end="5"/>
                                            </p:txEl>
                                          </p:spTgt>
                                        </p:tgtEl>
                                        <p:attrNameLst>
                                          <p:attrName>style.visibility</p:attrName>
                                        </p:attrNameLst>
                                      </p:cBhvr>
                                      <p:to>
                                        <p:strVal val="visible"/>
                                      </p:to>
                                    </p:set>
                                    <p:anim calcmode="lin" valueType="num">
                                      <p:cBhvr>
                                        <p:cTn id="47" dur="500" fill="hold"/>
                                        <p:tgtEl>
                                          <p:spTgt spid="72708">
                                            <p:txEl>
                                              <p:pRg st="5" end="5"/>
                                            </p:txEl>
                                          </p:spTgt>
                                        </p:tgtEl>
                                        <p:attrNameLst>
                                          <p:attrName>ppt_w</p:attrName>
                                        </p:attrNameLst>
                                      </p:cBhvr>
                                      <p:tavLst>
                                        <p:tav tm="0">
                                          <p:val>
                                            <p:fltVal val="0"/>
                                          </p:val>
                                        </p:tav>
                                        <p:tav tm="100000">
                                          <p:val>
                                            <p:strVal val="#ppt_w"/>
                                          </p:val>
                                        </p:tav>
                                      </p:tavLst>
                                    </p:anim>
                                    <p:anim calcmode="lin" valueType="num">
                                      <p:cBhvr>
                                        <p:cTn id="48" dur="500" fill="hold"/>
                                        <p:tgtEl>
                                          <p:spTgt spid="72708">
                                            <p:txEl>
                                              <p:pRg st="5" end="5"/>
                                            </p:txEl>
                                          </p:spTgt>
                                        </p:tgtEl>
                                        <p:attrNameLst>
                                          <p:attrName>ppt_h</p:attrName>
                                        </p:attrNameLst>
                                      </p:cBhvr>
                                      <p:tavLst>
                                        <p:tav tm="0">
                                          <p:val>
                                            <p:fltVal val="0"/>
                                          </p:val>
                                        </p:tav>
                                        <p:tav tm="100000">
                                          <p:val>
                                            <p:strVal val="#ppt_h"/>
                                          </p:val>
                                        </p:tav>
                                      </p:tavLst>
                                    </p:anim>
                                    <p:animEffect transition="in" filter="fade">
                                      <p:cBhvr>
                                        <p:cTn id="49" dur="500"/>
                                        <p:tgtEl>
                                          <p:spTgt spid="72708">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0" fill="hold" nodeType="clickEffect">
                                  <p:stCondLst>
                                    <p:cond delay="0"/>
                                  </p:stCondLst>
                                  <p:childTnLst>
                                    <p:set>
                                      <p:cBhvr>
                                        <p:cTn id="53" dur="1" fill="hold">
                                          <p:stCondLst>
                                            <p:cond delay="0"/>
                                          </p:stCondLst>
                                        </p:cTn>
                                        <p:tgtEl>
                                          <p:spTgt spid="72708">
                                            <p:txEl>
                                              <p:pRg st="6" end="6"/>
                                            </p:txEl>
                                          </p:spTgt>
                                        </p:tgtEl>
                                        <p:attrNameLst>
                                          <p:attrName>style.visibility</p:attrName>
                                        </p:attrNameLst>
                                      </p:cBhvr>
                                      <p:to>
                                        <p:strVal val="visible"/>
                                      </p:to>
                                    </p:set>
                                    <p:anim calcmode="lin" valueType="num">
                                      <p:cBhvr>
                                        <p:cTn id="54" dur="500" fill="hold"/>
                                        <p:tgtEl>
                                          <p:spTgt spid="72708">
                                            <p:txEl>
                                              <p:pRg st="6" end="6"/>
                                            </p:txEl>
                                          </p:spTgt>
                                        </p:tgtEl>
                                        <p:attrNameLst>
                                          <p:attrName>ppt_w</p:attrName>
                                        </p:attrNameLst>
                                      </p:cBhvr>
                                      <p:tavLst>
                                        <p:tav tm="0">
                                          <p:val>
                                            <p:fltVal val="0"/>
                                          </p:val>
                                        </p:tav>
                                        <p:tav tm="100000">
                                          <p:val>
                                            <p:strVal val="#ppt_w"/>
                                          </p:val>
                                        </p:tav>
                                      </p:tavLst>
                                    </p:anim>
                                    <p:anim calcmode="lin" valueType="num">
                                      <p:cBhvr>
                                        <p:cTn id="55" dur="500" fill="hold"/>
                                        <p:tgtEl>
                                          <p:spTgt spid="72708">
                                            <p:txEl>
                                              <p:pRg st="6" end="6"/>
                                            </p:txEl>
                                          </p:spTgt>
                                        </p:tgtEl>
                                        <p:attrNameLst>
                                          <p:attrName>ppt_h</p:attrName>
                                        </p:attrNameLst>
                                      </p:cBhvr>
                                      <p:tavLst>
                                        <p:tav tm="0">
                                          <p:val>
                                            <p:fltVal val="0"/>
                                          </p:val>
                                        </p:tav>
                                        <p:tav tm="100000">
                                          <p:val>
                                            <p:strVal val="#ppt_h"/>
                                          </p:val>
                                        </p:tav>
                                      </p:tavLst>
                                    </p:anim>
                                    <p:animEffect transition="in" filter="fade">
                                      <p:cBhvr>
                                        <p:cTn id="56" dur="500"/>
                                        <p:tgtEl>
                                          <p:spTgt spid="72708">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0" fill="hold" nodeType="clickEffect">
                                  <p:stCondLst>
                                    <p:cond delay="0"/>
                                  </p:stCondLst>
                                  <p:childTnLst>
                                    <p:set>
                                      <p:cBhvr>
                                        <p:cTn id="60" dur="1" fill="hold">
                                          <p:stCondLst>
                                            <p:cond delay="0"/>
                                          </p:stCondLst>
                                        </p:cTn>
                                        <p:tgtEl>
                                          <p:spTgt spid="72708">
                                            <p:txEl>
                                              <p:pRg st="7" end="7"/>
                                            </p:txEl>
                                          </p:spTgt>
                                        </p:tgtEl>
                                        <p:attrNameLst>
                                          <p:attrName>style.visibility</p:attrName>
                                        </p:attrNameLst>
                                      </p:cBhvr>
                                      <p:to>
                                        <p:strVal val="visible"/>
                                      </p:to>
                                    </p:set>
                                    <p:anim calcmode="lin" valueType="num">
                                      <p:cBhvr>
                                        <p:cTn id="61" dur="500" fill="hold"/>
                                        <p:tgtEl>
                                          <p:spTgt spid="72708">
                                            <p:txEl>
                                              <p:pRg st="7" end="7"/>
                                            </p:txEl>
                                          </p:spTgt>
                                        </p:tgtEl>
                                        <p:attrNameLst>
                                          <p:attrName>ppt_w</p:attrName>
                                        </p:attrNameLst>
                                      </p:cBhvr>
                                      <p:tavLst>
                                        <p:tav tm="0">
                                          <p:val>
                                            <p:fltVal val="0"/>
                                          </p:val>
                                        </p:tav>
                                        <p:tav tm="100000">
                                          <p:val>
                                            <p:strVal val="#ppt_w"/>
                                          </p:val>
                                        </p:tav>
                                      </p:tavLst>
                                    </p:anim>
                                    <p:anim calcmode="lin" valueType="num">
                                      <p:cBhvr>
                                        <p:cTn id="62" dur="500" fill="hold"/>
                                        <p:tgtEl>
                                          <p:spTgt spid="72708">
                                            <p:txEl>
                                              <p:pRg st="7" end="7"/>
                                            </p:txEl>
                                          </p:spTgt>
                                        </p:tgtEl>
                                        <p:attrNameLst>
                                          <p:attrName>ppt_h</p:attrName>
                                        </p:attrNameLst>
                                      </p:cBhvr>
                                      <p:tavLst>
                                        <p:tav tm="0">
                                          <p:val>
                                            <p:fltVal val="0"/>
                                          </p:val>
                                        </p:tav>
                                        <p:tav tm="100000">
                                          <p:val>
                                            <p:strVal val="#ppt_h"/>
                                          </p:val>
                                        </p:tav>
                                      </p:tavLst>
                                    </p:anim>
                                    <p:animEffect transition="in" filter="fade">
                                      <p:cBhvr>
                                        <p:cTn id="63" dur="500"/>
                                        <p:tgtEl>
                                          <p:spTgt spid="72708">
                                            <p:txEl>
                                              <p:pRg st="7" end="7"/>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0" fill="hold" nodeType="clickEffect">
                                  <p:stCondLst>
                                    <p:cond delay="0"/>
                                  </p:stCondLst>
                                  <p:childTnLst>
                                    <p:set>
                                      <p:cBhvr>
                                        <p:cTn id="67" dur="1" fill="hold">
                                          <p:stCondLst>
                                            <p:cond delay="0"/>
                                          </p:stCondLst>
                                        </p:cTn>
                                        <p:tgtEl>
                                          <p:spTgt spid="72708">
                                            <p:txEl>
                                              <p:pRg st="8" end="8"/>
                                            </p:txEl>
                                          </p:spTgt>
                                        </p:tgtEl>
                                        <p:attrNameLst>
                                          <p:attrName>style.visibility</p:attrName>
                                        </p:attrNameLst>
                                      </p:cBhvr>
                                      <p:to>
                                        <p:strVal val="visible"/>
                                      </p:to>
                                    </p:set>
                                    <p:anim calcmode="lin" valueType="num">
                                      <p:cBhvr>
                                        <p:cTn id="68" dur="500" fill="hold"/>
                                        <p:tgtEl>
                                          <p:spTgt spid="72708">
                                            <p:txEl>
                                              <p:pRg st="8" end="8"/>
                                            </p:txEl>
                                          </p:spTgt>
                                        </p:tgtEl>
                                        <p:attrNameLst>
                                          <p:attrName>ppt_w</p:attrName>
                                        </p:attrNameLst>
                                      </p:cBhvr>
                                      <p:tavLst>
                                        <p:tav tm="0">
                                          <p:val>
                                            <p:fltVal val="0"/>
                                          </p:val>
                                        </p:tav>
                                        <p:tav tm="100000">
                                          <p:val>
                                            <p:strVal val="#ppt_w"/>
                                          </p:val>
                                        </p:tav>
                                      </p:tavLst>
                                    </p:anim>
                                    <p:anim calcmode="lin" valueType="num">
                                      <p:cBhvr>
                                        <p:cTn id="69" dur="500" fill="hold"/>
                                        <p:tgtEl>
                                          <p:spTgt spid="72708">
                                            <p:txEl>
                                              <p:pRg st="8" end="8"/>
                                            </p:txEl>
                                          </p:spTgt>
                                        </p:tgtEl>
                                        <p:attrNameLst>
                                          <p:attrName>ppt_h</p:attrName>
                                        </p:attrNameLst>
                                      </p:cBhvr>
                                      <p:tavLst>
                                        <p:tav tm="0">
                                          <p:val>
                                            <p:fltVal val="0"/>
                                          </p:val>
                                        </p:tav>
                                        <p:tav tm="100000">
                                          <p:val>
                                            <p:strVal val="#ppt_h"/>
                                          </p:val>
                                        </p:tav>
                                      </p:tavLst>
                                    </p:anim>
                                    <p:animEffect transition="in" filter="fade">
                                      <p:cBhvr>
                                        <p:cTn id="70" dur="500"/>
                                        <p:tgtEl>
                                          <p:spTgt spid="7270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Espace réservé du numéro de diapositive 3"/>
          <p:cNvSpPr>
            <a:spLocks noGrp="1"/>
          </p:cNvSpPr>
          <p:nvPr>
            <p:ph type="sldNum" sz="quarter" idx="10"/>
          </p:nvPr>
        </p:nvSpPr>
        <p:spPr>
          <a:noFill/>
        </p:spPr>
        <p:txBody>
          <a:bodyPr/>
          <a:lstStyle/>
          <a:p>
            <a:pPr defTabSz="1073150"/>
            <a:fld id="{9DF89274-F6D9-4553-A311-CC73840EC46B}" type="slidenum">
              <a:rPr lang="fr-BE" smtClean="0"/>
              <a:pPr defTabSz="1073150"/>
              <a:t>99</a:t>
            </a:fld>
            <a:endParaRPr lang="fr-BE"/>
          </a:p>
        </p:txBody>
      </p:sp>
      <p:sp>
        <p:nvSpPr>
          <p:cNvPr id="5" name="Rectangle 2"/>
          <p:cNvSpPr>
            <a:spLocks noGrp="1" noChangeArrowheads="1"/>
          </p:cNvSpPr>
          <p:nvPr>
            <p:ph type="title"/>
          </p:nvPr>
        </p:nvSpPr>
        <p:spPr>
          <a:xfrm>
            <a:off x="1828800" y="127000"/>
            <a:ext cx="8458200" cy="984250"/>
          </a:xfrm>
        </p:spPr>
        <p:txBody>
          <a:bodyPr lIns="100004" tIns="49208" rIns="100004" bIns="49208"/>
          <a:lstStyle/>
          <a:p>
            <a:pPr>
              <a:defRPr/>
            </a:pPr>
            <a:r>
              <a:rPr lang="fr-BE" sz="3600">
                <a:solidFill>
                  <a:schemeClr val="accent4"/>
                </a:solidFill>
              </a:rPr>
              <a:t>Allumage</a:t>
            </a:r>
            <a:br>
              <a:rPr lang="fr-BE" sz="3600">
                <a:solidFill>
                  <a:schemeClr val="accent4"/>
                </a:solidFill>
              </a:rPr>
            </a:br>
            <a:r>
              <a:rPr lang="fr-BE" sz="3600">
                <a:solidFill>
                  <a:schemeClr val="accent4"/>
                </a:solidFill>
              </a:rPr>
              <a:t>Fils et capuchons HT</a:t>
            </a:r>
          </a:p>
        </p:txBody>
      </p:sp>
      <p:pic>
        <p:nvPicPr>
          <p:cNvPr id="71684" name="Image 9" descr="3aa25b468238b738a0633d9a0508f972920ea34b.jpg"/>
          <p:cNvPicPr>
            <a:picLocks noChangeAspect="1"/>
          </p:cNvPicPr>
          <p:nvPr/>
        </p:nvPicPr>
        <p:blipFill>
          <a:blip r:embed="rId3" cstate="print"/>
          <a:srcRect/>
          <a:stretch>
            <a:fillRect/>
          </a:stretch>
        </p:blipFill>
        <p:spPr bwMode="auto">
          <a:xfrm>
            <a:off x="119063" y="1384300"/>
            <a:ext cx="9239250" cy="5697538"/>
          </a:xfrm>
          <a:prstGeom prst="rect">
            <a:avLst/>
          </a:prstGeom>
          <a:noFill/>
          <a:ln w="9525">
            <a:noFill/>
            <a:miter lim="800000"/>
            <a:headEnd/>
            <a:tailEnd/>
          </a:ln>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71684"/>
                                        </p:tgtEl>
                                        <p:attrNameLst>
                                          <p:attrName>style.visibility</p:attrName>
                                        </p:attrNameLst>
                                      </p:cBhvr>
                                      <p:to>
                                        <p:strVal val="visible"/>
                                      </p:to>
                                    </p:set>
                                    <p:animEffect transition="in" filter="fade">
                                      <p:cBhvr>
                                        <p:cTn id="12" dur="500"/>
                                        <p:tgtEl>
                                          <p:spTgt spid="71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Cilas-PrésentationHoriz-Client">
  <a:themeElements>
    <a:clrScheme name="Cilas-PrésentationHoriz-Client 2">
      <a:dk1>
        <a:srgbClr val="000000"/>
      </a:dk1>
      <a:lt1>
        <a:srgbClr val="FFFFFF"/>
      </a:lt1>
      <a:dk2>
        <a:srgbClr val="000000"/>
      </a:dk2>
      <a:lt2>
        <a:srgbClr val="CCECFF"/>
      </a:lt2>
      <a:accent1>
        <a:srgbClr val="6699FF"/>
      </a:accent1>
      <a:accent2>
        <a:srgbClr val="00CCCC"/>
      </a:accent2>
      <a:accent3>
        <a:srgbClr val="FFFFFF"/>
      </a:accent3>
      <a:accent4>
        <a:srgbClr val="000000"/>
      </a:accent4>
      <a:accent5>
        <a:srgbClr val="B8CAFF"/>
      </a:accent5>
      <a:accent6>
        <a:srgbClr val="00B9B9"/>
      </a:accent6>
      <a:hlink>
        <a:srgbClr val="CC99FF"/>
      </a:hlink>
      <a:folHlink>
        <a:srgbClr val="66CCFF"/>
      </a:folHlink>
    </a:clrScheme>
    <a:fontScheme name="Cilas-PrésentationHoriz-Client">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2400" b="0" i="0" u="none" strike="noStrike" cap="none" normalizeH="0" baseline="0" smtClean="0">
            <a:ln>
              <a:noFill/>
            </a:ln>
            <a:solidFill>
              <a:srgbClr val="CC00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2400" b="0" i="0" u="none" strike="noStrike" cap="none" normalizeH="0" baseline="0" smtClean="0">
            <a:ln>
              <a:noFill/>
            </a:ln>
            <a:solidFill>
              <a:srgbClr val="CC0000"/>
            </a:solidFill>
            <a:effectLst/>
            <a:latin typeface="Times New Roman" pitchFamily="18" charset="0"/>
          </a:defRPr>
        </a:defPPr>
      </a:lstStyle>
    </a:lnDef>
  </a:objectDefaults>
  <a:extraClrSchemeLst>
    <a:extraClrScheme>
      <a:clrScheme name="Cilas-PrésentationHoriz-Client 1">
        <a:dk1>
          <a:srgbClr val="000000"/>
        </a:dk1>
        <a:lt1>
          <a:srgbClr val="FFFFFF"/>
        </a:lt1>
        <a:dk2>
          <a:srgbClr val="0000FF"/>
        </a:dk2>
        <a:lt2>
          <a:srgbClr val="FFCC66"/>
        </a:lt2>
        <a:accent1>
          <a:srgbClr val="00FFFF"/>
        </a:accent1>
        <a:accent2>
          <a:srgbClr val="FFFF00"/>
        </a:accent2>
        <a:accent3>
          <a:srgbClr val="AAAAFF"/>
        </a:accent3>
        <a:accent4>
          <a:srgbClr val="DADADA"/>
        </a:accent4>
        <a:accent5>
          <a:srgbClr val="AAFFFF"/>
        </a:accent5>
        <a:accent6>
          <a:srgbClr val="E7E700"/>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Cilas-PrésentationHoriz-Client 2">
        <a:dk1>
          <a:srgbClr val="000000"/>
        </a:dk1>
        <a:lt1>
          <a:srgbClr val="FFFFFF"/>
        </a:lt1>
        <a:dk2>
          <a:srgbClr val="000000"/>
        </a:dk2>
        <a:lt2>
          <a:srgbClr val="CCECFF"/>
        </a:lt2>
        <a:accent1>
          <a:srgbClr val="6699FF"/>
        </a:accent1>
        <a:accent2>
          <a:srgbClr val="00CCCC"/>
        </a:accent2>
        <a:accent3>
          <a:srgbClr val="FFFFFF"/>
        </a:accent3>
        <a:accent4>
          <a:srgbClr val="000000"/>
        </a:accent4>
        <a:accent5>
          <a:srgbClr val="B8CAFF"/>
        </a:accent5>
        <a:accent6>
          <a:srgbClr val="00B9B9"/>
        </a:accent6>
        <a:hlink>
          <a:srgbClr val="CC99FF"/>
        </a:hlink>
        <a:folHlink>
          <a:srgbClr val="66CCFF"/>
        </a:folHlink>
      </a:clrScheme>
      <a:clrMap bg1="lt1" tx1="dk1" bg2="lt2" tx2="dk2" accent1="accent1" accent2="accent2" accent3="accent3" accent4="accent4" accent5="accent5" accent6="accent6" hlink="hlink" folHlink="folHlink"/>
    </a:extraClrScheme>
    <a:extraClrScheme>
      <a:clrScheme name="Cilas-PrésentationHoriz-Client 3">
        <a:dk1>
          <a:srgbClr val="000000"/>
        </a:dk1>
        <a:lt1>
          <a:srgbClr val="FFFFFF"/>
        </a:lt1>
        <a:dk2>
          <a:srgbClr val="000000"/>
        </a:dk2>
        <a:lt2>
          <a:srgbClr val="FFFFFF"/>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Cilas-PrésentationHoriz-Client 4">
        <a:dk1>
          <a:srgbClr val="000000"/>
        </a:dk1>
        <a:lt1>
          <a:srgbClr val="FFFFFF"/>
        </a:lt1>
        <a:dk2>
          <a:srgbClr val="008080"/>
        </a:dk2>
        <a:lt2>
          <a:srgbClr val="FFCC66"/>
        </a:lt2>
        <a:accent1>
          <a:srgbClr val="0099CC"/>
        </a:accent1>
        <a:accent2>
          <a:srgbClr val="FFFF00"/>
        </a:accent2>
        <a:accent3>
          <a:srgbClr val="AAC0C0"/>
        </a:accent3>
        <a:accent4>
          <a:srgbClr val="DADADA"/>
        </a:accent4>
        <a:accent5>
          <a:srgbClr val="AACAE2"/>
        </a:accent5>
        <a:accent6>
          <a:srgbClr val="E7E700"/>
        </a:accent6>
        <a:hlink>
          <a:srgbClr val="6600CC"/>
        </a:hlink>
        <a:folHlink>
          <a:srgbClr val="009999"/>
        </a:folHlink>
      </a:clrScheme>
      <a:clrMap bg1="dk2" tx1="lt1" bg2="dk1" tx2="lt2" accent1="accent1" accent2="accent2" accent3="accent3" accent4="accent4" accent5="accent5" accent6="accent6" hlink="hlink" folHlink="folHlink"/>
    </a:extraClrScheme>
    <a:extraClrScheme>
      <a:clrScheme name="Cilas-PrésentationHoriz-Client 5">
        <a:dk1>
          <a:srgbClr val="000000"/>
        </a:dk1>
        <a:lt1>
          <a:srgbClr val="FFFFFF"/>
        </a:lt1>
        <a:dk2>
          <a:srgbClr val="993300"/>
        </a:dk2>
        <a:lt2>
          <a:srgbClr val="FFCC66"/>
        </a:lt2>
        <a:accent1>
          <a:srgbClr val="FF6633"/>
        </a:accent1>
        <a:accent2>
          <a:srgbClr val="FFFF00"/>
        </a:accent2>
        <a:accent3>
          <a:srgbClr val="CAADAA"/>
        </a:accent3>
        <a:accent4>
          <a:srgbClr val="DADADA"/>
        </a:accent4>
        <a:accent5>
          <a:srgbClr val="FFB8AD"/>
        </a:accent5>
        <a:accent6>
          <a:srgbClr val="E7E700"/>
        </a:accent6>
        <a:hlink>
          <a:srgbClr val="CC0000"/>
        </a:hlink>
        <a:folHlink>
          <a:srgbClr val="CC66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R:\MODELES\DProgMilitaires\Cilas-PrésentationHoriz-Client.pot</Template>
  <TotalTime>8951</TotalTime>
  <Words>11554</Words>
  <Application>Microsoft Office PowerPoint</Application>
  <PresentationFormat>Personnalisé</PresentationFormat>
  <Paragraphs>1892</Paragraphs>
  <Slides>208</Slides>
  <Notes>207</Notes>
  <HiddenSlides>0</HiddenSlides>
  <MMClips>3</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208</vt:i4>
      </vt:variant>
    </vt:vector>
  </HeadingPairs>
  <TitlesOfParts>
    <vt:vector size="215" baseType="lpstr">
      <vt:lpstr>Arial</vt:lpstr>
      <vt:lpstr>Bookman Old Style</vt:lpstr>
      <vt:lpstr>Courier New</vt:lpstr>
      <vt:lpstr>Monotype Sorts</vt:lpstr>
      <vt:lpstr>Times New Roman</vt:lpstr>
      <vt:lpstr>Wingdings</vt:lpstr>
      <vt:lpstr>Cilas-PrésentationHoriz-Client</vt:lpstr>
      <vt:lpstr>Présentation PowerPoint</vt:lpstr>
      <vt:lpstr>Présentation PowerPoint</vt:lpstr>
      <vt:lpstr>Présentation PowerPoint</vt:lpstr>
      <vt:lpstr>Allumage pour Moteur à Explosion</vt:lpstr>
      <vt:lpstr>Rappel Fonctionnement du Moteur Wankel</vt:lpstr>
      <vt:lpstr>Rappel Fonctionnement du Moteur Wankel</vt:lpstr>
      <vt:lpstr>Rappel Fonctionnement du Moteur 2 Temps</vt:lpstr>
      <vt:lpstr>Rappel Fonctionnement du Moteur 2 Temps</vt:lpstr>
      <vt:lpstr>Rappel Fonctionnement du Moteur 2 Temps</vt:lpstr>
      <vt:lpstr>Rappel Fonctionnement du Moteur 4 Temps</vt:lpstr>
      <vt:lpstr>Allumage d’un Moteur 4 Temps Généralités</vt:lpstr>
      <vt:lpstr>Rappel Fonctionnement du Moteur 4 Temps</vt:lpstr>
      <vt:lpstr>Rappel Fonctionnement du Moteur 4 Temps</vt:lpstr>
      <vt:lpstr>Rappel Fonctionnement du Moteur 4 Temps</vt:lpstr>
      <vt:lpstr>Rappel Fonctionnement du Moteur 4 Temps</vt:lpstr>
      <vt:lpstr>Rappel Fonctionnement du Moteur 4 Temps</vt:lpstr>
      <vt:lpstr>Rappel Fonctionnement du Moteur 4 Temps</vt:lpstr>
      <vt:lpstr>Rappel Fonctionnement du Moteur 4 Temps</vt:lpstr>
      <vt:lpstr>Rappel Fonctionnement du Moteur 4 Temps</vt:lpstr>
      <vt:lpstr>Rappel Rudiments d’électricité</vt:lpstr>
      <vt:lpstr>Rappel Rudiments d’électricité</vt:lpstr>
      <vt:lpstr>Rappel Rudiments d’électricité</vt:lpstr>
      <vt:lpstr>Rappel Rudiments d’électricité</vt:lpstr>
      <vt:lpstr>Rappel Rudiments d’électricité</vt:lpstr>
      <vt:lpstr>Allumage Magnéto Créer un flux magnétique</vt:lpstr>
      <vt:lpstr>Allumage Magnéto Créer un flux magnétique</vt:lpstr>
      <vt:lpstr>Allumage Magnéto Principe</vt:lpstr>
      <vt:lpstr>Allumage Magnéto Principe – 1ère génération</vt:lpstr>
      <vt:lpstr>Allumage Magnéto Fonctionnement électrique</vt:lpstr>
      <vt:lpstr>Allumage classique Fonctionnement</vt:lpstr>
      <vt:lpstr>Allumage Magnéto Principe – 2ème génération</vt:lpstr>
      <vt:lpstr>Allumage Magnéto Fonctionnement électrique</vt:lpstr>
      <vt:lpstr>Allumage Magnéto Fonctionnement électrique</vt:lpstr>
      <vt:lpstr>Allumage Magnéto</vt:lpstr>
      <vt:lpstr>Allumage Magnéto</vt:lpstr>
      <vt:lpstr>Allumage Magnéto</vt:lpstr>
      <vt:lpstr>Allumage Magnéto Apport de l’électronique</vt:lpstr>
      <vt:lpstr>Allumage classique (à batterie) Fonctionnement électrique</vt:lpstr>
      <vt:lpstr>Allumage classique (à batterie) Fonctionnement électrique</vt:lpstr>
      <vt:lpstr>Allumage classique (à batterie) Fonctionnement électrique</vt:lpstr>
      <vt:lpstr>Allumage classique (à batterie) Fonctionnement électrique</vt:lpstr>
      <vt:lpstr>Allumage classique (à batterie) Fonctionnement électrique</vt:lpstr>
      <vt:lpstr>Allumage classique (à batterie) Fonctionnement électrique</vt:lpstr>
      <vt:lpstr>Allumage classique Distributeur</vt:lpstr>
      <vt:lpstr>Allumage classique Distributeur (partie basse tension)</vt:lpstr>
      <vt:lpstr>Allumage classique Distributeur (partie basse tension)</vt:lpstr>
      <vt:lpstr>Allumage classique Distributeur (partie basse tension)</vt:lpstr>
      <vt:lpstr>Allumage classique Distributeur (partie basse tension)</vt:lpstr>
      <vt:lpstr>Allumage classique Distributeur (partie basse tension)</vt:lpstr>
      <vt:lpstr>Allumage classique Distributeur (partie basse tension)</vt:lpstr>
      <vt:lpstr>Allumage classique Angle de Dwell – Temps de remplissage</vt:lpstr>
      <vt:lpstr>Allumage classique Angle de Dwell – Temps de remplissage</vt:lpstr>
      <vt:lpstr>Allumage classique Angle de Dwell – Temps de remplissage</vt:lpstr>
      <vt:lpstr>Allumage classique Angle de Dwell – Temps de remplissage</vt:lpstr>
      <vt:lpstr>Allumage classique Bobine</vt:lpstr>
      <vt:lpstr>Allumage classique Bobine</vt:lpstr>
      <vt:lpstr>Allumage classique Bobine</vt:lpstr>
      <vt:lpstr>Allumage classique Bobine</vt:lpstr>
      <vt:lpstr>Allumage classique Bobine</vt:lpstr>
      <vt:lpstr>Allumage classique Bobine</vt:lpstr>
      <vt:lpstr>Allumage classique Bobine</vt:lpstr>
      <vt:lpstr>Allumage classique Bobine</vt:lpstr>
      <vt:lpstr>Allumage classique Bobine – Polarité correcte</vt:lpstr>
      <vt:lpstr>Allumage classique Bobine – Polarité correcte</vt:lpstr>
      <vt:lpstr>Allumage classique Bobine – Inversion de Polarité</vt:lpstr>
      <vt:lpstr>Allumage classique - la bobine Temps de remplissage</vt:lpstr>
      <vt:lpstr>Allumage classique - la bobine Temps d’allumage</vt:lpstr>
      <vt:lpstr>Allumage classique Rappel</vt:lpstr>
      <vt:lpstr>Allumage classique Bobine</vt:lpstr>
      <vt:lpstr>Allumage classique Remplissage de la Bobine</vt:lpstr>
      <vt:lpstr>Allumage classique Remplissage de la Bobine</vt:lpstr>
      <vt:lpstr>Allumage classique Remplissage de la Bobine</vt:lpstr>
      <vt:lpstr>Allumage classique Bobine  +  Résistance ballast</vt:lpstr>
      <vt:lpstr>Allumage classique Bobine  +  Résistance ballast</vt:lpstr>
      <vt:lpstr>Allumage classique Résistance ballast</vt:lpstr>
      <vt:lpstr>Allumage classique Résistance ballast</vt:lpstr>
      <vt:lpstr>Allumage classique Résistance ballast</vt:lpstr>
      <vt:lpstr>Allumage classique Résistance ballast</vt:lpstr>
      <vt:lpstr>Allumage classique Résistance ballast</vt:lpstr>
      <vt:lpstr>Allumage classique Bobines multiples</vt:lpstr>
      <vt:lpstr>Allumage MODERNE Bobines multiples</vt:lpstr>
      <vt:lpstr>Allumage MODERNE Bobines ‘’intégrées’’</vt:lpstr>
      <vt:lpstr>Allumage MODERNE Bobines multiples</vt:lpstr>
      <vt:lpstr>Allumage classique Bobine double</vt:lpstr>
      <vt:lpstr>Allumage classique Bobine double</vt:lpstr>
      <vt:lpstr>Allumage classique Bobine double</vt:lpstr>
      <vt:lpstr>Allumage classique Bobine double</vt:lpstr>
      <vt:lpstr>Allumage classique Condensateur</vt:lpstr>
      <vt:lpstr>Allumage classique Condensateur</vt:lpstr>
      <vt:lpstr>Allumage classique Condensateur</vt:lpstr>
      <vt:lpstr>Allumage classique Distributeur (partie haute tension)</vt:lpstr>
      <vt:lpstr>Allumage classique Distributeur (partie haute tension)</vt:lpstr>
      <vt:lpstr>Allumage classique Distributeur (partie haute tension)</vt:lpstr>
      <vt:lpstr>Allumage classique Distributeur (partie haute tension)</vt:lpstr>
      <vt:lpstr>Allumage classique Distributeur (partie haute tension)</vt:lpstr>
      <vt:lpstr>Allumage classique Distributeur (partie haute tension)</vt:lpstr>
      <vt:lpstr>Allumage classique Fils et capuchons HT (Haute Tension)</vt:lpstr>
      <vt:lpstr>Allumage Fils HT</vt:lpstr>
      <vt:lpstr>Allumage Fils et capuchons HT</vt:lpstr>
      <vt:lpstr>Allumage Fils HT</vt:lpstr>
      <vt:lpstr>Allumage Fils HT</vt:lpstr>
      <vt:lpstr>Allumage Fils HT</vt:lpstr>
      <vt:lpstr>Allumage Capuchons HT</vt:lpstr>
      <vt:lpstr>Allumage Capuchons HT</vt:lpstr>
      <vt:lpstr>Allumage classique Bougies</vt:lpstr>
      <vt:lpstr>Allumage Bougies</vt:lpstr>
      <vt:lpstr>Allumage Bougie</vt:lpstr>
      <vt:lpstr>Allumage Bougie</vt:lpstr>
      <vt:lpstr>Allumage Bougie</vt:lpstr>
      <vt:lpstr>Allumage Bougie</vt:lpstr>
      <vt:lpstr>Allumage Bougie</vt:lpstr>
      <vt:lpstr>Allumage Bougie</vt:lpstr>
      <vt:lpstr>Allumage Bougie</vt:lpstr>
      <vt:lpstr>Allumage Bougie</vt:lpstr>
      <vt:lpstr>Allumage Bougie</vt:lpstr>
      <vt:lpstr>Allumage Bougie</vt:lpstr>
      <vt:lpstr>Allumage Bougie</vt:lpstr>
      <vt:lpstr>Allumage Bougie</vt:lpstr>
      <vt:lpstr>Allumage Bougie</vt:lpstr>
      <vt:lpstr>Allumage Bougie</vt:lpstr>
      <vt:lpstr>Allumage Bougie à électrodes multiples</vt:lpstr>
      <vt:lpstr>Allumage Bougie à électrodes multiples</vt:lpstr>
      <vt:lpstr>Allumage Bougie</vt:lpstr>
      <vt:lpstr>Allumage</vt:lpstr>
      <vt:lpstr>Synchronisation de l’allumage</vt:lpstr>
      <vt:lpstr>Synchronisation de l’allumage</vt:lpstr>
      <vt:lpstr>Synchronisation de l’allumage</vt:lpstr>
      <vt:lpstr>Avance à l’allumage Comment ça marche ?</vt:lpstr>
      <vt:lpstr>Avance à l’allumage Comment la déterminer ?</vt:lpstr>
      <vt:lpstr>Avance à l’allumage Comment ça marche ?</vt:lpstr>
      <vt:lpstr>Avance à l’allumage Comment ça marche ?</vt:lpstr>
      <vt:lpstr>Avance à l’allumage Comment ça marche ?</vt:lpstr>
      <vt:lpstr>Avance à l’allumage Comment ça marche ?</vt:lpstr>
      <vt:lpstr>Avance à l’allumage Comment ça marche ?</vt:lpstr>
      <vt:lpstr>Avance à l’allumage Comment ça marche ?</vt:lpstr>
      <vt:lpstr>Avance à l’allumage Comment ça marche ?</vt:lpstr>
      <vt:lpstr>Avance à l’allumage Comment ça marche ?</vt:lpstr>
      <vt:lpstr>Avance à l’allumage Comment ça marche ?</vt:lpstr>
      <vt:lpstr>Avance à l’allumage Comment ça marche ?</vt:lpstr>
      <vt:lpstr>Avance à l’allumage Comment ça marche ?</vt:lpstr>
      <vt:lpstr>Avance à l’allumage Comment ça marche ?</vt:lpstr>
      <vt:lpstr>La dépression dans la tubulure d’admission</vt:lpstr>
      <vt:lpstr>La dépression dans la tubulure d’admission</vt:lpstr>
      <vt:lpstr>La dépression dans la tubulure d’admission</vt:lpstr>
      <vt:lpstr>La dépression dans la tubulure d’admission</vt:lpstr>
      <vt:lpstr>La dépression dans la tubulure d’admission</vt:lpstr>
      <vt:lpstr>Avance à l’allumage Comment ça marche ?</vt:lpstr>
      <vt:lpstr>Avance à l’allumage Comment ça marche ?</vt:lpstr>
      <vt:lpstr>Allumage conventionnel Problèmes électriques</vt:lpstr>
      <vt:lpstr>Allumage conventionnel Problèmes électriques</vt:lpstr>
      <vt:lpstr>Allumage conventionnel Problèmes mécaniques</vt:lpstr>
      <vt:lpstr>Allumage conventionnel</vt:lpstr>
      <vt:lpstr>Allumage conventionnel Diagnostic moteur</vt:lpstr>
      <vt:lpstr>Allumage conventionnel Diagnostic moteur</vt:lpstr>
      <vt:lpstr>Allumage conventionnel Diagnostic moteur</vt:lpstr>
      <vt:lpstr>Allumage conventionnel Diagnostic moteur</vt:lpstr>
      <vt:lpstr>Allumage conventionnel Diagnostic moteur</vt:lpstr>
      <vt:lpstr>Allumage conventionnel Diagnostic moteur</vt:lpstr>
      <vt:lpstr>Allumage Limiteur de régime</vt:lpstr>
      <vt:lpstr>Allumage Limiteur de régime</vt:lpstr>
      <vt:lpstr>L’électronique au secours de l’allumage</vt:lpstr>
      <vt:lpstr>L’électronique au secours de l’allumage</vt:lpstr>
      <vt:lpstr>L’électronique au secours de l’allumage</vt:lpstr>
      <vt:lpstr>Electronique – Meilleure étincelle Assistance d’un transistor</vt:lpstr>
      <vt:lpstr>Electronique – Meilleure étincelle Assistance d’un transistor</vt:lpstr>
      <vt:lpstr>Electronique – Meilleure étincelle Décharge de condensateur</vt:lpstr>
      <vt:lpstr>Electronique – Meilleure étincelle Décharge de condensateur</vt:lpstr>
      <vt:lpstr>Electronique – Meilleure étincelle Décharge de condensateur</vt:lpstr>
      <vt:lpstr>Electronique – Meilleure étincelle Décharge de condensateur</vt:lpstr>
      <vt:lpstr>Electronique – Meilleure étincelle Décharge de condensateur</vt:lpstr>
      <vt:lpstr>Electronique – Meilleure étincelle Plasma – Bobine spéciale</vt:lpstr>
      <vt:lpstr>Electronique – Meilleure étincelle Plasma – Distributeur spécial</vt:lpstr>
      <vt:lpstr>Electronique – Meilleure étincelle Plasma</vt:lpstr>
      <vt:lpstr>L’électronique au secours de l’allumage</vt:lpstr>
      <vt:lpstr>Electronique - Précision</vt:lpstr>
      <vt:lpstr>Electronique - Précision</vt:lpstr>
      <vt:lpstr>Electronique – Précision Capteur de vilebrequin (impulsion)</vt:lpstr>
      <vt:lpstr>Electronique – Précision Capteur de vilebrequin (impulsion)</vt:lpstr>
      <vt:lpstr>Electronique – Précision Capteur de vilebrequin (impulsion)</vt:lpstr>
      <vt:lpstr>Electronique – Précision Capteur de vilebrequin (effet Hall)</vt:lpstr>
      <vt:lpstr>Electronique - Précision</vt:lpstr>
      <vt:lpstr>Electronique – Allumage Intégral</vt:lpstr>
      <vt:lpstr>Electronique – Allumage Intégral</vt:lpstr>
      <vt:lpstr>Electronique – STOP &amp; START</vt:lpstr>
      <vt:lpstr>Allumage classique Vis platinées</vt:lpstr>
      <vt:lpstr>Electronique sur moteurs anciens</vt:lpstr>
      <vt:lpstr>Electronique sur moteurs anciens</vt:lpstr>
      <vt:lpstr>Electronique sur moteurs anciens</vt:lpstr>
      <vt:lpstr>Electronique sur moteurs anciens</vt:lpstr>
      <vt:lpstr>Electronique – Précision Capteur électronique</vt:lpstr>
      <vt:lpstr>Electronique sur moteurs anciens</vt:lpstr>
      <vt:lpstr>Electronique sur moteurs anciens</vt:lpstr>
      <vt:lpstr>Electronique sur moteurs anciens</vt:lpstr>
      <vt:lpstr>Electronique sur moteurs anciens</vt:lpstr>
      <vt:lpstr>Electronique sur moteurs anciens</vt:lpstr>
      <vt:lpstr>Electronique sur moteurs anciens</vt:lpstr>
      <vt:lpstr>Electronique sur moteurs anciens</vt:lpstr>
      <vt:lpstr>Electronique sur moteurs anciens</vt:lpstr>
      <vt:lpstr>Allumage Electronique ‘’Intelligent’’ sans résistance ballast</vt:lpstr>
      <vt:lpstr>Electronique sur moteurs anciens</vt:lpstr>
      <vt:lpstr>Electronique sur moteurs anciens</vt:lpstr>
      <vt:lpstr>Electronique sur moteurs anciens</vt:lpstr>
      <vt:lpstr>Electronique - Précision</vt:lpstr>
      <vt:lpstr>Electronique sur moteurs anciens</vt:lpstr>
      <vt:lpstr>Electronique sur moteurs anciens</vt:lpstr>
      <vt:lpstr>Electronique – Précision Nouveau distributeur</vt:lpstr>
      <vt:lpstr>Electronique sur moteurs anciens</vt:lpstr>
      <vt:lpstr>Allumage pour Moteur 4 Temps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cf menu "Fichier","Propriétés =&gt; OBJET de la PRESENTATION</dc:title>
  <dc:subject>cf menu "Fichier","Propriétés" =&gt; Présentation</dc:subject>
  <dc:creator>Nom de l'auteur (ex : F.DUPONT)</dc:creator>
  <dc:description>Commentaires liés au document (historique, cf. tableau récapitulatif) ou complément d'information_x000d_
_x000d_
Cette rubrique peut être exploitée à partir de l'exploirateur (sélectionner le fichier, clic droit souris... "propriété"..."résumé")</dc:description>
  <cp:lastModifiedBy>Jacques DELHALLE</cp:lastModifiedBy>
  <cp:revision>1053</cp:revision>
  <cp:lastPrinted>2000-04-21T13:16:57Z</cp:lastPrinted>
  <dcterms:created xsi:type="dcterms:W3CDTF">1995-06-02T22:15:24Z</dcterms:created>
  <dcterms:modified xsi:type="dcterms:W3CDTF">2022-04-09T05:44:34Z</dcterms:modified>
</cp:coreProperties>
</file>