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0_51284F33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310" r:id="rId3"/>
    <p:sldId id="311" r:id="rId4"/>
    <p:sldId id="312" r:id="rId5"/>
    <p:sldId id="309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313" r:id="rId33"/>
    <p:sldId id="302" r:id="rId34"/>
    <p:sldId id="284" r:id="rId35"/>
    <p:sldId id="285" r:id="rId36"/>
    <p:sldId id="287" r:id="rId37"/>
    <p:sldId id="308" r:id="rId38"/>
    <p:sldId id="288" r:id="rId39"/>
    <p:sldId id="290" r:id="rId40"/>
    <p:sldId id="292" r:id="rId41"/>
    <p:sldId id="293" r:id="rId42"/>
    <p:sldId id="315" r:id="rId43"/>
    <p:sldId id="296" r:id="rId44"/>
    <p:sldId id="297" r:id="rId45"/>
    <p:sldId id="299" r:id="rId46"/>
    <p:sldId id="314" r:id="rId47"/>
    <p:sldId id="301" r:id="rId48"/>
    <p:sldId id="303" r:id="rId49"/>
    <p:sldId id="304" r:id="rId50"/>
    <p:sldId id="305" r:id="rId51"/>
    <p:sldId id="306" r:id="rId52"/>
    <p:sldId id="307" r:id="rId5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F60199E-55C1-53D3-E9C9-76FBC78DCADC}" name="Marcel Peumans" initials="MP" userId="S::Marcel.Peumans@riemst.be::d84aeaf5-d040-48f6-a3ec-a443e31f8db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9767" autoAdjust="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omments/modernComment_100_51284F3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C3E65A3-7C59-4D4D-BA6D-72544822C873}" authorId="{BF60199E-55C1-53D3-E9C9-76FBC78DCADC}" created="2023-10-27T14:07:46.360">
    <pc:sldMkLst xmlns:pc="http://schemas.microsoft.com/office/powerpoint/2013/main/command">
      <pc:docMk/>
      <pc:sldMk cId="1361596211" sldId="256"/>
    </pc:sldMkLst>
    <p188:txBody>
      <a:bodyPr/>
      <a:lstStyle/>
      <a:p>
        <a:r>
          <a:rPr lang="nl-BE"/>
          <a:t>Voorstelling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F2722-9EA7-4D49-9AAE-D99F88AA4818}" type="datetimeFigureOut">
              <a:rPr lang="nl-BE" smtClean="0"/>
              <a:t>27/10/2023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523B0-9FF5-412B-AA44-1DAEE094E7F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7680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Mezelf voorstellen, kort verwijzen naar hobby en hoe ik Jean heb leren kennen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53886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Départ</a:t>
            </a:r>
            <a:r>
              <a:rPr lang="nl-BE" dirty="0"/>
              <a:t> au </a:t>
            </a:r>
            <a:r>
              <a:rPr lang="nl-BE" dirty="0" err="1"/>
              <a:t>mur</a:t>
            </a:r>
            <a:r>
              <a:rPr lang="nl-BE" dirty="0"/>
              <a:t> </a:t>
            </a:r>
            <a:r>
              <a:rPr lang="nl-BE" dirty="0" err="1"/>
              <a:t>Chinois</a:t>
            </a:r>
            <a:r>
              <a:rPr lang="nl-BE" dirty="0"/>
              <a:t>, 40 km en </a:t>
            </a:r>
            <a:r>
              <a:rPr lang="nl-BE" dirty="0" err="1"/>
              <a:t>dehors</a:t>
            </a:r>
            <a:r>
              <a:rPr lang="nl-BE" dirty="0"/>
              <a:t> du </a:t>
            </a:r>
            <a:r>
              <a:rPr lang="nl-BE" dirty="0" err="1"/>
              <a:t>centre</a:t>
            </a:r>
            <a:r>
              <a:rPr lang="nl-BE" dirty="0"/>
              <a:t> </a:t>
            </a:r>
            <a:r>
              <a:rPr lang="nl-BE" dirty="0" err="1"/>
              <a:t>ville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6919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ouvrier</a:t>
            </a:r>
            <a:r>
              <a:rPr lang="nl-BE" dirty="0"/>
              <a:t> </a:t>
            </a:r>
            <a:r>
              <a:rPr lang="nl-BE" dirty="0" err="1"/>
              <a:t>nous</a:t>
            </a:r>
            <a:r>
              <a:rPr lang="nl-BE" dirty="0"/>
              <a:t> </a:t>
            </a:r>
            <a:r>
              <a:rPr lang="nl-BE" dirty="0" err="1"/>
              <a:t>offre</a:t>
            </a:r>
            <a:r>
              <a:rPr lang="nl-BE" dirty="0"/>
              <a:t> </a:t>
            </a:r>
            <a:r>
              <a:rPr lang="nl-BE" dirty="0" err="1"/>
              <a:t>une</a:t>
            </a:r>
            <a:r>
              <a:rPr lang="nl-BE" dirty="0"/>
              <a:t> </a:t>
            </a:r>
            <a:r>
              <a:rPr lang="nl-BE" dirty="0" err="1"/>
              <a:t>bière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54287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Pas </a:t>
            </a:r>
            <a:r>
              <a:rPr lang="nl-BE" dirty="0" err="1"/>
              <a:t>tous</a:t>
            </a:r>
            <a:r>
              <a:rPr lang="nl-BE" dirty="0"/>
              <a:t> </a:t>
            </a:r>
            <a:r>
              <a:rPr lang="nl-BE" dirty="0" err="1"/>
              <a:t>le</a:t>
            </a:r>
            <a:r>
              <a:rPr lang="nl-BE" dirty="0"/>
              <a:t> routes </a:t>
            </a:r>
            <a:r>
              <a:rPr lang="nl-BE" dirty="0" err="1"/>
              <a:t>sont</a:t>
            </a:r>
            <a:r>
              <a:rPr lang="nl-BE" dirty="0"/>
              <a:t> </a:t>
            </a:r>
            <a:r>
              <a:rPr lang="nl-BE" dirty="0" err="1"/>
              <a:t>asphaltés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1264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Le chauffeur de </a:t>
            </a:r>
            <a:r>
              <a:rPr lang="nl-BE" dirty="0" err="1"/>
              <a:t>l’Amazone</a:t>
            </a:r>
            <a:r>
              <a:rPr lang="nl-BE" dirty="0"/>
              <a:t> </a:t>
            </a:r>
            <a:r>
              <a:rPr lang="nl-BE" dirty="0" err="1"/>
              <a:t>disait</a:t>
            </a:r>
            <a:r>
              <a:rPr lang="nl-BE" dirty="0"/>
              <a:t> que </a:t>
            </a:r>
            <a:r>
              <a:rPr lang="nl-BE" dirty="0" err="1"/>
              <a:t>c’était</a:t>
            </a:r>
            <a:r>
              <a:rPr lang="nl-BE" dirty="0"/>
              <a:t> la </a:t>
            </a:r>
            <a:r>
              <a:rPr lang="nl-BE" dirty="0" err="1"/>
              <a:t>faute</a:t>
            </a:r>
            <a:r>
              <a:rPr lang="nl-BE" dirty="0"/>
              <a:t> du </a:t>
            </a:r>
            <a:r>
              <a:rPr lang="nl-BE" dirty="0" err="1"/>
              <a:t>navigateur</a:t>
            </a:r>
            <a:r>
              <a:rPr lang="nl-BE" dirty="0"/>
              <a:t> </a:t>
            </a:r>
            <a:r>
              <a:rPr lang="nl-BE" dirty="0" err="1"/>
              <a:t>qui</a:t>
            </a:r>
            <a:r>
              <a:rPr lang="nl-BE" dirty="0"/>
              <a:t> </a:t>
            </a:r>
            <a:r>
              <a:rPr lang="nl-BE" dirty="0" err="1"/>
              <a:t>n’a</a:t>
            </a:r>
            <a:r>
              <a:rPr lang="nl-BE" dirty="0"/>
              <a:t> pas fait attention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6589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Photo prise par </a:t>
            </a:r>
            <a:r>
              <a:rPr lang="nl-BE" dirty="0" err="1"/>
              <a:t>le</a:t>
            </a:r>
            <a:r>
              <a:rPr lang="nl-BE" dirty="0"/>
              <a:t> </a:t>
            </a:r>
            <a:r>
              <a:rPr lang="nl-BE" dirty="0" err="1"/>
              <a:t>photographe</a:t>
            </a:r>
            <a:r>
              <a:rPr lang="nl-BE" dirty="0"/>
              <a:t> de </a:t>
            </a:r>
            <a:r>
              <a:rPr lang="nl-BE" dirty="0" err="1"/>
              <a:t>l’organisation</a:t>
            </a:r>
            <a:r>
              <a:rPr lang="nl-BE" dirty="0"/>
              <a:t>, </a:t>
            </a:r>
            <a:r>
              <a:rPr lang="nl-BE" dirty="0" err="1"/>
              <a:t>une</a:t>
            </a:r>
            <a:r>
              <a:rPr lang="nl-BE" dirty="0"/>
              <a:t> </a:t>
            </a:r>
            <a:r>
              <a:rPr lang="nl-BE" dirty="0" err="1"/>
              <a:t>ville</a:t>
            </a:r>
            <a:r>
              <a:rPr lang="nl-BE" dirty="0"/>
              <a:t> en plein </a:t>
            </a:r>
            <a:r>
              <a:rPr lang="nl-BE" dirty="0" err="1"/>
              <a:t>expansion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8446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69044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Des odeurs de </a:t>
            </a:r>
            <a:r>
              <a:rPr lang="nl-BE" dirty="0" err="1"/>
              <a:t>charbons</a:t>
            </a:r>
            <a:r>
              <a:rPr lang="nl-BE" dirty="0"/>
              <a:t> et de </a:t>
            </a:r>
            <a:r>
              <a:rPr lang="nl-BE" dirty="0" err="1"/>
              <a:t>cochons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1830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Plutôt</a:t>
            </a:r>
            <a:r>
              <a:rPr lang="nl-BE" dirty="0"/>
              <a:t> moderne en </a:t>
            </a:r>
            <a:r>
              <a:rPr lang="nl-BE" dirty="0" err="1"/>
              <a:t>Chine</a:t>
            </a:r>
            <a:r>
              <a:rPr lang="nl-BE" dirty="0"/>
              <a:t> mais </a:t>
            </a:r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contraste</a:t>
            </a:r>
            <a:r>
              <a:rPr lang="nl-BE" dirty="0"/>
              <a:t> </a:t>
            </a:r>
            <a:r>
              <a:rPr lang="nl-BE" dirty="0" err="1"/>
              <a:t>avec</a:t>
            </a:r>
            <a:r>
              <a:rPr lang="nl-BE" dirty="0"/>
              <a:t> </a:t>
            </a:r>
            <a:r>
              <a:rPr lang="nl-BE" dirty="0" err="1"/>
              <a:t>Mongolie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1884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Introduction</a:t>
            </a:r>
            <a:r>
              <a:rPr lang="nl-BE" dirty="0"/>
              <a:t> en </a:t>
            </a:r>
            <a:r>
              <a:rPr lang="nl-BE" dirty="0" err="1"/>
              <a:t>Mongolie</a:t>
            </a:r>
            <a:r>
              <a:rPr lang="nl-BE" dirty="0"/>
              <a:t>: </a:t>
            </a:r>
            <a:r>
              <a:rPr lang="nl-BE" dirty="0" err="1"/>
              <a:t>tampete</a:t>
            </a:r>
            <a:r>
              <a:rPr lang="nl-BE" dirty="0"/>
              <a:t> de </a:t>
            </a:r>
            <a:r>
              <a:rPr lang="nl-BE" dirty="0" err="1"/>
              <a:t>sable</a:t>
            </a:r>
            <a:r>
              <a:rPr lang="nl-BE" dirty="0"/>
              <a:t> et </a:t>
            </a:r>
            <a:r>
              <a:rPr lang="nl-BE" dirty="0" err="1"/>
              <a:t>chemin</a:t>
            </a:r>
            <a:r>
              <a:rPr lang="nl-BE" dirty="0"/>
              <a:t> sans fin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6072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On a </a:t>
            </a:r>
            <a:r>
              <a:rPr lang="nl-BE" dirty="0" err="1"/>
              <a:t>roulé</a:t>
            </a:r>
            <a:r>
              <a:rPr lang="nl-BE" dirty="0"/>
              <a:t> en colonne pour </a:t>
            </a:r>
            <a:r>
              <a:rPr lang="nl-BE" dirty="0" err="1"/>
              <a:t>contourner</a:t>
            </a:r>
            <a:r>
              <a:rPr lang="nl-BE" dirty="0"/>
              <a:t> </a:t>
            </a:r>
            <a:r>
              <a:rPr lang="nl-BE" dirty="0" err="1"/>
              <a:t>une</a:t>
            </a:r>
            <a:r>
              <a:rPr lang="nl-BE" dirty="0"/>
              <a:t> zone </a:t>
            </a:r>
            <a:r>
              <a:rPr lang="nl-BE" dirty="0" err="1"/>
              <a:t>inondée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3467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an</a:t>
            </a:r>
            <a:r>
              <a:rPr lang="nl-BE" dirty="0"/>
              <a:t> </a:t>
            </a:r>
            <a:r>
              <a:rPr lang="nl-BE" dirty="0" err="1"/>
              <a:t>sur</a:t>
            </a:r>
            <a:r>
              <a:rPr lang="nl-BE" dirty="0"/>
              <a:t> la </a:t>
            </a:r>
            <a:r>
              <a:rPr lang="nl-BE" dirty="0" err="1"/>
              <a:t>liste</a:t>
            </a:r>
            <a:r>
              <a:rPr lang="nl-BE" dirty="0"/>
              <a:t> </a:t>
            </a:r>
            <a:r>
              <a:rPr lang="nl-BE" dirty="0" err="1"/>
              <a:t>d’attente</a:t>
            </a: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5978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Premier site de camping, la </a:t>
            </a:r>
            <a:r>
              <a:rPr lang="nl-BE" dirty="0" err="1"/>
              <a:t>moitié</a:t>
            </a:r>
            <a:r>
              <a:rPr lang="nl-BE" dirty="0"/>
              <a:t> des </a:t>
            </a:r>
            <a:r>
              <a:rPr lang="nl-BE" dirty="0" err="1"/>
              <a:t>participants</a:t>
            </a:r>
            <a:r>
              <a:rPr lang="nl-BE" dirty="0"/>
              <a:t> </a:t>
            </a:r>
            <a:r>
              <a:rPr lang="nl-BE" dirty="0" err="1"/>
              <a:t>avait</a:t>
            </a:r>
            <a:r>
              <a:rPr lang="nl-BE" dirty="0"/>
              <a:t> </a:t>
            </a:r>
            <a:r>
              <a:rPr lang="nl-BE" dirty="0" err="1"/>
              <a:t>une</a:t>
            </a:r>
            <a:r>
              <a:rPr lang="nl-BE" dirty="0"/>
              <a:t> </a:t>
            </a:r>
            <a:r>
              <a:rPr lang="nl-BE" dirty="0" err="1"/>
              <a:t>tente</a:t>
            </a:r>
            <a:r>
              <a:rPr lang="nl-BE" dirty="0"/>
              <a:t> </a:t>
            </a:r>
            <a:r>
              <a:rPr lang="nl-BE" dirty="0" err="1"/>
              <a:t>fourni</a:t>
            </a:r>
            <a:r>
              <a:rPr lang="nl-BE" dirty="0"/>
              <a:t> par </a:t>
            </a:r>
            <a:r>
              <a:rPr lang="nl-BE" dirty="0" err="1"/>
              <a:t>l’organisation</a:t>
            </a:r>
            <a:r>
              <a:rPr lang="nl-BE" dirty="0"/>
              <a:t> (</a:t>
            </a:r>
            <a:r>
              <a:rPr lang="nl-BE" dirty="0" err="1"/>
              <a:t>nous</a:t>
            </a:r>
            <a:r>
              <a:rPr lang="nl-BE" dirty="0"/>
              <a:t> </a:t>
            </a:r>
            <a:r>
              <a:rPr lang="nl-BE" dirty="0" err="1"/>
              <a:t>aussi</a:t>
            </a:r>
            <a:r>
              <a:rPr lang="nl-BE" dirty="0"/>
              <a:t>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1812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Beaucoup de </a:t>
            </a:r>
            <a:r>
              <a:rPr lang="nl-BE" dirty="0" err="1"/>
              <a:t>voitures</a:t>
            </a:r>
            <a:r>
              <a:rPr lang="nl-BE" dirty="0"/>
              <a:t> </a:t>
            </a:r>
            <a:r>
              <a:rPr lang="nl-BE" dirty="0" err="1"/>
              <a:t>claxonnantes</a:t>
            </a:r>
            <a:r>
              <a:rPr lang="nl-BE" dirty="0"/>
              <a:t> et beaucoup de queues, </a:t>
            </a:r>
            <a:r>
              <a:rPr lang="nl-BE" dirty="0" err="1"/>
              <a:t>photo</a:t>
            </a:r>
            <a:r>
              <a:rPr lang="nl-BE" dirty="0"/>
              <a:t> au </a:t>
            </a:r>
            <a:r>
              <a:rPr lang="nl-BE" dirty="0" err="1"/>
              <a:t>centre</a:t>
            </a:r>
            <a:r>
              <a:rPr lang="nl-BE" dirty="0"/>
              <a:t> 1 heur </a:t>
            </a:r>
            <a:r>
              <a:rPr lang="nl-BE" dirty="0" err="1"/>
              <a:t>avant</a:t>
            </a:r>
            <a:r>
              <a:rPr lang="nl-BE" dirty="0"/>
              <a:t> </a:t>
            </a:r>
            <a:r>
              <a:rPr lang="nl-BE" dirty="0" err="1"/>
              <a:t>d’arriver</a:t>
            </a:r>
            <a:r>
              <a:rPr lang="nl-BE" dirty="0"/>
              <a:t> en plein </a:t>
            </a:r>
            <a:r>
              <a:rPr lang="nl-BE" dirty="0" err="1"/>
              <a:t>désert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107382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Le </a:t>
            </a:r>
            <a:r>
              <a:rPr lang="nl-BE" dirty="0" err="1"/>
              <a:t>trafic</a:t>
            </a:r>
            <a:r>
              <a:rPr lang="nl-BE" dirty="0"/>
              <a:t> </a:t>
            </a:r>
            <a:r>
              <a:rPr lang="nl-BE" dirty="0" err="1"/>
              <a:t>reste</a:t>
            </a:r>
            <a:r>
              <a:rPr lang="nl-BE" dirty="0"/>
              <a:t> jour et nuit </a:t>
            </a:r>
            <a:r>
              <a:rPr lang="nl-BE" dirty="0" err="1"/>
              <a:t>aussi</a:t>
            </a:r>
            <a:r>
              <a:rPr lang="nl-BE" dirty="0"/>
              <a:t> </a:t>
            </a:r>
            <a:r>
              <a:rPr lang="nl-BE" dirty="0" err="1"/>
              <a:t>très</a:t>
            </a:r>
            <a:r>
              <a:rPr lang="nl-BE" dirty="0"/>
              <a:t> </a:t>
            </a:r>
            <a:r>
              <a:rPr lang="nl-BE" dirty="0" err="1"/>
              <a:t>occupé</a:t>
            </a:r>
            <a:r>
              <a:rPr lang="nl-BE" dirty="0"/>
              <a:t>. Examination de la Bentley pas de </a:t>
            </a:r>
            <a:r>
              <a:rPr lang="nl-BE" dirty="0" err="1"/>
              <a:t>dégâts</a:t>
            </a:r>
            <a:r>
              <a:rPr lang="nl-BE" dirty="0"/>
              <a:t> (</a:t>
            </a:r>
            <a:r>
              <a:rPr lang="nl-BE" dirty="0" err="1"/>
              <a:t>encore</a:t>
            </a:r>
            <a:r>
              <a:rPr lang="nl-BE" dirty="0"/>
              <a:t>).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5770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Le </a:t>
            </a:r>
            <a:r>
              <a:rPr lang="nl-BE" dirty="0" err="1"/>
              <a:t>lendemain</a:t>
            </a:r>
            <a:r>
              <a:rPr lang="nl-BE" dirty="0"/>
              <a:t> on </a:t>
            </a:r>
            <a:r>
              <a:rPr lang="nl-BE" dirty="0" err="1"/>
              <a:t>est</a:t>
            </a:r>
            <a:r>
              <a:rPr lang="nl-BE" dirty="0"/>
              <a:t> </a:t>
            </a:r>
            <a:r>
              <a:rPr lang="nl-BE" dirty="0" err="1"/>
              <a:t>parti</a:t>
            </a:r>
            <a:r>
              <a:rPr lang="nl-BE" dirty="0"/>
              <a:t> pour </a:t>
            </a:r>
            <a:r>
              <a:rPr lang="nl-BE" dirty="0" err="1"/>
              <a:t>quelques</a:t>
            </a:r>
            <a:r>
              <a:rPr lang="nl-BE" dirty="0"/>
              <a:t> jours en campagne / </a:t>
            </a:r>
            <a:r>
              <a:rPr lang="nl-BE" dirty="0" err="1"/>
              <a:t>désert</a:t>
            </a:r>
            <a:r>
              <a:rPr lang="nl-BE" dirty="0"/>
              <a:t> de </a:t>
            </a:r>
            <a:r>
              <a:rPr lang="nl-BE" dirty="0" err="1"/>
              <a:t>temps</a:t>
            </a:r>
            <a:r>
              <a:rPr lang="nl-BE" dirty="0"/>
              <a:t> en </a:t>
            </a:r>
            <a:r>
              <a:rPr lang="nl-BE" dirty="0" err="1"/>
              <a:t>temps</a:t>
            </a:r>
            <a:r>
              <a:rPr lang="nl-BE" dirty="0"/>
              <a:t> </a:t>
            </a:r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yourt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92087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Croisement</a:t>
            </a:r>
            <a:r>
              <a:rPr lang="nl-BE" dirty="0"/>
              <a:t> de </a:t>
            </a:r>
            <a:r>
              <a:rPr lang="nl-BE" dirty="0" err="1"/>
              <a:t>rivères</a:t>
            </a:r>
            <a:r>
              <a:rPr lang="nl-BE" dirty="0"/>
              <a:t> </a:t>
            </a:r>
            <a:r>
              <a:rPr lang="nl-BE" dirty="0" err="1"/>
              <a:t>sur</a:t>
            </a:r>
            <a:r>
              <a:rPr lang="nl-BE" dirty="0"/>
              <a:t> des vieux </a:t>
            </a:r>
            <a:r>
              <a:rPr lang="nl-BE" dirty="0" err="1"/>
              <a:t>ponts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51458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Des </a:t>
            </a:r>
            <a:r>
              <a:rPr lang="nl-BE" dirty="0" err="1"/>
              <a:t>heures</a:t>
            </a:r>
            <a:r>
              <a:rPr lang="nl-BE" dirty="0"/>
              <a:t> </a:t>
            </a:r>
            <a:r>
              <a:rPr lang="nl-BE" dirty="0" err="1"/>
              <a:t>solitaires</a:t>
            </a:r>
            <a:r>
              <a:rPr lang="nl-BE" dirty="0"/>
              <a:t>, les </a:t>
            </a:r>
            <a:r>
              <a:rPr lang="nl-BE" dirty="0" err="1"/>
              <a:t>temps</a:t>
            </a:r>
            <a:r>
              <a:rPr lang="nl-BE" dirty="0"/>
              <a:t> démarrage </a:t>
            </a:r>
            <a:r>
              <a:rPr lang="nl-BE" dirty="0" err="1"/>
              <a:t>décalés</a:t>
            </a:r>
            <a:r>
              <a:rPr lang="nl-BE" dirty="0"/>
              <a:t> </a:t>
            </a:r>
            <a:r>
              <a:rPr lang="nl-BE" dirty="0" err="1"/>
              <a:t>d’une</a:t>
            </a:r>
            <a:r>
              <a:rPr lang="nl-BE" dirty="0"/>
              <a:t> minute dans la </a:t>
            </a:r>
            <a:r>
              <a:rPr lang="nl-BE" dirty="0" err="1"/>
              <a:t>groupe</a:t>
            </a:r>
            <a:r>
              <a:rPr lang="nl-BE" dirty="0"/>
              <a:t> </a:t>
            </a:r>
            <a:r>
              <a:rPr lang="nl-BE" dirty="0" err="1"/>
              <a:t>avant</a:t>
            </a:r>
            <a:r>
              <a:rPr lang="nl-BE" dirty="0"/>
              <a:t> </a:t>
            </a:r>
            <a:r>
              <a:rPr lang="nl-BE" dirty="0" err="1"/>
              <a:t>guerre</a:t>
            </a:r>
            <a:r>
              <a:rPr lang="nl-BE" dirty="0"/>
              <a:t> et </a:t>
            </a:r>
            <a:r>
              <a:rPr lang="nl-BE" dirty="0" err="1"/>
              <a:t>une</a:t>
            </a:r>
            <a:r>
              <a:rPr lang="nl-BE" dirty="0"/>
              <a:t> demi </a:t>
            </a:r>
            <a:r>
              <a:rPr lang="nl-BE" dirty="0" err="1"/>
              <a:t>heure</a:t>
            </a:r>
            <a:r>
              <a:rPr lang="nl-BE" dirty="0"/>
              <a:t> pour les </a:t>
            </a:r>
            <a:r>
              <a:rPr lang="nl-BE" dirty="0" err="1"/>
              <a:t>après</a:t>
            </a:r>
            <a:r>
              <a:rPr lang="nl-BE" dirty="0"/>
              <a:t> </a:t>
            </a:r>
            <a:r>
              <a:rPr lang="nl-BE" dirty="0" err="1"/>
              <a:t>guerre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10520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Du </a:t>
            </a:r>
            <a:r>
              <a:rPr lang="nl-BE" dirty="0" err="1"/>
              <a:t>ciel</a:t>
            </a:r>
            <a:r>
              <a:rPr lang="nl-BE" dirty="0"/>
              <a:t> bleu au </a:t>
            </a:r>
            <a:r>
              <a:rPr lang="nl-BE" dirty="0" err="1"/>
              <a:t>nuagé</a:t>
            </a:r>
            <a:r>
              <a:rPr lang="nl-BE" dirty="0"/>
              <a:t> en </a:t>
            </a:r>
            <a:r>
              <a:rPr lang="nl-BE" dirty="0" err="1"/>
              <a:t>une</a:t>
            </a:r>
            <a:r>
              <a:rPr lang="nl-BE" dirty="0"/>
              <a:t> demi </a:t>
            </a:r>
            <a:r>
              <a:rPr lang="nl-BE" dirty="0" err="1"/>
              <a:t>heure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77461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Le soleil, la </a:t>
            </a:r>
            <a:r>
              <a:rPr lang="nl-BE" dirty="0" err="1"/>
              <a:t>pluie</a:t>
            </a:r>
            <a:r>
              <a:rPr lang="nl-BE" dirty="0"/>
              <a:t>, la </a:t>
            </a:r>
            <a:r>
              <a:rPr lang="nl-BE" dirty="0" err="1"/>
              <a:t>grêle</a:t>
            </a:r>
            <a:r>
              <a:rPr lang="nl-BE" dirty="0"/>
              <a:t> et la </a:t>
            </a:r>
            <a:r>
              <a:rPr lang="nl-BE" dirty="0" err="1"/>
              <a:t>neige</a:t>
            </a:r>
            <a:r>
              <a:rPr lang="nl-BE" dirty="0"/>
              <a:t> dans </a:t>
            </a:r>
            <a:r>
              <a:rPr lang="nl-BE" dirty="0" err="1"/>
              <a:t>une</a:t>
            </a:r>
            <a:r>
              <a:rPr lang="nl-BE" dirty="0"/>
              <a:t> </a:t>
            </a:r>
            <a:r>
              <a:rPr lang="nl-BE" dirty="0" err="1"/>
              <a:t>heure</a:t>
            </a:r>
            <a:r>
              <a:rPr lang="nl-BE" dirty="0"/>
              <a:t> de </a:t>
            </a:r>
            <a:r>
              <a:rPr lang="nl-BE" dirty="0" err="1"/>
              <a:t>temps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88081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Le </a:t>
            </a:r>
            <a:r>
              <a:rPr lang="nl-BE" dirty="0" err="1"/>
              <a:t>roadbook</a:t>
            </a:r>
            <a:r>
              <a:rPr lang="nl-BE" dirty="0"/>
              <a:t> </a:t>
            </a:r>
            <a:r>
              <a:rPr lang="nl-BE" dirty="0" err="1"/>
              <a:t>avec</a:t>
            </a:r>
            <a:r>
              <a:rPr lang="nl-BE" dirty="0"/>
              <a:t> les </a:t>
            </a:r>
            <a:r>
              <a:rPr lang="nl-BE" dirty="0" err="1"/>
              <a:t>symboles</a:t>
            </a:r>
            <a:r>
              <a:rPr lang="nl-BE" dirty="0"/>
              <a:t> ‘</a:t>
            </a:r>
            <a:r>
              <a:rPr lang="nl-BE" dirty="0" err="1"/>
              <a:t>tulipe</a:t>
            </a:r>
            <a:r>
              <a:rPr lang="nl-BE" dirty="0"/>
              <a:t>’, des </a:t>
            </a:r>
            <a:r>
              <a:rPr lang="nl-BE" dirty="0" err="1"/>
              <a:t>distances</a:t>
            </a:r>
            <a:r>
              <a:rPr lang="nl-BE" dirty="0"/>
              <a:t> </a:t>
            </a:r>
            <a:r>
              <a:rPr lang="nl-BE" dirty="0" err="1"/>
              <a:t>inter</a:t>
            </a:r>
            <a:r>
              <a:rPr lang="nl-BE" dirty="0"/>
              <a:t> et </a:t>
            </a:r>
            <a:r>
              <a:rPr lang="nl-BE" dirty="0" err="1"/>
              <a:t>total</a:t>
            </a:r>
            <a:r>
              <a:rPr lang="nl-BE" dirty="0"/>
              <a:t> (</a:t>
            </a:r>
            <a:r>
              <a:rPr lang="nl-BE" dirty="0" err="1"/>
              <a:t>augmentant</a:t>
            </a:r>
            <a:r>
              <a:rPr lang="nl-BE" dirty="0"/>
              <a:t>) et restant (</a:t>
            </a:r>
            <a:r>
              <a:rPr lang="nl-BE" dirty="0" err="1"/>
              <a:t>décroissant</a:t>
            </a:r>
            <a:r>
              <a:rPr lang="nl-BE" dirty="0"/>
              <a:t>), </a:t>
            </a:r>
            <a:r>
              <a:rPr lang="nl-BE" dirty="0" err="1"/>
              <a:t>modifications</a:t>
            </a:r>
            <a:r>
              <a:rPr lang="nl-BE" dirty="0"/>
              <a:t> </a:t>
            </a:r>
            <a:r>
              <a:rPr lang="nl-BE" dirty="0" err="1"/>
              <a:t>chaque</a:t>
            </a:r>
            <a:r>
              <a:rPr lang="nl-BE" dirty="0"/>
              <a:t> jours</a:t>
            </a:r>
          </a:p>
          <a:p>
            <a:r>
              <a:rPr lang="nl-BE" dirty="0"/>
              <a:t>Dans </a:t>
            </a:r>
            <a:r>
              <a:rPr lang="nl-BE" dirty="0" err="1"/>
              <a:t>une</a:t>
            </a:r>
            <a:r>
              <a:rPr lang="nl-BE" dirty="0"/>
              <a:t> </a:t>
            </a:r>
            <a:r>
              <a:rPr lang="nl-BE" dirty="0" err="1"/>
              <a:t>vallée</a:t>
            </a:r>
            <a:r>
              <a:rPr lang="nl-BE" dirty="0"/>
              <a:t> </a:t>
            </a:r>
            <a:r>
              <a:rPr lang="nl-BE" dirty="0" err="1"/>
              <a:t>entre</a:t>
            </a:r>
            <a:r>
              <a:rPr lang="nl-BE" dirty="0"/>
              <a:t> deux </a:t>
            </a:r>
            <a:r>
              <a:rPr lang="nl-BE" dirty="0" err="1"/>
              <a:t>collines</a:t>
            </a:r>
            <a:r>
              <a:rPr lang="nl-BE" dirty="0"/>
              <a:t> </a:t>
            </a:r>
            <a:r>
              <a:rPr lang="nl-BE" dirty="0" err="1"/>
              <a:t>c’est</a:t>
            </a:r>
            <a:r>
              <a:rPr lang="nl-BE" dirty="0"/>
              <a:t> marqué dans </a:t>
            </a:r>
            <a:r>
              <a:rPr lang="nl-BE" dirty="0" err="1"/>
              <a:t>le</a:t>
            </a:r>
            <a:r>
              <a:rPr lang="nl-BE" dirty="0"/>
              <a:t> </a:t>
            </a:r>
            <a:r>
              <a:rPr lang="nl-BE" dirty="0" err="1"/>
              <a:t>roadbook</a:t>
            </a:r>
            <a:r>
              <a:rPr lang="nl-BE" dirty="0"/>
              <a:t> ‘</a:t>
            </a:r>
            <a:r>
              <a:rPr lang="nl-BE" dirty="0" err="1"/>
              <a:t>choisissez</a:t>
            </a:r>
            <a:r>
              <a:rPr lang="nl-BE" dirty="0"/>
              <a:t> la </a:t>
            </a:r>
            <a:r>
              <a:rPr lang="nl-BE" dirty="0" err="1"/>
              <a:t>meilleure</a:t>
            </a:r>
            <a:r>
              <a:rPr lang="nl-BE" dirty="0"/>
              <a:t> </a:t>
            </a:r>
            <a:r>
              <a:rPr lang="nl-BE" dirty="0" err="1"/>
              <a:t>voie</a:t>
            </a:r>
            <a:r>
              <a:rPr lang="nl-BE" dirty="0"/>
              <a:t>’, </a:t>
            </a:r>
            <a:r>
              <a:rPr lang="nl-BE" dirty="0" err="1"/>
              <a:t>orientation</a:t>
            </a:r>
            <a:r>
              <a:rPr lang="nl-BE" dirty="0"/>
              <a:t> </a:t>
            </a:r>
            <a:r>
              <a:rPr lang="nl-BE" dirty="0" err="1"/>
              <a:t>sur</a:t>
            </a:r>
            <a:r>
              <a:rPr lang="nl-BE" dirty="0"/>
              <a:t> la </a:t>
            </a:r>
            <a:r>
              <a:rPr lang="nl-BE" dirty="0" err="1"/>
              <a:t>poussière</a:t>
            </a:r>
            <a:r>
              <a:rPr lang="nl-BE" dirty="0"/>
              <a:t> du </a:t>
            </a:r>
            <a:r>
              <a:rPr lang="nl-BE" dirty="0" err="1"/>
              <a:t>prédécesseur</a:t>
            </a:r>
            <a:r>
              <a:rPr lang="nl-BE" dirty="0"/>
              <a:t> si </a:t>
            </a:r>
            <a:r>
              <a:rPr lang="nl-BE" dirty="0" err="1"/>
              <a:t>possible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012634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Un</a:t>
            </a:r>
            <a:r>
              <a:rPr lang="nl-BE" dirty="0"/>
              <a:t> compteur pour les </a:t>
            </a:r>
            <a:r>
              <a:rPr lang="nl-BE" dirty="0" err="1"/>
              <a:t>distances</a:t>
            </a:r>
            <a:r>
              <a:rPr lang="nl-BE" dirty="0"/>
              <a:t> </a:t>
            </a:r>
            <a:r>
              <a:rPr lang="nl-BE" dirty="0" err="1"/>
              <a:t>inter</a:t>
            </a:r>
            <a:r>
              <a:rPr lang="nl-BE" dirty="0"/>
              <a:t>, </a:t>
            </a:r>
            <a:r>
              <a:rPr lang="nl-BE" dirty="0" err="1"/>
              <a:t>distance</a:t>
            </a:r>
            <a:r>
              <a:rPr lang="nl-BE" dirty="0"/>
              <a:t> des </a:t>
            </a:r>
            <a:r>
              <a:rPr lang="nl-BE" dirty="0" err="1"/>
              <a:t>sections</a:t>
            </a:r>
            <a:r>
              <a:rPr lang="nl-BE" dirty="0"/>
              <a:t>, </a:t>
            </a:r>
            <a:r>
              <a:rPr lang="nl-BE" dirty="0" err="1"/>
              <a:t>distance</a:t>
            </a:r>
            <a:r>
              <a:rPr lang="nl-BE" dirty="0"/>
              <a:t> </a:t>
            </a:r>
            <a:r>
              <a:rPr lang="nl-BE" dirty="0" err="1"/>
              <a:t>journalière</a:t>
            </a:r>
            <a:r>
              <a:rPr lang="nl-BE" dirty="0"/>
              <a:t> et </a:t>
            </a:r>
            <a:r>
              <a:rPr lang="nl-BE" dirty="0" err="1"/>
              <a:t>distance</a:t>
            </a:r>
            <a:r>
              <a:rPr lang="nl-BE" dirty="0"/>
              <a:t> totale (remise à zéro)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0646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Carrosserie replica op origineel chassis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75551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Beaucoup de </a:t>
            </a:r>
            <a:r>
              <a:rPr lang="nl-BE" dirty="0" err="1"/>
              <a:t>moustiques</a:t>
            </a:r>
            <a:r>
              <a:rPr lang="nl-BE" dirty="0"/>
              <a:t> au </a:t>
            </a:r>
            <a:r>
              <a:rPr lang="nl-BE" dirty="0" err="1"/>
              <a:t>lac</a:t>
            </a:r>
            <a:r>
              <a:rPr lang="nl-BE" dirty="0"/>
              <a:t> mais </a:t>
            </a:r>
            <a:r>
              <a:rPr lang="nl-BE" dirty="0" err="1"/>
              <a:t>aucune</a:t>
            </a:r>
            <a:r>
              <a:rPr lang="nl-BE" dirty="0"/>
              <a:t> </a:t>
            </a:r>
            <a:r>
              <a:rPr lang="nl-BE" dirty="0" err="1"/>
              <a:t>piqure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02764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En </a:t>
            </a:r>
            <a:r>
              <a:rPr lang="nl-BE" dirty="0" err="1"/>
              <a:t>russie</a:t>
            </a:r>
            <a:r>
              <a:rPr lang="nl-BE" dirty="0"/>
              <a:t> </a:t>
            </a:r>
            <a:r>
              <a:rPr lang="nl-BE" dirty="0" err="1"/>
              <a:t>le</a:t>
            </a:r>
            <a:r>
              <a:rPr lang="nl-BE" dirty="0"/>
              <a:t> </a:t>
            </a:r>
            <a:r>
              <a:rPr lang="nl-BE" dirty="0" err="1"/>
              <a:t>paysage</a:t>
            </a:r>
            <a:r>
              <a:rPr lang="nl-BE" dirty="0"/>
              <a:t> change, on </a:t>
            </a:r>
            <a:r>
              <a:rPr lang="nl-BE" dirty="0" err="1"/>
              <a:t>comprends</a:t>
            </a:r>
            <a:r>
              <a:rPr lang="nl-BE" dirty="0"/>
              <a:t> </a:t>
            </a:r>
            <a:r>
              <a:rPr lang="nl-BE" dirty="0" err="1"/>
              <a:t>mieux</a:t>
            </a:r>
            <a:r>
              <a:rPr lang="nl-BE" dirty="0"/>
              <a:t> </a:t>
            </a:r>
            <a:r>
              <a:rPr lang="nl-BE" dirty="0" err="1"/>
              <a:t>pourque</a:t>
            </a:r>
            <a:r>
              <a:rPr lang="nl-BE" dirty="0"/>
              <a:t> les </a:t>
            </a:r>
            <a:r>
              <a:rPr lang="nl-BE" dirty="0" err="1"/>
              <a:t>frontières</a:t>
            </a:r>
            <a:r>
              <a:rPr lang="nl-BE" dirty="0"/>
              <a:t> </a:t>
            </a:r>
            <a:r>
              <a:rPr lang="nl-BE" dirty="0" err="1"/>
              <a:t>sont</a:t>
            </a:r>
            <a:r>
              <a:rPr lang="nl-BE" dirty="0"/>
              <a:t> comme </a:t>
            </a:r>
            <a:r>
              <a:rPr lang="nl-BE" dirty="0" err="1"/>
              <a:t>ils</a:t>
            </a:r>
            <a:r>
              <a:rPr lang="nl-BE" dirty="0"/>
              <a:t> </a:t>
            </a:r>
            <a:r>
              <a:rPr lang="nl-BE" dirty="0" err="1"/>
              <a:t>sont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0093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Des </a:t>
            </a:r>
            <a:r>
              <a:rPr lang="nl-BE" dirty="0" err="1"/>
              <a:t>kolchoses</a:t>
            </a:r>
            <a:r>
              <a:rPr lang="nl-BE" dirty="0"/>
              <a:t>, des carrières (</a:t>
            </a:r>
            <a:r>
              <a:rPr lang="nl-BE" dirty="0" err="1"/>
              <a:t>extraction</a:t>
            </a:r>
            <a:r>
              <a:rPr lang="nl-BE" dirty="0"/>
              <a:t> de </a:t>
            </a:r>
            <a:r>
              <a:rPr lang="nl-BE" dirty="0" err="1"/>
              <a:t>surface</a:t>
            </a:r>
            <a:r>
              <a:rPr lang="nl-BE" dirty="0"/>
              <a:t> de </a:t>
            </a:r>
            <a:r>
              <a:rPr lang="nl-BE" dirty="0" err="1"/>
              <a:t>charbons</a:t>
            </a:r>
            <a:r>
              <a:rPr lang="nl-BE" dirty="0"/>
              <a:t>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13220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Sur</a:t>
            </a:r>
            <a:r>
              <a:rPr lang="nl-BE" dirty="0"/>
              <a:t> les jours de </a:t>
            </a:r>
            <a:r>
              <a:rPr lang="nl-BE" dirty="0" err="1"/>
              <a:t>repos</a:t>
            </a:r>
            <a:r>
              <a:rPr lang="nl-BE" dirty="0"/>
              <a:t> on </a:t>
            </a:r>
            <a:r>
              <a:rPr lang="nl-BE" dirty="0" err="1"/>
              <a:t>cherche</a:t>
            </a:r>
            <a:r>
              <a:rPr lang="nl-BE" dirty="0"/>
              <a:t> </a:t>
            </a:r>
            <a:r>
              <a:rPr lang="nl-BE" dirty="0" err="1"/>
              <a:t>un</a:t>
            </a:r>
            <a:r>
              <a:rPr lang="nl-BE" dirty="0"/>
              <a:t> garage </a:t>
            </a:r>
            <a:r>
              <a:rPr lang="nl-BE" dirty="0" err="1"/>
              <a:t>avec</a:t>
            </a:r>
            <a:r>
              <a:rPr lang="nl-BE" dirty="0"/>
              <a:t> </a:t>
            </a:r>
            <a:r>
              <a:rPr lang="nl-BE" dirty="0" err="1"/>
              <a:t>plusieurs</a:t>
            </a:r>
            <a:r>
              <a:rPr lang="nl-BE" dirty="0"/>
              <a:t> </a:t>
            </a:r>
            <a:r>
              <a:rPr lang="nl-BE" dirty="0" err="1"/>
              <a:t>participants</a:t>
            </a:r>
            <a:r>
              <a:rPr lang="nl-BE" dirty="0"/>
              <a:t> pour faire </a:t>
            </a:r>
            <a:r>
              <a:rPr lang="nl-BE" dirty="0" err="1"/>
              <a:t>l’entretien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68402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Le </a:t>
            </a:r>
            <a:r>
              <a:rPr lang="nl-BE" dirty="0" err="1"/>
              <a:t>troisième</a:t>
            </a:r>
            <a:r>
              <a:rPr lang="nl-BE" dirty="0"/>
              <a:t> pneu </a:t>
            </a:r>
            <a:r>
              <a:rPr lang="nl-BE" dirty="0" err="1"/>
              <a:t>crevé</a:t>
            </a:r>
            <a:r>
              <a:rPr lang="nl-BE" dirty="0"/>
              <a:t> (et </a:t>
            </a:r>
            <a:r>
              <a:rPr lang="nl-BE" dirty="0" err="1"/>
              <a:t>le</a:t>
            </a:r>
            <a:r>
              <a:rPr lang="nl-BE" dirty="0"/>
              <a:t> dernier), </a:t>
            </a:r>
            <a:r>
              <a:rPr lang="nl-BE" dirty="0" err="1"/>
              <a:t>un</a:t>
            </a:r>
            <a:r>
              <a:rPr lang="nl-BE" dirty="0"/>
              <a:t> en </a:t>
            </a:r>
            <a:r>
              <a:rPr lang="nl-BE" dirty="0" err="1"/>
              <a:t>Chine</a:t>
            </a:r>
            <a:r>
              <a:rPr lang="nl-BE" dirty="0"/>
              <a:t> </a:t>
            </a:r>
            <a:r>
              <a:rPr lang="nl-BE" dirty="0" err="1"/>
              <a:t>le</a:t>
            </a:r>
            <a:r>
              <a:rPr lang="nl-BE" dirty="0"/>
              <a:t> 2eme jour et </a:t>
            </a:r>
            <a:r>
              <a:rPr lang="nl-BE" dirty="0" err="1"/>
              <a:t>un</a:t>
            </a:r>
            <a:r>
              <a:rPr lang="nl-BE" dirty="0"/>
              <a:t> en </a:t>
            </a:r>
            <a:r>
              <a:rPr lang="nl-BE" dirty="0" err="1"/>
              <a:t>Mongolie</a:t>
            </a:r>
            <a:r>
              <a:rPr lang="nl-BE" dirty="0"/>
              <a:t> </a:t>
            </a:r>
            <a:r>
              <a:rPr lang="nl-BE" dirty="0" err="1"/>
              <a:t>causé</a:t>
            </a:r>
            <a:r>
              <a:rPr lang="nl-BE" dirty="0"/>
              <a:t> par </a:t>
            </a:r>
            <a:r>
              <a:rPr lang="nl-BE" dirty="0" err="1"/>
              <a:t>un</a:t>
            </a:r>
            <a:r>
              <a:rPr lang="nl-BE" dirty="0"/>
              <a:t> clou, changement de </a:t>
            </a:r>
            <a:r>
              <a:rPr lang="nl-BE" dirty="0" err="1"/>
              <a:t>roue</a:t>
            </a:r>
            <a:r>
              <a:rPr lang="nl-BE" dirty="0"/>
              <a:t> et </a:t>
            </a:r>
            <a:r>
              <a:rPr lang="nl-BE" dirty="0" err="1"/>
              <a:t>réparation</a:t>
            </a:r>
            <a:r>
              <a:rPr lang="nl-BE" dirty="0"/>
              <a:t> </a:t>
            </a:r>
            <a:r>
              <a:rPr lang="nl-BE" dirty="0" err="1"/>
              <a:t>le</a:t>
            </a:r>
            <a:r>
              <a:rPr lang="nl-BE" dirty="0"/>
              <a:t> </a:t>
            </a:r>
            <a:r>
              <a:rPr lang="nl-BE" dirty="0" err="1"/>
              <a:t>soir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51059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39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82029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De </a:t>
            </a:r>
            <a:r>
              <a:rPr lang="nl-BE" dirty="0" err="1"/>
              <a:t>chemins</a:t>
            </a:r>
            <a:r>
              <a:rPr lang="nl-BE" dirty="0"/>
              <a:t> </a:t>
            </a:r>
            <a:r>
              <a:rPr lang="nl-BE" dirty="0" err="1"/>
              <a:t>entre</a:t>
            </a:r>
            <a:r>
              <a:rPr lang="nl-BE" dirty="0"/>
              <a:t> les </a:t>
            </a:r>
            <a:r>
              <a:rPr lang="nl-BE" dirty="0" err="1"/>
              <a:t>champs</a:t>
            </a:r>
            <a:r>
              <a:rPr lang="nl-BE" dirty="0"/>
              <a:t> en Kazakhstan</a:t>
            </a:r>
          </a:p>
          <a:p>
            <a:r>
              <a:rPr lang="nl-BE" dirty="0" err="1"/>
              <a:t>Magnitogorsk</a:t>
            </a:r>
            <a:r>
              <a:rPr lang="nl-BE" dirty="0"/>
              <a:t>, la </a:t>
            </a:r>
            <a:r>
              <a:rPr lang="nl-BE" dirty="0" err="1"/>
              <a:t>frontière</a:t>
            </a:r>
            <a:r>
              <a:rPr lang="nl-BE" dirty="0"/>
              <a:t> </a:t>
            </a:r>
            <a:r>
              <a:rPr lang="nl-BE" dirty="0" err="1"/>
              <a:t>Asie</a:t>
            </a:r>
            <a:r>
              <a:rPr lang="nl-BE" dirty="0"/>
              <a:t> - Europe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40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364216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41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84336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La </a:t>
            </a:r>
            <a:r>
              <a:rPr lang="nl-BE" dirty="0" err="1"/>
              <a:t>rolls</a:t>
            </a:r>
            <a:r>
              <a:rPr lang="nl-BE" dirty="0"/>
              <a:t> </a:t>
            </a:r>
            <a:r>
              <a:rPr lang="nl-BE" dirty="0" err="1"/>
              <a:t>n’a</a:t>
            </a:r>
            <a:r>
              <a:rPr lang="nl-BE" dirty="0"/>
              <a:t> </a:t>
            </a:r>
            <a:r>
              <a:rPr lang="nl-BE" dirty="0" err="1"/>
              <a:t>eu</a:t>
            </a:r>
            <a:r>
              <a:rPr lang="nl-BE" dirty="0"/>
              <a:t> </a:t>
            </a:r>
            <a:r>
              <a:rPr lang="nl-BE" dirty="0" err="1"/>
              <a:t>aucun</a:t>
            </a:r>
            <a:r>
              <a:rPr lang="nl-BE" dirty="0"/>
              <a:t> </a:t>
            </a:r>
            <a:r>
              <a:rPr lang="nl-BE" dirty="0" err="1"/>
              <a:t>problème</a:t>
            </a:r>
            <a:r>
              <a:rPr lang="nl-BE" dirty="0"/>
              <a:t>, la </a:t>
            </a:r>
            <a:r>
              <a:rPr lang="nl-BE" dirty="0" err="1"/>
              <a:t>Contal</a:t>
            </a:r>
            <a:r>
              <a:rPr lang="nl-BE" dirty="0"/>
              <a:t> et </a:t>
            </a:r>
            <a:r>
              <a:rPr lang="nl-BE" dirty="0" err="1"/>
              <a:t>un</a:t>
            </a:r>
            <a:r>
              <a:rPr lang="nl-BE" dirty="0"/>
              <a:t> Dodge des </a:t>
            </a:r>
            <a:r>
              <a:rPr lang="nl-BE" dirty="0" err="1"/>
              <a:t>collègues</a:t>
            </a:r>
            <a:r>
              <a:rPr lang="nl-BE" dirty="0"/>
              <a:t> </a:t>
            </a:r>
            <a:r>
              <a:rPr lang="nl-BE" dirty="0" err="1"/>
              <a:t>belges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42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79448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Vue </a:t>
            </a:r>
            <a:r>
              <a:rPr lang="nl-BE" dirty="0" err="1"/>
              <a:t>magnifique</a:t>
            </a:r>
            <a:r>
              <a:rPr lang="nl-BE" dirty="0"/>
              <a:t> </a:t>
            </a:r>
            <a:r>
              <a:rPr lang="nl-BE" dirty="0" err="1"/>
              <a:t>sur</a:t>
            </a:r>
            <a:r>
              <a:rPr lang="nl-BE" dirty="0"/>
              <a:t> la Wolga et </a:t>
            </a:r>
            <a:r>
              <a:rPr lang="nl-BE" dirty="0" err="1"/>
              <a:t>essai</a:t>
            </a:r>
            <a:r>
              <a:rPr lang="nl-BE" dirty="0"/>
              <a:t> </a:t>
            </a:r>
            <a:r>
              <a:rPr lang="nl-BE" dirty="0" err="1"/>
              <a:t>sur</a:t>
            </a:r>
            <a:r>
              <a:rPr lang="nl-BE" dirty="0"/>
              <a:t> </a:t>
            </a:r>
            <a:r>
              <a:rPr lang="nl-BE" dirty="0" err="1"/>
              <a:t>un</a:t>
            </a:r>
            <a:r>
              <a:rPr lang="nl-BE" dirty="0"/>
              <a:t> circuit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43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1911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Geladen door CARS midden maart 2019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26032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Le </a:t>
            </a:r>
            <a:r>
              <a:rPr lang="nl-BE" dirty="0" err="1"/>
              <a:t>lignes</a:t>
            </a:r>
            <a:r>
              <a:rPr lang="nl-BE" dirty="0"/>
              <a:t> de gas au-</a:t>
            </a:r>
            <a:r>
              <a:rPr lang="nl-BE" dirty="0" err="1"/>
              <a:t>dessus</a:t>
            </a:r>
            <a:r>
              <a:rPr lang="nl-BE" dirty="0"/>
              <a:t> du sol; </a:t>
            </a:r>
            <a:r>
              <a:rPr lang="nl-BE" dirty="0" err="1"/>
              <a:t>Traversée</a:t>
            </a:r>
            <a:r>
              <a:rPr lang="nl-BE" dirty="0"/>
              <a:t> de la </a:t>
            </a:r>
            <a:r>
              <a:rPr lang="nl-BE" dirty="0" err="1"/>
              <a:t>frontière</a:t>
            </a:r>
            <a:r>
              <a:rPr lang="nl-BE" dirty="0"/>
              <a:t> </a:t>
            </a:r>
            <a:r>
              <a:rPr lang="nl-BE" dirty="0" err="1"/>
              <a:t>Russie</a:t>
            </a:r>
            <a:r>
              <a:rPr lang="nl-BE" dirty="0"/>
              <a:t> - </a:t>
            </a:r>
            <a:r>
              <a:rPr lang="nl-BE" dirty="0" err="1"/>
              <a:t>Finlande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44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89890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T-shirt du conducteur </a:t>
            </a:r>
            <a:r>
              <a:rPr lang="nl-BE" dirty="0" err="1"/>
              <a:t>voiture</a:t>
            </a:r>
            <a:r>
              <a:rPr lang="nl-BE" dirty="0"/>
              <a:t> à vapeur White, </a:t>
            </a:r>
            <a:r>
              <a:rPr lang="nl-BE" dirty="0" err="1"/>
              <a:t>musée</a:t>
            </a:r>
            <a:r>
              <a:rPr lang="nl-BE" dirty="0"/>
              <a:t> </a:t>
            </a:r>
            <a:r>
              <a:rPr lang="nl-BE" dirty="0" err="1"/>
              <a:t>voitures</a:t>
            </a:r>
            <a:r>
              <a:rPr lang="nl-BE" dirty="0"/>
              <a:t> sovjet </a:t>
            </a:r>
            <a:r>
              <a:rPr lang="nl-BE" dirty="0" err="1"/>
              <a:t>Estuanie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45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76821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La brochette des Bentley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48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39468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Photo de Henri prise à Modave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51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3674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2 </a:t>
            </a:r>
            <a:r>
              <a:rPr lang="nl-BE" dirty="0" err="1"/>
              <a:t>traceurs</a:t>
            </a:r>
            <a:r>
              <a:rPr lang="nl-BE" dirty="0"/>
              <a:t> GPS: </a:t>
            </a:r>
            <a:r>
              <a:rPr lang="nl-BE" dirty="0" err="1"/>
              <a:t>celui</a:t>
            </a:r>
            <a:r>
              <a:rPr lang="nl-BE" dirty="0"/>
              <a:t>-ci et </a:t>
            </a:r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autre</a:t>
            </a:r>
            <a:r>
              <a:rPr lang="nl-BE" dirty="0"/>
              <a:t> </a:t>
            </a:r>
            <a:r>
              <a:rPr lang="nl-BE" dirty="0" err="1"/>
              <a:t>obligé</a:t>
            </a:r>
            <a:r>
              <a:rPr lang="nl-BE" dirty="0"/>
              <a:t> par </a:t>
            </a:r>
            <a:r>
              <a:rPr lang="nl-BE" dirty="0" err="1"/>
              <a:t>l’organisation</a:t>
            </a:r>
            <a:r>
              <a:rPr lang="nl-BE" dirty="0"/>
              <a:t> si </a:t>
            </a:r>
            <a:r>
              <a:rPr lang="nl-BE" dirty="0" err="1"/>
              <a:t>jamais</a:t>
            </a:r>
            <a:r>
              <a:rPr lang="nl-BE" dirty="0"/>
              <a:t> on se </a:t>
            </a:r>
            <a:r>
              <a:rPr lang="nl-BE" dirty="0" err="1"/>
              <a:t>perd</a:t>
            </a:r>
            <a:endParaRPr lang="nl-BE" dirty="0"/>
          </a:p>
          <a:p>
            <a:r>
              <a:rPr lang="nl-BE" dirty="0" err="1"/>
              <a:t>Aussi</a:t>
            </a:r>
            <a:r>
              <a:rPr lang="nl-BE" dirty="0"/>
              <a:t> </a:t>
            </a:r>
            <a:r>
              <a:rPr lang="nl-BE" dirty="0" err="1"/>
              <a:t>obligatoin</a:t>
            </a:r>
            <a:r>
              <a:rPr lang="nl-BE" dirty="0"/>
              <a:t> </a:t>
            </a:r>
            <a:r>
              <a:rPr lang="nl-BE" dirty="0" err="1"/>
              <a:t>d’amener</a:t>
            </a:r>
            <a:r>
              <a:rPr lang="nl-BE" dirty="0"/>
              <a:t> </a:t>
            </a:r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téléphone</a:t>
            </a:r>
            <a:r>
              <a:rPr lang="nl-BE" dirty="0"/>
              <a:t> </a:t>
            </a:r>
            <a:r>
              <a:rPr lang="nl-BE" dirty="0" err="1"/>
              <a:t>satellite</a:t>
            </a:r>
            <a:r>
              <a:rPr lang="nl-BE" dirty="0"/>
              <a:t> </a:t>
            </a:r>
            <a:r>
              <a:rPr lang="nl-BE" dirty="0" err="1"/>
              <a:t>car</a:t>
            </a:r>
            <a:r>
              <a:rPr lang="nl-BE" dirty="0"/>
              <a:t> pas </a:t>
            </a:r>
            <a:r>
              <a:rPr lang="nl-BE" dirty="0" err="1"/>
              <a:t>partout</a:t>
            </a:r>
            <a:r>
              <a:rPr lang="nl-BE" dirty="0"/>
              <a:t> couverture (</a:t>
            </a:r>
            <a:r>
              <a:rPr lang="nl-BE" dirty="0" err="1"/>
              <a:t>loué</a:t>
            </a:r>
            <a:r>
              <a:rPr lang="nl-BE" dirty="0"/>
              <a:t>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7118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Par </a:t>
            </a:r>
            <a:r>
              <a:rPr lang="nl-BE" dirty="0" err="1"/>
              <a:t>le</a:t>
            </a:r>
            <a:r>
              <a:rPr lang="nl-BE" dirty="0"/>
              <a:t> </a:t>
            </a:r>
            <a:r>
              <a:rPr lang="nl-BE" dirty="0" err="1"/>
              <a:t>commissaire</a:t>
            </a:r>
            <a:r>
              <a:rPr lang="nl-BE" dirty="0"/>
              <a:t>, </a:t>
            </a:r>
            <a:r>
              <a:rPr lang="nl-BE" dirty="0" err="1"/>
              <a:t>son</a:t>
            </a:r>
            <a:r>
              <a:rPr lang="nl-BE" dirty="0"/>
              <a:t> adjudant et </a:t>
            </a:r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traducteur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9879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Démarrage au </a:t>
            </a:r>
            <a:r>
              <a:rPr lang="nl-BE" dirty="0" err="1"/>
              <a:t>quart</a:t>
            </a:r>
            <a:r>
              <a:rPr lang="nl-BE" dirty="0"/>
              <a:t> de tour (</a:t>
            </a:r>
            <a:r>
              <a:rPr lang="nl-BE" dirty="0" err="1"/>
              <a:t>malgré</a:t>
            </a:r>
            <a:r>
              <a:rPr lang="nl-BE" dirty="0"/>
              <a:t> </a:t>
            </a:r>
            <a:r>
              <a:rPr lang="nl-BE" dirty="0" err="1"/>
              <a:t>le</a:t>
            </a:r>
            <a:r>
              <a:rPr lang="nl-BE" dirty="0"/>
              <a:t> </a:t>
            </a:r>
            <a:r>
              <a:rPr lang="nl-BE" dirty="0" err="1"/>
              <a:t>traceur</a:t>
            </a:r>
            <a:r>
              <a:rPr lang="nl-BE" dirty="0"/>
              <a:t> GPS)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2090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Faire </a:t>
            </a:r>
            <a:r>
              <a:rPr lang="nl-BE" dirty="0" err="1"/>
              <a:t>le</a:t>
            </a:r>
            <a:r>
              <a:rPr lang="nl-BE" dirty="0"/>
              <a:t> plein, on a du </a:t>
            </a:r>
            <a:r>
              <a:rPr lang="nl-BE" dirty="0" err="1"/>
              <a:t>pousser</a:t>
            </a:r>
            <a:r>
              <a:rPr lang="nl-BE" dirty="0"/>
              <a:t> les dernier 10m (réservoir niveau réserve pour </a:t>
            </a:r>
            <a:r>
              <a:rPr lang="nl-BE" dirty="0" err="1"/>
              <a:t>le</a:t>
            </a:r>
            <a:r>
              <a:rPr lang="nl-BE" dirty="0"/>
              <a:t> transport)</a:t>
            </a:r>
          </a:p>
          <a:p>
            <a:r>
              <a:rPr lang="nl-BE" dirty="0" err="1"/>
              <a:t>Étalonnage</a:t>
            </a:r>
            <a:r>
              <a:rPr lang="nl-BE" dirty="0"/>
              <a:t> tripmeter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299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Scrutineering</a:t>
            </a:r>
            <a:r>
              <a:rPr lang="nl-BE" dirty="0"/>
              <a:t>: </a:t>
            </a:r>
            <a:r>
              <a:rPr lang="nl-BE" dirty="0" err="1"/>
              <a:t>vérification</a:t>
            </a:r>
            <a:r>
              <a:rPr lang="nl-BE" dirty="0"/>
              <a:t> de la </a:t>
            </a:r>
            <a:r>
              <a:rPr lang="nl-BE" dirty="0" err="1"/>
              <a:t>condition</a:t>
            </a:r>
            <a:r>
              <a:rPr lang="nl-BE" dirty="0"/>
              <a:t> </a:t>
            </a:r>
            <a:r>
              <a:rPr lang="nl-BE" dirty="0" err="1"/>
              <a:t>mécanique</a:t>
            </a:r>
            <a:r>
              <a:rPr lang="nl-BE" dirty="0"/>
              <a:t> (</a:t>
            </a:r>
            <a:r>
              <a:rPr lang="nl-BE" dirty="0" err="1"/>
              <a:t>règle</a:t>
            </a:r>
            <a:r>
              <a:rPr lang="nl-BE" dirty="0"/>
              <a:t> principale: pas de </a:t>
            </a:r>
            <a:r>
              <a:rPr lang="nl-BE" dirty="0" err="1"/>
              <a:t>modifications</a:t>
            </a:r>
            <a:r>
              <a:rPr lang="nl-BE" dirty="0"/>
              <a:t> </a:t>
            </a:r>
            <a:r>
              <a:rPr lang="nl-BE" dirty="0" err="1"/>
              <a:t>autorisés</a:t>
            </a:r>
            <a:r>
              <a:rPr lang="nl-BE" dirty="0"/>
              <a:t> </a:t>
            </a:r>
            <a:r>
              <a:rPr lang="nl-BE" dirty="0" err="1"/>
              <a:t>qui</a:t>
            </a:r>
            <a:r>
              <a:rPr lang="nl-BE" dirty="0"/>
              <a:t> </a:t>
            </a:r>
            <a:r>
              <a:rPr lang="nl-BE" dirty="0" err="1"/>
              <a:t>n’existaient</a:t>
            </a:r>
            <a:r>
              <a:rPr lang="nl-BE" dirty="0"/>
              <a:t> pas à </a:t>
            </a:r>
            <a:r>
              <a:rPr lang="nl-BE" dirty="0" err="1"/>
              <a:t>l’époque</a:t>
            </a:r>
            <a:r>
              <a:rPr lang="nl-BE" dirty="0"/>
              <a:t>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23B0-9FF5-412B-AA44-1DAEE094E7F2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8396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F326-DB3F-415E-A46A-4B7BF1E3447F}" type="datetimeFigureOut">
              <a:rPr lang="nl-BE" smtClean="0"/>
              <a:t>27/10/2023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4A44-D856-41B5-9F95-394E39B495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2604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F326-DB3F-415E-A46A-4B7BF1E3447F}" type="datetimeFigureOut">
              <a:rPr lang="nl-BE" smtClean="0"/>
              <a:t>27/10/2023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4A44-D856-41B5-9F95-394E39B495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93086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F326-DB3F-415E-A46A-4B7BF1E3447F}" type="datetimeFigureOut">
              <a:rPr lang="nl-BE" smtClean="0"/>
              <a:t>27/10/2023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4A44-D856-41B5-9F95-394E39B495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2732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F326-DB3F-415E-A46A-4B7BF1E3447F}" type="datetimeFigureOut">
              <a:rPr lang="nl-BE" smtClean="0"/>
              <a:t>27/10/2023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4A44-D856-41B5-9F95-394E39B495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8324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F326-DB3F-415E-A46A-4B7BF1E3447F}" type="datetimeFigureOut">
              <a:rPr lang="nl-BE" smtClean="0"/>
              <a:t>27/10/2023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4A44-D856-41B5-9F95-394E39B495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4884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F326-DB3F-415E-A46A-4B7BF1E3447F}" type="datetimeFigureOut">
              <a:rPr lang="nl-BE" smtClean="0"/>
              <a:t>27/10/2023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4A44-D856-41B5-9F95-394E39B495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836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F326-DB3F-415E-A46A-4B7BF1E3447F}" type="datetimeFigureOut">
              <a:rPr lang="nl-BE" smtClean="0"/>
              <a:t>27/10/2023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4A44-D856-41B5-9F95-394E39B495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7869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F326-DB3F-415E-A46A-4B7BF1E3447F}" type="datetimeFigureOut">
              <a:rPr lang="nl-BE" smtClean="0"/>
              <a:t>27/10/2023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4A44-D856-41B5-9F95-394E39B495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04834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F326-DB3F-415E-A46A-4B7BF1E3447F}" type="datetimeFigureOut">
              <a:rPr lang="nl-BE" smtClean="0"/>
              <a:t>27/10/2023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4A44-D856-41B5-9F95-394E39B495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4146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F326-DB3F-415E-A46A-4B7BF1E3447F}" type="datetimeFigureOut">
              <a:rPr lang="nl-BE" smtClean="0"/>
              <a:t>27/10/2023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4A44-D856-41B5-9F95-394E39B495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5227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F326-DB3F-415E-A46A-4B7BF1E3447F}" type="datetimeFigureOut">
              <a:rPr lang="nl-BE" smtClean="0"/>
              <a:t>27/10/2023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4A44-D856-41B5-9F95-394E39B495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7018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FF326-DB3F-415E-A46A-4B7BF1E3447F}" type="datetimeFigureOut">
              <a:rPr lang="nl-BE" smtClean="0"/>
              <a:t>27/10/2023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54A44-D856-41B5-9F95-394E39B4955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456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0_51284F3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g"/><Relationship Id="rId4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376954"/>
            <a:ext cx="9144000" cy="1655762"/>
          </a:xfrm>
        </p:spPr>
        <p:txBody>
          <a:bodyPr>
            <a:noAutofit/>
          </a:bodyPr>
          <a:lstStyle/>
          <a:p>
            <a:r>
              <a:rPr lang="nl-BE" sz="4000" b="1" dirty="0"/>
              <a:t>36 jours</a:t>
            </a:r>
          </a:p>
          <a:p>
            <a:r>
              <a:rPr lang="nl-BE" sz="4000" b="1" dirty="0"/>
              <a:t>14000 km</a:t>
            </a:r>
          </a:p>
          <a:p>
            <a:r>
              <a:rPr lang="nl-BE" sz="4000" b="1" dirty="0"/>
              <a:t>12 </a:t>
            </a:r>
            <a:r>
              <a:rPr lang="nl-BE" sz="4000" b="1" dirty="0" err="1"/>
              <a:t>pays</a:t>
            </a:r>
            <a:endParaRPr lang="nl-BE" sz="4000" b="1" dirty="0"/>
          </a:p>
          <a:p>
            <a:r>
              <a:rPr lang="nl-BE" sz="4000" b="1" dirty="0"/>
              <a:t>105 </a:t>
            </a:r>
            <a:r>
              <a:rPr lang="nl-BE" sz="4000" b="1" dirty="0" err="1"/>
              <a:t>participants</a:t>
            </a:r>
            <a:endParaRPr lang="nl-BE" sz="4000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679" y="66518"/>
            <a:ext cx="4456642" cy="224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9621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98" y="1064270"/>
            <a:ext cx="3813517" cy="5084690"/>
          </a:xfrm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669388" y="376652"/>
            <a:ext cx="1078288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 err="1"/>
              <a:t>Samedi</a:t>
            </a:r>
            <a:r>
              <a:rPr lang="nl-BE" dirty="0"/>
              <a:t> 1er juin: </a:t>
            </a:r>
            <a:r>
              <a:rPr lang="nl-BE" dirty="0" err="1"/>
              <a:t>préparations</a:t>
            </a:r>
            <a:r>
              <a:rPr lang="nl-BE" dirty="0"/>
              <a:t> finales, </a:t>
            </a:r>
            <a:r>
              <a:rPr lang="nl-BE" dirty="0" err="1"/>
              <a:t>scrutineering</a:t>
            </a:r>
            <a:r>
              <a:rPr lang="nl-BE" dirty="0"/>
              <a:t> et briefing </a:t>
            </a:r>
            <a:r>
              <a:rPr lang="nl-BE" dirty="0" err="1"/>
              <a:t>final</a:t>
            </a:r>
            <a:endParaRPr lang="nl-BE" dirty="0"/>
          </a:p>
          <a:p>
            <a:pPr marL="0" indent="0">
              <a:buFont typeface="Arial" panose="020B0604020202020204" pitchFamily="34" charset="0"/>
              <a:buNone/>
            </a:pPr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202" y="2653138"/>
            <a:ext cx="4661096" cy="349582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7" y="1087327"/>
            <a:ext cx="3796225" cy="506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3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9726" y="461058"/>
            <a:ext cx="7574280" cy="509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 err="1"/>
              <a:t>Dimanche</a:t>
            </a:r>
            <a:r>
              <a:rPr lang="nl-BE" dirty="0"/>
              <a:t> 2 juin: Day 1 – Peking à </a:t>
            </a:r>
            <a:r>
              <a:rPr lang="nl-BE" dirty="0" err="1"/>
              <a:t>Hohhot</a:t>
            </a:r>
            <a:endParaRPr lang="nl-BE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739726" y="1443452"/>
            <a:ext cx="4451252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dirty="0" err="1"/>
              <a:t>Départ</a:t>
            </a:r>
            <a:r>
              <a:rPr lang="nl-BE" dirty="0"/>
              <a:t> – 7:32 </a:t>
            </a:r>
            <a:r>
              <a:rPr lang="nl-BE" dirty="0" err="1"/>
              <a:t>am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26" y="2771336"/>
            <a:ext cx="4267200" cy="32004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5"/>
          <a:stretch/>
        </p:blipFill>
        <p:spPr>
          <a:xfrm>
            <a:off x="5616819" y="2001471"/>
            <a:ext cx="6210300" cy="397026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636" y="200323"/>
            <a:ext cx="4258701" cy="128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0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250044"/>
            <a:ext cx="5801784" cy="4351338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780" y="2025747"/>
            <a:ext cx="6105379" cy="4579034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 noGrp="1"/>
          </p:cNvSpPr>
          <p:nvPr>
            <p:ph type="title"/>
          </p:nvPr>
        </p:nvSpPr>
        <p:spPr>
          <a:xfrm>
            <a:off x="6841000" y="941900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2000" dirty="0"/>
              <a:t>Les </a:t>
            </a:r>
            <a:r>
              <a:rPr lang="nl-BE" sz="2000" dirty="0" err="1"/>
              <a:t>travaux</a:t>
            </a:r>
            <a:r>
              <a:rPr lang="nl-BE" sz="2000" dirty="0"/>
              <a:t> </a:t>
            </a:r>
            <a:r>
              <a:rPr lang="nl-BE" sz="2000" dirty="0" err="1"/>
              <a:t>publics</a:t>
            </a:r>
            <a:r>
              <a:rPr lang="nl-BE" sz="2000" dirty="0"/>
              <a:t> </a:t>
            </a:r>
            <a:r>
              <a:rPr lang="nl-BE" sz="2000" dirty="0" err="1"/>
              <a:t>continuent</a:t>
            </a:r>
            <a:r>
              <a:rPr lang="nl-BE" sz="2000" dirty="0"/>
              <a:t>, </a:t>
            </a:r>
            <a:r>
              <a:rPr lang="nl-BE" sz="2000" dirty="0" err="1"/>
              <a:t>même</a:t>
            </a:r>
            <a:r>
              <a:rPr lang="nl-BE" sz="2000" dirty="0"/>
              <a:t> </a:t>
            </a:r>
            <a:r>
              <a:rPr lang="nl-BE" sz="2000" dirty="0" err="1"/>
              <a:t>le</a:t>
            </a:r>
            <a:r>
              <a:rPr lang="nl-BE" sz="2000" dirty="0"/>
              <a:t> </a:t>
            </a:r>
            <a:r>
              <a:rPr lang="nl-BE" sz="2000" dirty="0" err="1"/>
              <a:t>dimanche</a:t>
            </a:r>
            <a:endParaRPr lang="nl-BE" sz="2000" dirty="0"/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988842" y="4315264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1019027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88" y="2191385"/>
            <a:ext cx="5801784" cy="4351338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14" y="2191385"/>
            <a:ext cx="3263503" cy="4351338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52"/>
          <a:stretch/>
        </p:blipFill>
        <p:spPr>
          <a:xfrm>
            <a:off x="5861539" y="154744"/>
            <a:ext cx="6330461" cy="2475914"/>
          </a:xfrm>
          <a:prstGeom prst="rect">
            <a:avLst/>
          </a:prstGeom>
        </p:spPr>
      </p:pic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2308274" y="211014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/>
              <a:t>Camions LNG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BE" sz="2000" dirty="0" err="1"/>
              <a:t>Véhicules</a:t>
            </a:r>
            <a:r>
              <a:rPr lang="nl-BE" sz="2000" dirty="0"/>
              <a:t> </a:t>
            </a:r>
            <a:r>
              <a:rPr lang="nl-BE" sz="2000" dirty="0" err="1"/>
              <a:t>tricycles</a:t>
            </a:r>
            <a:endParaRPr lang="nl-BE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l-BE" sz="2000" dirty="0" err="1"/>
              <a:t>Chemins</a:t>
            </a:r>
            <a:r>
              <a:rPr lang="nl-BE" sz="2000" dirty="0"/>
              <a:t> de </a:t>
            </a:r>
            <a:r>
              <a:rPr lang="nl-BE" sz="2000" dirty="0" err="1"/>
              <a:t>terre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2414418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39" y="365125"/>
            <a:ext cx="5801784" cy="4351338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6" y="2750503"/>
            <a:ext cx="5242560" cy="3931920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6770662" y="4543230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 err="1"/>
              <a:t>Réparations</a:t>
            </a:r>
            <a:r>
              <a:rPr lang="nl-BE" sz="2000" dirty="0"/>
              <a:t> en cours, </a:t>
            </a:r>
            <a:r>
              <a:rPr lang="nl-BE" sz="2000" dirty="0" err="1"/>
              <a:t>signalisation</a:t>
            </a:r>
            <a:r>
              <a:rPr lang="nl-BE" sz="2000" dirty="0"/>
              <a:t> </a:t>
            </a:r>
            <a:r>
              <a:rPr lang="nl-BE" sz="2000" dirty="0" err="1"/>
              <a:t>avec</a:t>
            </a:r>
            <a:r>
              <a:rPr lang="nl-BE" sz="2000" dirty="0"/>
              <a:t> des branches</a:t>
            </a:r>
          </a:p>
        </p:txBody>
      </p:sp>
      <p:sp>
        <p:nvSpPr>
          <p:cNvPr id="7" name="Tijdelijke aanduiding voor inhoud 2"/>
          <p:cNvSpPr txBox="1">
            <a:spLocks noGrp="1"/>
          </p:cNvSpPr>
          <p:nvPr>
            <p:ph type="title"/>
          </p:nvPr>
        </p:nvSpPr>
        <p:spPr>
          <a:xfrm>
            <a:off x="716867" y="1617149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2000" dirty="0"/>
              <a:t>La </a:t>
            </a:r>
            <a:r>
              <a:rPr lang="nl-BE" sz="2000" dirty="0" err="1"/>
              <a:t>rue</a:t>
            </a:r>
            <a:r>
              <a:rPr lang="nl-BE" sz="2000" dirty="0"/>
              <a:t> </a:t>
            </a:r>
            <a:r>
              <a:rPr lang="nl-BE" sz="2000" dirty="0" err="1"/>
              <a:t>sert</a:t>
            </a:r>
            <a:r>
              <a:rPr lang="nl-BE" sz="2000" dirty="0"/>
              <a:t> comme atelier</a:t>
            </a:r>
          </a:p>
        </p:txBody>
      </p:sp>
    </p:spTree>
    <p:extLst>
      <p:ext uri="{BB962C8B-B14F-4D97-AF65-F5344CB8AC3E}">
        <p14:creationId xmlns:p14="http://schemas.microsoft.com/office/powerpoint/2010/main" val="3400237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19" y="2378888"/>
            <a:ext cx="5801784" cy="4351338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08"/>
          <a:stretch/>
        </p:blipFill>
        <p:spPr>
          <a:xfrm>
            <a:off x="6238652" y="196946"/>
            <a:ext cx="5223803" cy="2181942"/>
          </a:xfrm>
          <a:prstGeom prst="rect">
            <a:avLst/>
          </a:prstGeom>
        </p:spPr>
      </p:pic>
      <p:pic>
        <p:nvPicPr>
          <p:cNvPr id="6" name="Tijdelijke aanduiding voor inhoud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3"/>
          <a:stretch/>
        </p:blipFill>
        <p:spPr>
          <a:xfrm>
            <a:off x="5944203" y="3305028"/>
            <a:ext cx="5518252" cy="3425198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142419" y="1287917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 err="1"/>
              <a:t>Paiement</a:t>
            </a:r>
            <a:r>
              <a:rPr lang="nl-BE" sz="2000" dirty="0"/>
              <a:t> en avance, </a:t>
            </a:r>
            <a:r>
              <a:rPr lang="nl-BE" sz="2000" dirty="0" err="1"/>
              <a:t>c’est</a:t>
            </a:r>
            <a:r>
              <a:rPr lang="nl-BE" sz="2000" dirty="0"/>
              <a:t> </a:t>
            </a:r>
            <a:r>
              <a:rPr lang="nl-BE" sz="2000" dirty="0" err="1"/>
              <a:t>normal</a:t>
            </a:r>
            <a:r>
              <a:rPr lang="nl-BE" sz="2000" dirty="0"/>
              <a:t>. </a:t>
            </a:r>
          </a:p>
        </p:txBody>
      </p:sp>
      <p:sp>
        <p:nvSpPr>
          <p:cNvPr id="8" name="Tijdelijke aanduiding voor inhoud 2"/>
          <p:cNvSpPr txBox="1">
            <a:spLocks noGrp="1"/>
          </p:cNvSpPr>
          <p:nvPr>
            <p:ph type="title"/>
          </p:nvPr>
        </p:nvSpPr>
        <p:spPr>
          <a:xfrm>
            <a:off x="7104185" y="2084802"/>
            <a:ext cx="435827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2000" dirty="0"/>
              <a:t>Premier ‘special test’ </a:t>
            </a:r>
            <a:r>
              <a:rPr lang="nl-BE" sz="2000" dirty="0" err="1"/>
              <a:t>annulé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639488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8" y="2431280"/>
            <a:ext cx="6229350" cy="4152900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678" y="1597183"/>
            <a:ext cx="3740248" cy="4986997"/>
          </a:xfrm>
          <a:prstGeom prst="rect">
            <a:avLst/>
          </a:prstGeom>
        </p:spPr>
      </p:pic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280328" y="1398203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/>
              <a:t>La première </a:t>
            </a:r>
            <a:r>
              <a:rPr lang="nl-BE" sz="2000" dirty="0" err="1"/>
              <a:t>photo</a:t>
            </a:r>
            <a:r>
              <a:rPr lang="nl-BE" sz="2000" dirty="0"/>
              <a:t> ‘</a:t>
            </a:r>
            <a:r>
              <a:rPr lang="nl-BE" sz="2000" dirty="0" err="1"/>
              <a:t>officielle</a:t>
            </a:r>
            <a:r>
              <a:rPr lang="nl-BE" sz="2000" dirty="0"/>
              <a:t>’!</a:t>
            </a:r>
          </a:p>
        </p:txBody>
      </p:sp>
      <p:sp>
        <p:nvSpPr>
          <p:cNvPr id="9" name="Tijdelijke aanduiding voor inhoud 2"/>
          <p:cNvSpPr txBox="1">
            <a:spLocks noGrp="1"/>
          </p:cNvSpPr>
          <p:nvPr>
            <p:ph type="title"/>
          </p:nvPr>
        </p:nvSpPr>
        <p:spPr>
          <a:xfrm>
            <a:off x="6509678" y="589178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2000" dirty="0" err="1"/>
              <a:t>Hohhot</a:t>
            </a:r>
            <a:r>
              <a:rPr lang="nl-BE" sz="2000" dirty="0"/>
              <a:t> skyline</a:t>
            </a:r>
          </a:p>
        </p:txBody>
      </p:sp>
    </p:spTree>
    <p:extLst>
      <p:ext uri="{BB962C8B-B14F-4D97-AF65-F5344CB8AC3E}">
        <p14:creationId xmlns:p14="http://schemas.microsoft.com/office/powerpoint/2010/main" val="2330950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658245" y="313200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2 – </a:t>
            </a:r>
            <a:r>
              <a:rPr lang="nl-BE" dirty="0" err="1"/>
              <a:t>Hohhot</a:t>
            </a:r>
            <a:r>
              <a:rPr lang="nl-BE" dirty="0"/>
              <a:t> à </a:t>
            </a:r>
            <a:r>
              <a:rPr lang="nl-BE" dirty="0" err="1"/>
              <a:t>Erenhot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69" y="196947"/>
            <a:ext cx="4249165" cy="133643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90" y="3376247"/>
            <a:ext cx="4407876" cy="330590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040" y="970671"/>
            <a:ext cx="4642339" cy="348175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562" y="2613709"/>
            <a:ext cx="5462955" cy="4097216"/>
          </a:xfrm>
          <a:prstGeom prst="rect">
            <a:avLst/>
          </a:prstGeom>
        </p:spPr>
      </p:pic>
      <p:sp>
        <p:nvSpPr>
          <p:cNvPr id="10" name="Tijdelijke aanduiding voor inhoud 2"/>
          <p:cNvSpPr txBox="1">
            <a:spLocks noGrp="1"/>
          </p:cNvSpPr>
          <p:nvPr>
            <p:ph type="title"/>
          </p:nvPr>
        </p:nvSpPr>
        <p:spPr>
          <a:xfrm>
            <a:off x="1827040" y="589243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2000" dirty="0"/>
              <a:t>Des </a:t>
            </a:r>
            <a:r>
              <a:rPr lang="nl-BE" sz="2000" dirty="0" err="1"/>
              <a:t>cameras</a:t>
            </a:r>
            <a:r>
              <a:rPr lang="nl-BE" sz="2000" dirty="0"/>
              <a:t> </a:t>
            </a:r>
            <a:r>
              <a:rPr lang="nl-BE" sz="2000" dirty="0" err="1"/>
              <a:t>partout</a:t>
            </a:r>
            <a:endParaRPr lang="nl-BE" sz="2000" dirty="0"/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7939674" y="1589649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3532031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3319974"/>
            <a:ext cx="4315753" cy="3236815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37"/>
          <a:stretch/>
        </p:blipFill>
        <p:spPr>
          <a:xfrm>
            <a:off x="2452092" y="2082019"/>
            <a:ext cx="6191790" cy="222269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573" y="365125"/>
            <a:ext cx="3581986" cy="4775981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 noGrp="1"/>
          </p:cNvSpPr>
          <p:nvPr>
            <p:ph type="title"/>
          </p:nvPr>
        </p:nvSpPr>
        <p:spPr>
          <a:xfrm>
            <a:off x="2452092" y="1067898"/>
            <a:ext cx="5078228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2000" dirty="0" err="1"/>
              <a:t>Quelques</a:t>
            </a:r>
            <a:r>
              <a:rPr lang="nl-BE" sz="2000" dirty="0"/>
              <a:t> vues </a:t>
            </a:r>
            <a:r>
              <a:rPr lang="nl-BE" sz="2000" dirty="0" err="1"/>
              <a:t>typiques</a:t>
            </a:r>
            <a:r>
              <a:rPr lang="nl-BE" sz="2000" dirty="0"/>
              <a:t> en campagne </a:t>
            </a:r>
            <a:r>
              <a:rPr lang="nl-BE" sz="2000" dirty="0" err="1"/>
              <a:t>Chinois</a:t>
            </a:r>
            <a:endParaRPr lang="nl-BE" sz="2000" dirty="0"/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4609969" y="5716279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l-BE" sz="2000" dirty="0"/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7853874" y="4765911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/>
              <a:t>Long </a:t>
            </a:r>
            <a:r>
              <a:rPr lang="nl-BE" sz="2000" dirty="0" err="1"/>
              <a:t>road</a:t>
            </a:r>
            <a:r>
              <a:rPr lang="nl-BE" sz="2000" dirty="0"/>
              <a:t> </a:t>
            </a:r>
            <a:r>
              <a:rPr lang="nl-BE" sz="2000" dirty="0" err="1"/>
              <a:t>to</a:t>
            </a:r>
            <a:r>
              <a:rPr lang="nl-BE" sz="2000" dirty="0"/>
              <a:t> </a:t>
            </a:r>
            <a:r>
              <a:rPr lang="nl-BE" sz="2000" dirty="0" err="1"/>
              <a:t>Erenhot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1121918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586" y="478119"/>
            <a:ext cx="4210828" cy="5614438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5" b="26964"/>
          <a:stretch/>
        </p:blipFill>
        <p:spPr>
          <a:xfrm>
            <a:off x="5875606" y="140677"/>
            <a:ext cx="6086621" cy="237744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38939"/>
            <a:ext cx="2590214" cy="3453618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8346243" y="2269050"/>
            <a:ext cx="38457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/>
              <a:t>Transport </a:t>
            </a:r>
            <a:r>
              <a:rPr lang="nl-BE" sz="2000" dirty="0" err="1"/>
              <a:t>exceptionnel</a:t>
            </a:r>
            <a:endParaRPr lang="nl-BE" sz="2000" dirty="0"/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8201414" y="5060204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2000" dirty="0"/>
              <a:t>Les </a:t>
            </a:r>
            <a:r>
              <a:rPr lang="nl-BE" sz="2000" dirty="0" err="1"/>
              <a:t>dinosaurs</a:t>
            </a:r>
            <a:r>
              <a:rPr lang="nl-BE" sz="2000" dirty="0"/>
              <a:t> </a:t>
            </a:r>
            <a:r>
              <a:rPr lang="nl-BE" sz="2000" dirty="0" err="1"/>
              <a:t>d’Erenhot</a:t>
            </a:r>
            <a:r>
              <a:rPr lang="nl-BE" sz="2000" dirty="0"/>
              <a:t> – beaucoup de </a:t>
            </a:r>
            <a:r>
              <a:rPr lang="nl-BE" sz="2000" dirty="0" err="1"/>
              <a:t>fossils</a:t>
            </a:r>
            <a:r>
              <a:rPr lang="nl-BE" sz="2000" dirty="0"/>
              <a:t> de + de 70 </a:t>
            </a:r>
            <a:r>
              <a:rPr lang="nl-BE" sz="2000" dirty="0" err="1"/>
              <a:t>million</a:t>
            </a:r>
            <a:r>
              <a:rPr lang="nl-BE" sz="2000" dirty="0"/>
              <a:t> </a:t>
            </a:r>
            <a:r>
              <a:rPr lang="nl-BE" sz="2000" dirty="0" err="1"/>
              <a:t>d’années</a:t>
            </a:r>
            <a:r>
              <a:rPr lang="nl-BE" sz="2000" dirty="0"/>
              <a:t> ont </a:t>
            </a:r>
            <a:r>
              <a:rPr lang="nl-BE" sz="2000" dirty="0" err="1"/>
              <a:t>été</a:t>
            </a:r>
            <a:r>
              <a:rPr lang="nl-BE" sz="2000" dirty="0"/>
              <a:t> </a:t>
            </a:r>
            <a:r>
              <a:rPr lang="nl-BE" sz="2000" dirty="0" err="1"/>
              <a:t>trouvé</a:t>
            </a:r>
            <a:r>
              <a:rPr lang="nl-BE" sz="2000" dirty="0"/>
              <a:t> </a:t>
            </a:r>
            <a:r>
              <a:rPr lang="nl-BE" sz="2000" dirty="0" err="1"/>
              <a:t>ici</a:t>
            </a:r>
            <a:r>
              <a:rPr lang="nl-BE" sz="2000" dirty="0"/>
              <a:t> </a:t>
            </a:r>
            <a:r>
              <a:rPr lang="nl-BE" sz="2000" dirty="0" err="1"/>
              <a:t>il</a:t>
            </a:r>
            <a:r>
              <a:rPr lang="nl-BE" sz="2000" dirty="0"/>
              <a:t> y a 100 </a:t>
            </a:r>
            <a:r>
              <a:rPr lang="nl-BE" sz="2000" dirty="0" err="1"/>
              <a:t>ans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785146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8F9F4B-19FC-8BF9-9BD8-5B1047CD9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6346" y="392834"/>
            <a:ext cx="5969000" cy="1325563"/>
          </a:xfrm>
        </p:spPr>
        <p:txBody>
          <a:bodyPr/>
          <a:lstStyle/>
          <a:p>
            <a:pPr algn="ctr"/>
            <a:r>
              <a:rPr lang="nl-BE" dirty="0" err="1"/>
              <a:t>Avant</a:t>
            </a:r>
            <a:r>
              <a:rPr lang="nl-BE" dirty="0"/>
              <a:t> propos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0D1ADF-1808-F5ED-5C5E-94C6A8E56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309" y="1917988"/>
            <a:ext cx="7890164" cy="4351338"/>
          </a:xfrm>
        </p:spPr>
        <p:txBody>
          <a:bodyPr>
            <a:normAutofit lnSpcReduction="10000"/>
          </a:bodyPr>
          <a:lstStyle/>
          <a:p>
            <a:r>
              <a:rPr lang="nl-BE" dirty="0" err="1"/>
              <a:t>Demande</a:t>
            </a:r>
            <a:r>
              <a:rPr lang="nl-BE" dirty="0"/>
              <a:t> de la part de Jean en mars 2017</a:t>
            </a:r>
          </a:p>
          <a:p>
            <a:r>
              <a:rPr lang="nl-BE" dirty="0" err="1"/>
              <a:t>Sollicitation</a:t>
            </a:r>
            <a:r>
              <a:rPr lang="nl-BE" dirty="0"/>
              <a:t> pour </a:t>
            </a:r>
            <a:r>
              <a:rPr lang="nl-BE" dirty="0" err="1"/>
              <a:t>participation</a:t>
            </a:r>
            <a:r>
              <a:rPr lang="nl-BE" dirty="0"/>
              <a:t> </a:t>
            </a:r>
            <a:r>
              <a:rPr lang="nl-BE" dirty="0" err="1"/>
              <a:t>chez</a:t>
            </a:r>
            <a:r>
              <a:rPr lang="nl-BE" dirty="0"/>
              <a:t> </a:t>
            </a:r>
            <a:r>
              <a:rPr lang="nl-BE" dirty="0" err="1"/>
              <a:t>EnduroRallyAssociation</a:t>
            </a:r>
            <a:r>
              <a:rPr lang="nl-BE" dirty="0"/>
              <a:t> (ERA) </a:t>
            </a:r>
          </a:p>
          <a:p>
            <a:r>
              <a:rPr lang="nl-BE" dirty="0" err="1"/>
              <a:t>Choix</a:t>
            </a:r>
            <a:r>
              <a:rPr lang="nl-BE" dirty="0"/>
              <a:t> de </a:t>
            </a:r>
            <a:r>
              <a:rPr lang="nl-BE" dirty="0" err="1"/>
              <a:t>voiture</a:t>
            </a:r>
            <a:r>
              <a:rPr lang="nl-BE" dirty="0"/>
              <a:t> </a:t>
            </a:r>
            <a:r>
              <a:rPr lang="nl-BE" dirty="0" err="1"/>
              <a:t>automne</a:t>
            </a:r>
            <a:r>
              <a:rPr lang="nl-BE" dirty="0"/>
              <a:t> 2017 – </a:t>
            </a:r>
            <a:r>
              <a:rPr lang="nl-BE" dirty="0" err="1"/>
              <a:t>livraison</a:t>
            </a:r>
            <a:r>
              <a:rPr lang="nl-BE" dirty="0"/>
              <a:t> </a:t>
            </a:r>
            <a:r>
              <a:rPr lang="nl-BE" dirty="0" err="1"/>
              <a:t>début</a:t>
            </a:r>
            <a:r>
              <a:rPr lang="nl-BE" dirty="0"/>
              <a:t> 2018</a:t>
            </a:r>
          </a:p>
          <a:p>
            <a:r>
              <a:rPr lang="nl-BE" dirty="0" err="1"/>
              <a:t>Confirmation</a:t>
            </a:r>
            <a:r>
              <a:rPr lang="nl-BE" dirty="0"/>
              <a:t> </a:t>
            </a:r>
            <a:r>
              <a:rPr lang="nl-BE" dirty="0" err="1"/>
              <a:t>novembre</a:t>
            </a:r>
            <a:r>
              <a:rPr lang="nl-BE" dirty="0"/>
              <a:t> 2018</a:t>
            </a:r>
          </a:p>
          <a:p>
            <a:r>
              <a:rPr lang="nl-BE" dirty="0" err="1"/>
              <a:t>Préparation</a:t>
            </a:r>
            <a:r>
              <a:rPr lang="nl-BE" dirty="0"/>
              <a:t> </a:t>
            </a:r>
            <a:r>
              <a:rPr lang="nl-BE" dirty="0" err="1"/>
              <a:t>voiture</a:t>
            </a:r>
            <a:r>
              <a:rPr lang="nl-BE" dirty="0"/>
              <a:t> </a:t>
            </a:r>
            <a:r>
              <a:rPr lang="nl-BE" dirty="0" err="1"/>
              <a:t>novembre</a:t>
            </a:r>
            <a:r>
              <a:rPr lang="nl-BE" dirty="0"/>
              <a:t> 2018 – mars 2019</a:t>
            </a:r>
          </a:p>
          <a:p>
            <a:r>
              <a:rPr lang="nl-BE" dirty="0" err="1"/>
              <a:t>Départ</a:t>
            </a:r>
            <a:r>
              <a:rPr lang="nl-BE" dirty="0"/>
              <a:t> </a:t>
            </a:r>
            <a:r>
              <a:rPr lang="nl-BE" dirty="0" err="1"/>
              <a:t>voiture</a:t>
            </a:r>
            <a:r>
              <a:rPr lang="nl-BE" dirty="0"/>
              <a:t> mars 2019</a:t>
            </a:r>
          </a:p>
          <a:p>
            <a:r>
              <a:rPr lang="nl-BE" dirty="0" err="1"/>
              <a:t>Préparation</a:t>
            </a:r>
            <a:r>
              <a:rPr lang="nl-BE" dirty="0"/>
              <a:t> </a:t>
            </a:r>
            <a:r>
              <a:rPr lang="nl-BE" dirty="0" err="1"/>
              <a:t>documents</a:t>
            </a:r>
            <a:r>
              <a:rPr lang="nl-BE" dirty="0"/>
              <a:t>, </a:t>
            </a:r>
            <a:r>
              <a:rPr lang="nl-BE" dirty="0" err="1"/>
              <a:t>visas</a:t>
            </a:r>
            <a:r>
              <a:rPr lang="nl-BE" dirty="0"/>
              <a:t>, </a:t>
            </a:r>
            <a:r>
              <a:rPr lang="nl-BE" dirty="0" err="1"/>
              <a:t>vaccinations</a:t>
            </a:r>
            <a:r>
              <a:rPr lang="nl-BE" dirty="0"/>
              <a:t>, études,.. </a:t>
            </a:r>
            <a:r>
              <a:rPr lang="nl-BE" dirty="0" err="1"/>
              <a:t>jusqu’au</a:t>
            </a:r>
            <a:r>
              <a:rPr lang="nl-BE" dirty="0"/>
              <a:t> dernier moment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Afbeelding 4" descr="Afbeelding met tekst, voertuig, Landvoertuig, Auto-onderdeel&#10;&#10;Automatisch gegenereerde beschrijving">
            <a:extLst>
              <a:ext uri="{FF2B5EF4-FFF2-40B4-BE49-F238E27FC236}">
                <a16:creationId xmlns:a16="http://schemas.microsoft.com/office/drawing/2014/main" id="{3FA2EFBD-2E74-E37B-C27F-F4A3425D9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303" y="0"/>
            <a:ext cx="3855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8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739726" y="461058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3 – </a:t>
            </a:r>
            <a:r>
              <a:rPr lang="nl-BE" dirty="0" err="1"/>
              <a:t>Erenhot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Ihkhet</a:t>
            </a:r>
            <a:r>
              <a:rPr lang="nl-BE" dirty="0"/>
              <a:t> (camp 1)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443" y="2219516"/>
            <a:ext cx="6020972" cy="451572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1" y="970670"/>
            <a:ext cx="5533292" cy="414996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" b="46051"/>
          <a:stretch/>
        </p:blipFill>
        <p:spPr>
          <a:xfrm>
            <a:off x="6868219" y="200464"/>
            <a:ext cx="4925196" cy="1765493"/>
          </a:xfrm>
          <a:prstGeom prst="rect">
            <a:avLst/>
          </a:prstGeom>
        </p:spPr>
      </p:pic>
      <p:sp>
        <p:nvSpPr>
          <p:cNvPr id="9" name="Tijdelijke aanduiding voor inhoud 2"/>
          <p:cNvSpPr txBox="1">
            <a:spLocks noGrp="1"/>
          </p:cNvSpPr>
          <p:nvPr>
            <p:ph type="title"/>
          </p:nvPr>
        </p:nvSpPr>
        <p:spPr>
          <a:xfrm>
            <a:off x="239151" y="4894922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2000" dirty="0" err="1"/>
              <a:t>Traversée</a:t>
            </a:r>
            <a:r>
              <a:rPr lang="nl-BE" sz="2000" dirty="0"/>
              <a:t> de la </a:t>
            </a:r>
            <a:r>
              <a:rPr lang="nl-BE" sz="2000" dirty="0" err="1"/>
              <a:t>frontière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2468080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50" y="218048"/>
            <a:ext cx="6883791" cy="5162843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59" y="2261724"/>
            <a:ext cx="5803541" cy="4351338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92459" y="1027906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/>
              <a:t>Pas de retour </a:t>
            </a:r>
            <a:r>
              <a:rPr lang="nl-BE" sz="2000" dirty="0" err="1"/>
              <a:t>possible</a:t>
            </a:r>
            <a:endParaRPr lang="nl-BE" sz="20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953" y="154674"/>
            <a:ext cx="6883791" cy="516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6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16" y="435195"/>
            <a:ext cx="5801784" cy="4351338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70" y="2855742"/>
            <a:ext cx="5148776" cy="386158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911" y="4786533"/>
            <a:ext cx="2888569" cy="193454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54" b="14667"/>
          <a:stretch/>
        </p:blipFill>
        <p:spPr>
          <a:xfrm>
            <a:off x="187570" y="435195"/>
            <a:ext cx="4900246" cy="1439919"/>
          </a:xfrm>
          <a:prstGeom prst="rect">
            <a:avLst/>
          </a:prstGeom>
        </p:spPr>
      </p:pic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5884397" y="365125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 err="1"/>
              <a:t>Tampête</a:t>
            </a:r>
            <a:r>
              <a:rPr lang="nl-BE" sz="2000" dirty="0"/>
              <a:t> de </a:t>
            </a:r>
            <a:r>
              <a:rPr lang="nl-BE" sz="2000" dirty="0" err="1"/>
              <a:t>sable</a:t>
            </a:r>
            <a:endParaRPr lang="nl-BE" sz="2000" dirty="0"/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583224" y="3040168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 err="1"/>
              <a:t>L’autoroute</a:t>
            </a:r>
            <a:r>
              <a:rPr lang="nl-BE" sz="2000" dirty="0"/>
              <a:t> </a:t>
            </a:r>
            <a:r>
              <a:rPr lang="nl-BE" sz="2000" dirty="0" err="1"/>
              <a:t>direction</a:t>
            </a:r>
            <a:r>
              <a:rPr lang="nl-BE" sz="2000" dirty="0"/>
              <a:t> </a:t>
            </a:r>
            <a:r>
              <a:rPr lang="nl-BE" sz="2000" dirty="0" err="1"/>
              <a:t>Ulanbaatar</a:t>
            </a:r>
            <a:endParaRPr lang="nl-BE" sz="2000" dirty="0"/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8230998" y="4530678"/>
            <a:ext cx="16363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 err="1"/>
              <a:t>Fausse</a:t>
            </a:r>
            <a:r>
              <a:rPr lang="nl-BE" sz="2000" dirty="0"/>
              <a:t> </a:t>
            </a:r>
            <a:r>
              <a:rPr lang="nl-BE" sz="2000" dirty="0" err="1"/>
              <a:t>police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4111548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4591"/>
            <a:ext cx="5801784" cy="4351338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0" y="1182352"/>
            <a:ext cx="5991060" cy="4493295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7703819" y="0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l-BE" sz="2000" dirty="0"/>
          </a:p>
        </p:txBody>
      </p:sp>
      <p:sp>
        <p:nvSpPr>
          <p:cNvPr id="8" name="Tijdelijke aanduiding voor inhoud 2"/>
          <p:cNvSpPr txBox="1">
            <a:spLocks noGrp="1"/>
          </p:cNvSpPr>
          <p:nvPr>
            <p:ph type="title"/>
          </p:nvPr>
        </p:nvSpPr>
        <p:spPr>
          <a:xfrm>
            <a:off x="259666" y="243462"/>
            <a:ext cx="4181035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2000" dirty="0" err="1"/>
              <a:t>Déviation</a:t>
            </a:r>
            <a:r>
              <a:rPr lang="nl-BE" sz="2000" dirty="0"/>
              <a:t> </a:t>
            </a:r>
            <a:r>
              <a:rPr lang="nl-BE" sz="2000" dirty="0" err="1"/>
              <a:t>due</a:t>
            </a:r>
            <a:r>
              <a:rPr lang="nl-BE" sz="2000" dirty="0"/>
              <a:t> à des </a:t>
            </a:r>
            <a:r>
              <a:rPr lang="nl-BE" sz="2000" dirty="0" err="1"/>
              <a:t>conditions</a:t>
            </a:r>
            <a:r>
              <a:rPr lang="nl-BE" sz="2000" dirty="0"/>
              <a:t> </a:t>
            </a:r>
            <a:r>
              <a:rPr lang="nl-BE" sz="2000" dirty="0" err="1"/>
              <a:t>mauvaises</a:t>
            </a:r>
            <a:r>
              <a:rPr lang="nl-BE" sz="2000" dirty="0"/>
              <a:t> </a:t>
            </a:r>
            <a:r>
              <a:rPr lang="nl-BE" sz="2000" dirty="0" err="1"/>
              <a:t>rapportés</a:t>
            </a:r>
            <a:r>
              <a:rPr lang="nl-BE" sz="2000" dirty="0"/>
              <a:t> par </a:t>
            </a:r>
            <a:r>
              <a:rPr lang="nl-BE" sz="2000" dirty="0" err="1"/>
              <a:t>le</a:t>
            </a:r>
            <a:r>
              <a:rPr lang="nl-BE" sz="2000" dirty="0"/>
              <a:t> ‘scout 24h’</a:t>
            </a:r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8083062" y="4243046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/>
              <a:t>Caterpillar Mongolia</a:t>
            </a:r>
          </a:p>
        </p:txBody>
      </p:sp>
    </p:spTree>
    <p:extLst>
      <p:ext uri="{BB962C8B-B14F-4D97-AF65-F5344CB8AC3E}">
        <p14:creationId xmlns:p14="http://schemas.microsoft.com/office/powerpoint/2010/main" val="3553304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221907"/>
            <a:ext cx="5801784" cy="4351338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19" y="2254347"/>
            <a:ext cx="5462954" cy="4097216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 noGrp="1"/>
          </p:cNvSpPr>
          <p:nvPr>
            <p:ph type="title"/>
          </p:nvPr>
        </p:nvSpPr>
        <p:spPr>
          <a:xfrm>
            <a:off x="890366" y="221907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2000" dirty="0" err="1"/>
              <a:t>Ihkhet</a:t>
            </a:r>
            <a:r>
              <a:rPr lang="nl-BE" sz="2000" dirty="0"/>
              <a:t> camp site</a:t>
            </a: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7224665" y="955343"/>
            <a:ext cx="4578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/>
              <a:t>Les douches </a:t>
            </a:r>
            <a:r>
              <a:rPr lang="nl-BE" sz="2000" dirty="0" err="1"/>
              <a:t>temporaires</a:t>
            </a:r>
            <a:r>
              <a:rPr lang="nl-BE" sz="2000" dirty="0"/>
              <a:t> </a:t>
            </a:r>
            <a:r>
              <a:rPr lang="nl-BE" sz="2000" dirty="0" err="1"/>
              <a:t>avec</a:t>
            </a:r>
            <a:r>
              <a:rPr lang="nl-BE" sz="2000" dirty="0"/>
              <a:t> </a:t>
            </a:r>
            <a:r>
              <a:rPr lang="nl-BE" sz="2000" dirty="0" err="1"/>
              <a:t>chaudière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3333347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703" y="177129"/>
            <a:ext cx="5801784" cy="4351338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" b="5282"/>
          <a:stretch/>
        </p:blipFill>
        <p:spPr>
          <a:xfrm>
            <a:off x="3889420" y="2627290"/>
            <a:ext cx="3946570" cy="2446986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739726" y="461058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4 et 5 – </a:t>
            </a:r>
            <a:r>
              <a:rPr lang="nl-BE" dirty="0" err="1"/>
              <a:t>Ihkhet</a:t>
            </a:r>
            <a:r>
              <a:rPr lang="nl-BE" dirty="0"/>
              <a:t> à </a:t>
            </a:r>
            <a:r>
              <a:rPr lang="nl-BE" dirty="0" err="1"/>
              <a:t>Ulanbaatar</a:t>
            </a:r>
            <a:r>
              <a:rPr lang="nl-BE" dirty="0"/>
              <a:t> et ‘jour de </a:t>
            </a:r>
            <a:r>
              <a:rPr lang="nl-BE" dirty="0" err="1"/>
              <a:t>repos</a:t>
            </a:r>
            <a:r>
              <a:rPr lang="nl-BE" dirty="0"/>
              <a:t>’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93" y="2627290"/>
            <a:ext cx="3008827" cy="4011769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837124" y="1547771"/>
            <a:ext cx="42509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/>
              <a:t>De la </a:t>
            </a:r>
            <a:r>
              <a:rPr lang="nl-BE" sz="2000" dirty="0" err="1"/>
              <a:t>poussière</a:t>
            </a:r>
            <a:r>
              <a:rPr lang="nl-BE" sz="2000" dirty="0"/>
              <a:t> à </a:t>
            </a:r>
            <a:r>
              <a:rPr lang="nl-BE" sz="2000" dirty="0" err="1"/>
              <a:t>une</a:t>
            </a:r>
            <a:r>
              <a:rPr lang="nl-BE" sz="2000" dirty="0"/>
              <a:t> </a:t>
            </a:r>
            <a:r>
              <a:rPr lang="nl-BE" sz="2000" dirty="0" err="1"/>
              <a:t>ville</a:t>
            </a:r>
            <a:r>
              <a:rPr lang="nl-BE" sz="2000" dirty="0"/>
              <a:t> </a:t>
            </a:r>
            <a:r>
              <a:rPr lang="nl-BE" sz="2000" dirty="0" err="1"/>
              <a:t>très</a:t>
            </a:r>
            <a:r>
              <a:rPr lang="nl-BE" sz="2000" dirty="0"/>
              <a:t> </a:t>
            </a:r>
            <a:r>
              <a:rPr lang="nl-BE" sz="2000" dirty="0" err="1"/>
              <a:t>occupé</a:t>
            </a:r>
            <a:endParaRPr lang="nl-BE" sz="2000" dirty="0"/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9808832" y="715864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 err="1"/>
              <a:t>Dzjengis</a:t>
            </a:r>
            <a:r>
              <a:rPr lang="nl-BE" sz="2000" dirty="0"/>
              <a:t> Khan</a:t>
            </a:r>
          </a:p>
        </p:txBody>
      </p:sp>
    </p:spTree>
    <p:extLst>
      <p:ext uri="{BB962C8B-B14F-4D97-AF65-F5344CB8AC3E}">
        <p14:creationId xmlns:p14="http://schemas.microsoft.com/office/powerpoint/2010/main" val="3334556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" b="4110"/>
          <a:stretch/>
        </p:blipFill>
        <p:spPr>
          <a:xfrm>
            <a:off x="4906449" y="1690688"/>
            <a:ext cx="6191250" cy="3889421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7906"/>
            <a:ext cx="3413170" cy="4550893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4906449" y="620492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 err="1"/>
              <a:t>Devinez</a:t>
            </a:r>
            <a:r>
              <a:rPr lang="nl-BE" sz="2000" dirty="0"/>
              <a:t> </a:t>
            </a:r>
            <a:r>
              <a:rPr lang="nl-BE" sz="2000" dirty="0" err="1"/>
              <a:t>mon</a:t>
            </a:r>
            <a:r>
              <a:rPr lang="nl-BE" sz="2000" dirty="0"/>
              <a:t> </a:t>
            </a:r>
            <a:r>
              <a:rPr lang="nl-BE" sz="2000" dirty="0" err="1"/>
              <a:t>attaction</a:t>
            </a:r>
            <a:r>
              <a:rPr lang="nl-BE" sz="2000" dirty="0"/>
              <a:t> </a:t>
            </a:r>
            <a:r>
              <a:rPr lang="nl-BE" sz="2000" dirty="0" err="1"/>
              <a:t>favorite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595639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59" y="2358608"/>
            <a:ext cx="5801784" cy="4351338"/>
          </a:xfrm>
        </p:spPr>
      </p:pic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0" y="443027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6 – </a:t>
            </a:r>
            <a:r>
              <a:rPr lang="nl-BE" dirty="0" err="1"/>
              <a:t>Ulanbaatar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Unitiin</a:t>
            </a:r>
            <a:r>
              <a:rPr lang="nl-BE" dirty="0"/>
              <a:t> </a:t>
            </a:r>
            <a:r>
              <a:rPr lang="nl-BE" dirty="0" err="1"/>
              <a:t>Brigada</a:t>
            </a:r>
            <a:r>
              <a:rPr lang="nl-BE" dirty="0"/>
              <a:t> (camp 2)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343" y="3219771"/>
            <a:ext cx="4653566" cy="349017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3"/>
          <a:stretch/>
        </p:blipFill>
        <p:spPr>
          <a:xfrm>
            <a:off x="6970258" y="77326"/>
            <a:ext cx="4936834" cy="3142445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161559" y="1251425"/>
            <a:ext cx="46293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/>
              <a:t>Le </a:t>
            </a:r>
            <a:r>
              <a:rPr lang="nl-BE" sz="2000" dirty="0" err="1"/>
              <a:t>Contal</a:t>
            </a:r>
            <a:r>
              <a:rPr lang="nl-BE" sz="2000" dirty="0"/>
              <a:t> </a:t>
            </a:r>
            <a:r>
              <a:rPr lang="nl-BE" sz="2000" dirty="0" err="1"/>
              <a:t>mototri</a:t>
            </a:r>
            <a:r>
              <a:rPr lang="nl-BE" sz="2000" dirty="0"/>
              <a:t> </a:t>
            </a:r>
            <a:r>
              <a:rPr lang="nl-BE" sz="2000" dirty="0" err="1"/>
              <a:t>d’Auguste</a:t>
            </a:r>
            <a:r>
              <a:rPr lang="nl-BE" sz="2000" dirty="0"/>
              <a:t> Pons</a:t>
            </a:r>
          </a:p>
        </p:txBody>
      </p:sp>
    </p:spTree>
    <p:extLst>
      <p:ext uri="{BB962C8B-B14F-4D97-AF65-F5344CB8AC3E}">
        <p14:creationId xmlns:p14="http://schemas.microsoft.com/office/powerpoint/2010/main" val="2224365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17369" y="370906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7 – </a:t>
            </a:r>
            <a:r>
              <a:rPr lang="nl-BE" dirty="0" err="1"/>
              <a:t>Unitiin</a:t>
            </a:r>
            <a:r>
              <a:rPr lang="nl-BE" dirty="0"/>
              <a:t> </a:t>
            </a:r>
            <a:r>
              <a:rPr lang="nl-BE" dirty="0" err="1"/>
              <a:t>Brigada</a:t>
            </a:r>
            <a:r>
              <a:rPr lang="nl-BE" dirty="0"/>
              <a:t> à </a:t>
            </a:r>
            <a:r>
              <a:rPr lang="nl-BE" dirty="0" err="1"/>
              <a:t>Tsagan</a:t>
            </a:r>
            <a:r>
              <a:rPr lang="nl-BE" dirty="0"/>
              <a:t> </a:t>
            </a:r>
            <a:r>
              <a:rPr lang="nl-BE" dirty="0" err="1"/>
              <a:t>Uul</a:t>
            </a:r>
            <a:r>
              <a:rPr lang="nl-BE" dirty="0"/>
              <a:t> (camp 3)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899" y="880519"/>
            <a:ext cx="3263503" cy="4351338"/>
          </a:xfr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69" y="880519"/>
            <a:ext cx="5025005" cy="376875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46" y="2176530"/>
            <a:ext cx="3511103" cy="4681470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1047708" y="727350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 err="1"/>
              <a:t>Même</a:t>
            </a:r>
            <a:r>
              <a:rPr lang="nl-BE" sz="2000" dirty="0"/>
              <a:t> sans la </a:t>
            </a:r>
            <a:r>
              <a:rPr lang="nl-BE" sz="2000" dirty="0" err="1"/>
              <a:t>flêche</a:t>
            </a:r>
            <a:r>
              <a:rPr lang="nl-BE" sz="2000" dirty="0"/>
              <a:t> </a:t>
            </a:r>
            <a:r>
              <a:rPr lang="nl-BE" sz="2000" dirty="0" err="1"/>
              <a:t>c’était</a:t>
            </a:r>
            <a:r>
              <a:rPr lang="nl-BE" sz="2000" dirty="0"/>
              <a:t> </a:t>
            </a:r>
            <a:r>
              <a:rPr lang="nl-BE" sz="2000" dirty="0" err="1"/>
              <a:t>clair</a:t>
            </a:r>
            <a:endParaRPr lang="nl-BE" sz="2000" dirty="0"/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8921045" y="625712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 err="1"/>
              <a:t>Fourniture</a:t>
            </a:r>
            <a:r>
              <a:rPr lang="nl-BE" sz="2000" dirty="0"/>
              <a:t> de </a:t>
            </a:r>
            <a:r>
              <a:rPr lang="nl-BE" sz="2000" dirty="0" err="1"/>
              <a:t>carburant</a:t>
            </a:r>
            <a:endParaRPr lang="nl-BE" sz="2000" dirty="0"/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0566B10E-3B49-BBA4-B991-39A4D7EFE06C}"/>
              </a:ext>
            </a:extLst>
          </p:cNvPr>
          <p:cNvSpPr txBox="1">
            <a:spLocks/>
          </p:cNvSpPr>
          <p:nvPr/>
        </p:nvSpPr>
        <p:spPr>
          <a:xfrm>
            <a:off x="5613520" y="1050077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 err="1"/>
              <a:t>Réparations</a:t>
            </a:r>
            <a:r>
              <a:rPr lang="nl-BE" sz="2000" dirty="0"/>
              <a:t> nocturnes</a:t>
            </a:r>
          </a:p>
        </p:txBody>
      </p:sp>
    </p:spTree>
    <p:extLst>
      <p:ext uri="{BB962C8B-B14F-4D97-AF65-F5344CB8AC3E}">
        <p14:creationId xmlns:p14="http://schemas.microsoft.com/office/powerpoint/2010/main" val="35525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04586"/>
            <a:ext cx="3279283" cy="4372377"/>
          </a:xfrm>
          <a:prstGeom prst="rect">
            <a:avLst/>
          </a:prstGeom>
        </p:spPr>
      </p:pic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17369" y="370906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8 –</a:t>
            </a:r>
            <a:r>
              <a:rPr lang="nl-BE" dirty="0" err="1"/>
              <a:t>Tsagan</a:t>
            </a:r>
            <a:r>
              <a:rPr lang="nl-BE" dirty="0"/>
              <a:t> </a:t>
            </a:r>
            <a:r>
              <a:rPr lang="nl-BE" dirty="0" err="1"/>
              <a:t>Uul</a:t>
            </a:r>
            <a:r>
              <a:rPr lang="nl-BE" dirty="0"/>
              <a:t> à </a:t>
            </a:r>
            <a:r>
              <a:rPr lang="nl-BE" dirty="0" err="1"/>
              <a:t>Undurkhangai</a:t>
            </a:r>
            <a:r>
              <a:rPr lang="nl-BE" dirty="0"/>
              <a:t> (camp 4)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80"/>
          <a:stretch/>
        </p:blipFill>
        <p:spPr>
          <a:xfrm>
            <a:off x="4177043" y="986435"/>
            <a:ext cx="7623493" cy="404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74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4B279-BC41-97F7-067A-8B1A34C7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La </a:t>
            </a:r>
            <a:r>
              <a:rPr lang="nl-BE" dirty="0" err="1"/>
              <a:t>voiture</a:t>
            </a:r>
            <a:r>
              <a:rPr lang="nl-BE" dirty="0"/>
              <a:t>: Bentley Speed Six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94D601-3F73-E54A-08CC-33F2647D3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31686"/>
            <a:ext cx="3179618" cy="3577649"/>
          </a:xfr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txBody>
          <a:bodyPr>
            <a:normAutofit/>
          </a:bodyPr>
          <a:lstStyle/>
          <a:p>
            <a:r>
              <a:rPr lang="nl-BE" sz="1900" b="1" dirty="0"/>
              <a:t>Petersen </a:t>
            </a:r>
          </a:p>
          <a:p>
            <a:r>
              <a:rPr lang="nl-BE" sz="1900" b="1" dirty="0" err="1"/>
              <a:t>Châssis</a:t>
            </a:r>
            <a:r>
              <a:rPr lang="nl-BE" sz="1900" b="1" dirty="0"/>
              <a:t> de 1934</a:t>
            </a:r>
          </a:p>
          <a:p>
            <a:r>
              <a:rPr lang="nl-BE" sz="1900" b="1" dirty="0" err="1"/>
              <a:t>Moteur</a:t>
            </a:r>
            <a:r>
              <a:rPr lang="nl-BE" sz="1900" b="1" dirty="0"/>
              <a:t> 4,5 l 6-cyl </a:t>
            </a:r>
            <a:r>
              <a:rPr lang="nl-BE" sz="1900" b="1" dirty="0" err="1"/>
              <a:t>avec</a:t>
            </a:r>
            <a:r>
              <a:rPr lang="nl-BE" sz="1900" b="1" dirty="0"/>
              <a:t> </a:t>
            </a:r>
            <a:r>
              <a:rPr lang="nl-BE" sz="1900" b="1" dirty="0" err="1"/>
              <a:t>modifications</a:t>
            </a:r>
            <a:endParaRPr lang="nl-BE" sz="1900" b="1" dirty="0"/>
          </a:p>
          <a:p>
            <a:r>
              <a:rPr lang="nl-BE" sz="1900" b="1" dirty="0" err="1"/>
              <a:t>Boîte</a:t>
            </a:r>
            <a:r>
              <a:rPr lang="nl-BE" sz="1900" b="1" dirty="0"/>
              <a:t> de MK VI </a:t>
            </a:r>
            <a:r>
              <a:rPr lang="nl-BE" sz="1900" b="1" dirty="0" err="1"/>
              <a:t>modifiée</a:t>
            </a:r>
            <a:endParaRPr lang="nl-BE" sz="1900" b="1" dirty="0"/>
          </a:p>
          <a:p>
            <a:r>
              <a:rPr lang="nl-BE" sz="1900" b="1" dirty="0"/>
              <a:t>Carrosserie replica Vanden Plas </a:t>
            </a:r>
            <a:r>
              <a:rPr lang="nl-BE" sz="1900" b="1" dirty="0" err="1"/>
              <a:t>style</a:t>
            </a:r>
            <a:r>
              <a:rPr lang="nl-BE" sz="1900" b="1" dirty="0"/>
              <a:t> Le Mans</a:t>
            </a:r>
          </a:p>
          <a:p>
            <a:r>
              <a:rPr lang="nl-BE" sz="1900" b="1" dirty="0"/>
              <a:t>Pneus 7.00-21 Michelin </a:t>
            </a:r>
            <a:r>
              <a:rPr lang="nl-BE" sz="1900" b="1" dirty="0" err="1"/>
              <a:t>ou</a:t>
            </a:r>
            <a:r>
              <a:rPr lang="nl-BE" sz="1900" b="1" dirty="0"/>
              <a:t> </a:t>
            </a:r>
            <a:r>
              <a:rPr lang="nl-BE" sz="1900" b="1" dirty="0" err="1"/>
              <a:t>Blockley</a:t>
            </a:r>
            <a:endParaRPr lang="nl-BE" sz="1900" b="1" dirty="0"/>
          </a:p>
        </p:txBody>
      </p:sp>
      <p:pic>
        <p:nvPicPr>
          <p:cNvPr id="5" name="Afbeelding 4" descr="Afbeelding met band, wiel, buitenshuis, voertuig&#10;&#10;Automatisch gegenereerde beschrijving">
            <a:extLst>
              <a:ext uri="{FF2B5EF4-FFF2-40B4-BE49-F238E27FC236}">
                <a16:creationId xmlns:a16="http://schemas.microsoft.com/office/drawing/2014/main" id="{BE40E064-ADA8-F0CD-366A-59E9571737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9" b="15555"/>
          <a:stretch/>
        </p:blipFill>
        <p:spPr>
          <a:xfrm>
            <a:off x="3048000" y="1825625"/>
            <a:ext cx="9144000" cy="358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178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249" y="1529411"/>
            <a:ext cx="5801784" cy="4351338"/>
          </a:xfrm>
        </p:spPr>
      </p:pic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17369" y="370906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9 –</a:t>
            </a:r>
            <a:r>
              <a:rPr lang="nl-BE" dirty="0" err="1"/>
              <a:t>Undurkhangai</a:t>
            </a:r>
            <a:r>
              <a:rPr lang="nl-BE" dirty="0"/>
              <a:t> à </a:t>
            </a:r>
            <a:r>
              <a:rPr lang="nl-BE" dirty="0" err="1"/>
              <a:t>Achit</a:t>
            </a:r>
            <a:r>
              <a:rPr lang="nl-BE" dirty="0"/>
              <a:t> Lake (camp 5)</a:t>
            </a:r>
          </a:p>
        </p:txBody>
      </p:sp>
      <p:pic>
        <p:nvPicPr>
          <p:cNvPr id="5" name="Tijdelijke aanduiding voor inhoud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69" y="1529411"/>
            <a:ext cx="5801784" cy="4351338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7371882" y="625712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/>
              <a:t>En </a:t>
            </a:r>
            <a:r>
              <a:rPr lang="nl-BE" sz="2000" dirty="0" err="1"/>
              <a:t>avant</a:t>
            </a:r>
            <a:r>
              <a:rPr lang="nl-BE" sz="2000" dirty="0"/>
              <a:t> dans les </a:t>
            </a:r>
            <a:r>
              <a:rPr lang="nl-BE" sz="2000" dirty="0" err="1"/>
              <a:t>montagnes</a:t>
            </a:r>
            <a:r>
              <a:rPr lang="nl-BE" sz="2000" dirty="0"/>
              <a:t> (et la </a:t>
            </a:r>
            <a:r>
              <a:rPr lang="nl-BE" sz="2000" dirty="0" err="1"/>
              <a:t>pluie</a:t>
            </a:r>
            <a:r>
              <a:rPr lang="nl-BE" sz="2000" dirty="0"/>
              <a:t>)</a:t>
            </a: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1440995" y="625712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9403363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11" y="1690688"/>
            <a:ext cx="3263503" cy="4351338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703" y="866439"/>
            <a:ext cx="4203502" cy="560466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994" y="1690688"/>
            <a:ext cx="3263504" cy="4351338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2498755" y="-139361"/>
            <a:ext cx="70164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/>
              <a:t>Monter à 2000m </a:t>
            </a:r>
            <a:r>
              <a:rPr lang="nl-BE" sz="2000" dirty="0" err="1"/>
              <a:t>d’altitude</a:t>
            </a:r>
            <a:r>
              <a:rPr lang="nl-BE" sz="2000" dirty="0"/>
              <a:t>, </a:t>
            </a:r>
            <a:r>
              <a:rPr lang="nl-BE" sz="2000" dirty="0" err="1"/>
              <a:t>ajustement</a:t>
            </a:r>
            <a:r>
              <a:rPr lang="nl-BE" sz="2000" dirty="0"/>
              <a:t> des </a:t>
            </a:r>
            <a:r>
              <a:rPr lang="nl-BE" sz="2000" dirty="0" err="1"/>
              <a:t>gicleurs</a:t>
            </a:r>
            <a:r>
              <a:rPr lang="nl-BE" sz="2000" dirty="0"/>
              <a:t> des </a:t>
            </a:r>
            <a:r>
              <a:rPr lang="nl-BE" sz="2000" dirty="0" err="1"/>
              <a:t>Zenith</a:t>
            </a:r>
            <a:r>
              <a:rPr lang="nl-BE" sz="2000" dirty="0"/>
              <a:t> SU et montage provisoire de la garde-</a:t>
            </a:r>
            <a:r>
              <a:rPr lang="nl-BE" sz="2000" dirty="0" err="1"/>
              <a:t>boue</a:t>
            </a:r>
            <a:r>
              <a:rPr lang="nl-BE" sz="2000" dirty="0"/>
              <a:t> </a:t>
            </a:r>
            <a:r>
              <a:rPr lang="nl-BE" sz="2000" dirty="0" err="1"/>
              <a:t>perdu</a:t>
            </a:r>
            <a:r>
              <a:rPr lang="nl-BE" sz="2000" dirty="0"/>
              <a:t> </a:t>
            </a:r>
            <a:r>
              <a:rPr lang="nl-BE" sz="2000" dirty="0" err="1"/>
              <a:t>le</a:t>
            </a:r>
            <a:r>
              <a:rPr lang="nl-BE" sz="2000" dirty="0"/>
              <a:t> jour </a:t>
            </a:r>
            <a:r>
              <a:rPr lang="nl-BE" sz="2000" dirty="0" err="1"/>
              <a:t>avant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2551593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6A58D1-BFFD-11D1-37A9-9AAB8C41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dirty="0"/>
              <a:t>3 </a:t>
            </a:r>
            <a:r>
              <a:rPr lang="nl-BE" sz="3600" dirty="0" err="1"/>
              <a:t>roadbooks</a:t>
            </a:r>
            <a:br>
              <a:rPr lang="nl-BE" sz="3600" dirty="0"/>
            </a:br>
            <a:r>
              <a:rPr lang="nl-BE" sz="3600" dirty="0" err="1"/>
              <a:t>amendements</a:t>
            </a:r>
            <a:r>
              <a:rPr lang="nl-BE" sz="3600" dirty="0"/>
              <a:t> </a:t>
            </a:r>
            <a:r>
              <a:rPr lang="nl-BE" sz="3600" dirty="0" err="1"/>
              <a:t>chaque</a:t>
            </a:r>
            <a:r>
              <a:rPr lang="nl-BE" sz="3600" dirty="0"/>
              <a:t> </a:t>
            </a:r>
            <a:r>
              <a:rPr lang="nl-BE" sz="3600" dirty="0" err="1"/>
              <a:t>matin</a:t>
            </a:r>
            <a:r>
              <a:rPr lang="nl-BE" sz="3600" dirty="0"/>
              <a:t> (</a:t>
            </a:r>
            <a:r>
              <a:rPr lang="nl-BE" sz="3600" dirty="0" err="1"/>
              <a:t>juste</a:t>
            </a:r>
            <a:r>
              <a:rPr lang="nl-BE" sz="3600" dirty="0"/>
              <a:t> </a:t>
            </a:r>
            <a:r>
              <a:rPr lang="nl-BE" sz="3600" dirty="0" err="1"/>
              <a:t>avant</a:t>
            </a:r>
            <a:r>
              <a:rPr lang="nl-BE" sz="3600" dirty="0"/>
              <a:t> </a:t>
            </a:r>
            <a:r>
              <a:rPr lang="nl-BE" sz="3600" dirty="0" err="1"/>
              <a:t>le</a:t>
            </a:r>
            <a:r>
              <a:rPr lang="nl-BE" sz="3600" dirty="0"/>
              <a:t> </a:t>
            </a:r>
            <a:r>
              <a:rPr lang="nl-BE" sz="3600" dirty="0" err="1"/>
              <a:t>départ</a:t>
            </a:r>
            <a:r>
              <a:rPr lang="nl-BE" sz="3600" dirty="0"/>
              <a:t>)</a:t>
            </a:r>
          </a:p>
        </p:txBody>
      </p:sp>
      <p:pic>
        <p:nvPicPr>
          <p:cNvPr id="5" name="Tijdelijke aanduiding voor inhoud 4" descr="Afbeelding met tekst, papier, document, menu&#10;&#10;Automatisch gegenereerde beschrijving">
            <a:extLst>
              <a:ext uri="{FF2B5EF4-FFF2-40B4-BE49-F238E27FC236}">
                <a16:creationId xmlns:a16="http://schemas.microsoft.com/office/drawing/2014/main" id="{385CA07E-A891-5C3A-1020-388C478FE5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293" y="1870237"/>
            <a:ext cx="3263503" cy="4351338"/>
          </a:xfrm>
        </p:spPr>
      </p:pic>
      <p:pic>
        <p:nvPicPr>
          <p:cNvPr id="7" name="Afbeelding 6" descr="Afbeelding met tekst, handschrift, papier, Papierprodcut&#10;&#10;Automatisch gegenereerde beschrijving">
            <a:extLst>
              <a:ext uri="{FF2B5EF4-FFF2-40B4-BE49-F238E27FC236}">
                <a16:creationId xmlns:a16="http://schemas.microsoft.com/office/drawing/2014/main" id="{6F1F0C00-8154-F7CA-7533-89B9BD08F3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4" b="20865"/>
          <a:stretch/>
        </p:blipFill>
        <p:spPr>
          <a:xfrm>
            <a:off x="154807" y="1644813"/>
            <a:ext cx="4730854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88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69" y="1365159"/>
            <a:ext cx="3351726" cy="4468969"/>
          </a:xfrm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281763" y="364606"/>
            <a:ext cx="11077217" cy="84855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Les </a:t>
            </a:r>
            <a:r>
              <a:rPr lang="nl-BE" dirty="0" err="1"/>
              <a:t>instruments</a:t>
            </a:r>
            <a:r>
              <a:rPr lang="nl-BE" dirty="0"/>
              <a:t> de </a:t>
            </a:r>
            <a:r>
              <a:rPr lang="nl-BE" dirty="0" err="1"/>
              <a:t>navigation</a:t>
            </a:r>
            <a:r>
              <a:rPr lang="nl-BE" dirty="0"/>
              <a:t>: Garmin </a:t>
            </a:r>
            <a:r>
              <a:rPr lang="nl-BE" dirty="0" err="1"/>
              <a:t>GPSmap</a:t>
            </a:r>
            <a:r>
              <a:rPr lang="nl-BE" dirty="0"/>
              <a:t> 276cx et tripmeter </a:t>
            </a:r>
            <a:r>
              <a:rPr lang="nl-BE" dirty="0" err="1"/>
              <a:t>Monit</a:t>
            </a:r>
            <a:r>
              <a:rPr lang="nl-BE" dirty="0"/>
              <a:t> G-100 et G-200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Les points de </a:t>
            </a:r>
            <a:r>
              <a:rPr lang="nl-BE" dirty="0" err="1"/>
              <a:t>cheminement</a:t>
            </a:r>
            <a:r>
              <a:rPr lang="nl-BE" dirty="0"/>
              <a:t> (</a:t>
            </a:r>
            <a:r>
              <a:rPr lang="nl-BE" dirty="0" err="1"/>
              <a:t>waypoints</a:t>
            </a:r>
            <a:r>
              <a:rPr lang="nl-BE" dirty="0"/>
              <a:t>) </a:t>
            </a:r>
            <a:r>
              <a:rPr lang="nl-BE" dirty="0" err="1"/>
              <a:t>sont</a:t>
            </a:r>
            <a:r>
              <a:rPr lang="nl-BE" dirty="0"/>
              <a:t> chargés dans </a:t>
            </a:r>
            <a:r>
              <a:rPr lang="nl-BE" dirty="0" err="1"/>
              <a:t>le</a:t>
            </a:r>
            <a:r>
              <a:rPr lang="nl-BE" dirty="0"/>
              <a:t> GPS au </a:t>
            </a:r>
            <a:r>
              <a:rPr lang="nl-BE" dirty="0" err="1"/>
              <a:t>départ</a:t>
            </a:r>
            <a:endParaRPr lang="nl-BE" dirty="0"/>
          </a:p>
          <a:p>
            <a:pPr marL="0" indent="0">
              <a:buFont typeface="Arial" panose="020B0604020202020204" pitchFamily="34" charset="0"/>
              <a:buNone/>
            </a:pP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63" y="1365160"/>
            <a:ext cx="3351727" cy="446896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253" y="1365159"/>
            <a:ext cx="3351727" cy="446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18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2" y="3416165"/>
            <a:ext cx="4344473" cy="325835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705" y="196446"/>
            <a:ext cx="4589113" cy="3441835"/>
          </a:xfrm>
          <a:prstGeom prst="rect">
            <a:avLst/>
          </a:prstGeom>
        </p:spPr>
      </p:pic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217369" y="370906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10 – </a:t>
            </a:r>
            <a:r>
              <a:rPr lang="nl-BE" dirty="0" err="1"/>
              <a:t>Achit</a:t>
            </a:r>
            <a:r>
              <a:rPr lang="nl-BE" dirty="0"/>
              <a:t> Lake à </a:t>
            </a:r>
            <a:r>
              <a:rPr lang="nl-BE" dirty="0" err="1"/>
              <a:t>Kochevnik</a:t>
            </a:r>
            <a:r>
              <a:rPr lang="nl-BE" dirty="0"/>
              <a:t> (camp 6)</a:t>
            </a:r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3129205" y="887978"/>
            <a:ext cx="4280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/>
              <a:t>Sortie de </a:t>
            </a:r>
            <a:r>
              <a:rPr lang="nl-BE" sz="2000" dirty="0" err="1"/>
              <a:t>Mongolie</a:t>
            </a:r>
            <a:r>
              <a:rPr lang="nl-BE" sz="2000" dirty="0"/>
              <a:t> entrée de la </a:t>
            </a:r>
            <a:r>
              <a:rPr lang="nl-BE" sz="2000" dirty="0" err="1"/>
              <a:t>Russie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14483141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773" y="370906"/>
            <a:ext cx="5233443" cy="3925082"/>
          </a:xfrm>
        </p:spPr>
      </p:pic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17369" y="370906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11 – </a:t>
            </a:r>
            <a:r>
              <a:rPr lang="nl-BE" dirty="0" err="1"/>
              <a:t>Kochevnik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Aya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69" y="880519"/>
            <a:ext cx="5154304" cy="386572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35"/>
          <a:stretch/>
        </p:blipFill>
        <p:spPr>
          <a:xfrm>
            <a:off x="5371673" y="3775220"/>
            <a:ext cx="5904931" cy="296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048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95702" y="578109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13 et 14 – </a:t>
            </a:r>
            <a:r>
              <a:rPr lang="nl-BE" dirty="0" err="1"/>
              <a:t>Novokuznetsk</a:t>
            </a:r>
            <a:r>
              <a:rPr lang="nl-BE" dirty="0"/>
              <a:t> à Novosibirsk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597" y="163773"/>
            <a:ext cx="4867701" cy="3650776"/>
          </a:xfrm>
          <a:prstGeom prst="rect">
            <a:avLst/>
          </a:prstGeom>
        </p:spPr>
      </p:pic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39" y="2483892"/>
            <a:ext cx="4914884" cy="3686163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34" y="1470546"/>
            <a:ext cx="3516005" cy="4688006"/>
          </a:xfrm>
          <a:prstGeom prst="rect">
            <a:avLst/>
          </a:prstGeom>
        </p:spPr>
      </p:pic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7703208" y="365061"/>
            <a:ext cx="1759239" cy="1030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l-BE" sz="2000" dirty="0"/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4B65AFB1-12DD-71A0-E677-4DA2F5CDEA76}"/>
              </a:ext>
            </a:extLst>
          </p:cNvPr>
          <p:cNvSpPr txBox="1">
            <a:spLocks/>
          </p:cNvSpPr>
          <p:nvPr/>
        </p:nvSpPr>
        <p:spPr>
          <a:xfrm>
            <a:off x="295702" y="122015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12 – Aya à </a:t>
            </a:r>
            <a:r>
              <a:rPr lang="nl-BE" dirty="0" err="1"/>
              <a:t>Novokuznetsk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009522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55" y="733805"/>
            <a:ext cx="3263503" cy="4351338"/>
          </a:xfr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755" y="1825625"/>
            <a:ext cx="5486400" cy="4114800"/>
          </a:xfrm>
          <a:prstGeom prst="rect">
            <a:avLst/>
          </a:prstGeom>
        </p:spPr>
      </p:pic>
      <p:pic>
        <p:nvPicPr>
          <p:cNvPr id="5" name="Tijdelijke aanduiding voor inhoud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19" y="239985"/>
            <a:ext cx="3263503" cy="4351338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AAC22E61-675B-6914-F681-FAF3A43A9B51}"/>
              </a:ext>
            </a:extLst>
          </p:cNvPr>
          <p:cNvSpPr txBox="1">
            <a:spLocks/>
          </p:cNvSpPr>
          <p:nvPr/>
        </p:nvSpPr>
        <p:spPr>
          <a:xfrm>
            <a:off x="3688655" y="239985"/>
            <a:ext cx="4280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/>
              <a:t>2eme jour de </a:t>
            </a:r>
            <a:r>
              <a:rPr lang="nl-BE" sz="2000" dirty="0" err="1"/>
              <a:t>repos</a:t>
            </a:r>
            <a:r>
              <a:rPr lang="nl-BE" sz="2000" dirty="0"/>
              <a:t> à Novosibirsk</a:t>
            </a:r>
          </a:p>
        </p:txBody>
      </p:sp>
    </p:spTree>
    <p:extLst>
      <p:ext uri="{BB962C8B-B14F-4D97-AF65-F5344CB8AC3E}">
        <p14:creationId xmlns:p14="http://schemas.microsoft.com/office/powerpoint/2010/main" val="6482391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17369" y="81790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15 – Novosibirsk à </a:t>
            </a:r>
            <a:r>
              <a:rPr lang="nl-BE" dirty="0" err="1"/>
              <a:t>Pavlodar</a:t>
            </a:r>
            <a:r>
              <a:rPr lang="nl-BE" dirty="0"/>
              <a:t>  </a:t>
            </a:r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D1C63ECA-61F7-A63F-9B6E-7BD735ECA207}"/>
              </a:ext>
            </a:extLst>
          </p:cNvPr>
          <p:cNvSpPr txBox="1">
            <a:spLocks/>
          </p:cNvSpPr>
          <p:nvPr/>
        </p:nvSpPr>
        <p:spPr>
          <a:xfrm>
            <a:off x="874683" y="738659"/>
            <a:ext cx="47767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/>
              <a:t>Sortie de </a:t>
            </a:r>
            <a:r>
              <a:rPr lang="nl-BE" sz="2000" dirty="0" err="1"/>
              <a:t>Russie</a:t>
            </a:r>
            <a:r>
              <a:rPr lang="nl-BE" sz="2000" dirty="0"/>
              <a:t> et entrée en Kazakhstan</a:t>
            </a:r>
          </a:p>
        </p:txBody>
      </p:sp>
      <p:pic>
        <p:nvPicPr>
          <p:cNvPr id="7" name="Tijdelijke aanduiding voor inhoud 6" descr="Afbeelding met buitenshuis, wiel, band, voertuig&#10;&#10;Automatisch gegenereerde beschrijving">
            <a:extLst>
              <a:ext uri="{FF2B5EF4-FFF2-40B4-BE49-F238E27FC236}">
                <a16:creationId xmlns:a16="http://schemas.microsoft.com/office/drawing/2014/main" id="{5D3A1F43-8AF5-0464-3136-E613A5F085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6"/>
          <a:stretch/>
        </p:blipFill>
        <p:spPr>
          <a:xfrm>
            <a:off x="5778690" y="2902000"/>
            <a:ext cx="6172200" cy="3803601"/>
          </a:xfr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782" y="272954"/>
            <a:ext cx="3675108" cy="2756331"/>
          </a:xfrm>
          <a:prstGeom prst="rect">
            <a:avLst/>
          </a:prstGeom>
        </p:spPr>
      </p:pic>
      <p:pic>
        <p:nvPicPr>
          <p:cNvPr id="12" name="Afbeelding 11" descr="Afbeelding met band, buitenshuis, wiel, voertuig&#10;&#10;Automatisch gegenereerde beschrijving">
            <a:extLst>
              <a:ext uri="{FF2B5EF4-FFF2-40B4-BE49-F238E27FC236}">
                <a16:creationId xmlns:a16="http://schemas.microsoft.com/office/drawing/2014/main" id="{8630B192-28DA-C80C-8CEE-6636477CF9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2" t="15978" r="18733" b="9830"/>
          <a:stretch/>
        </p:blipFill>
        <p:spPr>
          <a:xfrm>
            <a:off x="217369" y="1651119"/>
            <a:ext cx="6303106" cy="2925116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74D14D-BBED-CA91-686E-5F089472101F}"/>
              </a:ext>
            </a:extLst>
          </p:cNvPr>
          <p:cNvSpPr txBox="1">
            <a:spLocks/>
          </p:cNvSpPr>
          <p:nvPr/>
        </p:nvSpPr>
        <p:spPr>
          <a:xfrm>
            <a:off x="217369" y="516065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16 – </a:t>
            </a:r>
            <a:r>
              <a:rPr lang="nl-BE" dirty="0" err="1"/>
              <a:t>Pavlodar</a:t>
            </a:r>
            <a:r>
              <a:rPr lang="nl-BE" dirty="0"/>
              <a:t> à </a:t>
            </a:r>
            <a:r>
              <a:rPr lang="nl-BE" dirty="0" err="1"/>
              <a:t>Nur</a:t>
            </a:r>
            <a:r>
              <a:rPr lang="nl-BE" dirty="0"/>
              <a:t> Sultan (Astana)</a:t>
            </a:r>
          </a:p>
        </p:txBody>
      </p:sp>
    </p:spTree>
    <p:extLst>
      <p:ext uri="{BB962C8B-B14F-4D97-AF65-F5344CB8AC3E}">
        <p14:creationId xmlns:p14="http://schemas.microsoft.com/office/powerpoint/2010/main" val="8691124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17369" y="370906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17 – </a:t>
            </a:r>
            <a:r>
              <a:rPr lang="nl-BE" dirty="0" err="1"/>
              <a:t>Nur</a:t>
            </a:r>
            <a:r>
              <a:rPr lang="nl-BE" dirty="0"/>
              <a:t> Sultan à </a:t>
            </a:r>
            <a:r>
              <a:rPr lang="nl-BE" dirty="0" err="1"/>
              <a:t>Balkashino</a:t>
            </a:r>
            <a:r>
              <a:rPr lang="nl-BE" dirty="0"/>
              <a:t> (camp 7)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596" y="191068"/>
            <a:ext cx="4922293" cy="3691720"/>
          </a:xfrm>
          <a:prstGeom prst="rect">
            <a:avLst/>
          </a:prstGeom>
        </p:spPr>
      </p:pic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1" y="2220059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276939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40B594-759F-D349-FE3A-A0D5765A2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69" y="318943"/>
            <a:ext cx="10515600" cy="1325563"/>
          </a:xfrm>
        </p:spPr>
        <p:txBody>
          <a:bodyPr/>
          <a:lstStyle/>
          <a:p>
            <a:r>
              <a:rPr lang="nl-BE" dirty="0" err="1"/>
              <a:t>Préparation</a:t>
            </a:r>
            <a:r>
              <a:rPr lang="nl-BE" dirty="0"/>
              <a:t> de la </a:t>
            </a:r>
            <a:r>
              <a:rPr lang="nl-BE" dirty="0" err="1"/>
              <a:t>voiture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E9412B-1B89-ED5A-2480-6A6D18562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Carters de </a:t>
            </a:r>
            <a:r>
              <a:rPr lang="nl-BE" dirty="0" err="1"/>
              <a:t>protection</a:t>
            </a:r>
            <a:endParaRPr lang="nl-BE" dirty="0"/>
          </a:p>
          <a:p>
            <a:r>
              <a:rPr lang="nl-BE" dirty="0" err="1"/>
              <a:t>Caisses</a:t>
            </a:r>
            <a:r>
              <a:rPr lang="nl-BE" dirty="0"/>
              <a:t> à </a:t>
            </a:r>
            <a:r>
              <a:rPr lang="nl-BE" dirty="0" err="1"/>
              <a:t>outils</a:t>
            </a:r>
            <a:endParaRPr lang="nl-BE" dirty="0"/>
          </a:p>
          <a:p>
            <a:r>
              <a:rPr lang="nl-BE" dirty="0" err="1"/>
              <a:t>Instruments</a:t>
            </a:r>
            <a:r>
              <a:rPr lang="nl-BE" dirty="0"/>
              <a:t> de </a:t>
            </a:r>
            <a:r>
              <a:rPr lang="nl-BE" dirty="0" err="1"/>
              <a:t>navigation</a:t>
            </a:r>
            <a:endParaRPr lang="nl-BE" dirty="0"/>
          </a:p>
          <a:p>
            <a:r>
              <a:rPr lang="nl-BE" dirty="0" err="1"/>
              <a:t>Pièces</a:t>
            </a:r>
            <a:r>
              <a:rPr lang="nl-BE" dirty="0"/>
              <a:t> de </a:t>
            </a:r>
            <a:r>
              <a:rPr lang="nl-BE" dirty="0" err="1"/>
              <a:t>rechange</a:t>
            </a:r>
            <a:endParaRPr lang="nl-BE" dirty="0"/>
          </a:p>
          <a:p>
            <a:r>
              <a:rPr lang="nl-BE" dirty="0"/>
              <a:t>Pneus </a:t>
            </a:r>
          </a:p>
        </p:txBody>
      </p:sp>
      <p:pic>
        <p:nvPicPr>
          <p:cNvPr id="5" name="Afbeelding 4" descr="Afbeelding met hemel, buitenshuis, tekst, transport&#10;&#10;Automatisch gegenereerde beschrijving">
            <a:extLst>
              <a:ext uri="{FF2B5EF4-FFF2-40B4-BE49-F238E27FC236}">
                <a16:creationId xmlns:a16="http://schemas.microsoft.com/office/drawing/2014/main" id="{0684DCEC-872A-20D7-1A77-B5D7116036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922" y="154349"/>
            <a:ext cx="2885209" cy="3846945"/>
          </a:xfrm>
          <a:prstGeom prst="rect">
            <a:avLst/>
          </a:prstGeom>
        </p:spPr>
      </p:pic>
      <p:pic>
        <p:nvPicPr>
          <p:cNvPr id="7" name="Afbeelding 6" descr="Afbeelding met overdekt, voedsel, plastic&#10;&#10;Automatisch gegenereerde beschrijving">
            <a:extLst>
              <a:ext uri="{FF2B5EF4-FFF2-40B4-BE49-F238E27FC236}">
                <a16:creationId xmlns:a16="http://schemas.microsoft.com/office/drawing/2014/main" id="{EDA61D40-E21E-FF48-B211-76AD955B9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40" y="2417258"/>
            <a:ext cx="2885209" cy="384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655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63" y="82124"/>
            <a:ext cx="4540155" cy="3405116"/>
          </a:xfrm>
          <a:prstGeom prst="rect">
            <a:avLst/>
          </a:prstGeom>
        </p:spPr>
      </p:pic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01" y="1678628"/>
            <a:ext cx="5801784" cy="4351338"/>
          </a:xfrm>
        </p:spPr>
      </p:pic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17369" y="729160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19 – </a:t>
            </a:r>
            <a:r>
              <a:rPr lang="nl-BE" dirty="0" err="1"/>
              <a:t>Kostanay</a:t>
            </a:r>
            <a:r>
              <a:rPr lang="nl-BE" dirty="0"/>
              <a:t> à </a:t>
            </a:r>
            <a:r>
              <a:rPr lang="nl-BE" dirty="0" err="1"/>
              <a:t>Bannoe</a:t>
            </a:r>
            <a:r>
              <a:rPr lang="nl-BE" dirty="0"/>
              <a:t> Lake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0" y="3788401"/>
            <a:ext cx="3829318" cy="287198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83346B6-0254-5D7C-0141-54918F04BC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69" y="3960419"/>
            <a:ext cx="3569540" cy="2677155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665A780-D065-19DA-93BD-A38E17C8EAF8}"/>
              </a:ext>
            </a:extLst>
          </p:cNvPr>
          <p:cNvSpPr txBox="1">
            <a:spLocks/>
          </p:cNvSpPr>
          <p:nvPr/>
        </p:nvSpPr>
        <p:spPr>
          <a:xfrm>
            <a:off x="217369" y="370906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18 – </a:t>
            </a:r>
            <a:r>
              <a:rPr lang="nl-BE" dirty="0" err="1"/>
              <a:t>Balkashino</a:t>
            </a:r>
            <a:r>
              <a:rPr lang="nl-BE" dirty="0"/>
              <a:t> à </a:t>
            </a:r>
            <a:r>
              <a:rPr lang="nl-BE" dirty="0" err="1"/>
              <a:t>Kostanay</a:t>
            </a:r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32308788-B97D-894F-5483-505B4BA260E1}"/>
              </a:ext>
            </a:extLst>
          </p:cNvPr>
          <p:cNvSpPr txBox="1">
            <a:spLocks/>
          </p:cNvSpPr>
          <p:nvPr/>
        </p:nvSpPr>
        <p:spPr>
          <a:xfrm>
            <a:off x="217369" y="3849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17 – </a:t>
            </a:r>
            <a:r>
              <a:rPr lang="nl-BE" dirty="0" err="1"/>
              <a:t>Nur</a:t>
            </a:r>
            <a:r>
              <a:rPr lang="nl-BE" dirty="0"/>
              <a:t> Sultan à </a:t>
            </a:r>
            <a:r>
              <a:rPr lang="nl-BE" dirty="0" err="1"/>
              <a:t>Balkashino</a:t>
            </a:r>
            <a:r>
              <a:rPr lang="nl-BE" dirty="0"/>
              <a:t> (camp 7)</a:t>
            </a:r>
          </a:p>
        </p:txBody>
      </p:sp>
    </p:spTree>
    <p:extLst>
      <p:ext uri="{BB962C8B-B14F-4D97-AF65-F5344CB8AC3E}">
        <p14:creationId xmlns:p14="http://schemas.microsoft.com/office/powerpoint/2010/main" val="28321665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id="{57465B15-0C13-12C7-92E5-A8E15BE1B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751" y="1391277"/>
            <a:ext cx="5764876" cy="4326775"/>
          </a:xfrm>
        </p:spPr>
      </p:pic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17369" y="370906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20 – </a:t>
            </a:r>
            <a:r>
              <a:rPr lang="nl-BE" dirty="0" err="1"/>
              <a:t>Bannoe</a:t>
            </a:r>
            <a:r>
              <a:rPr lang="nl-BE" dirty="0"/>
              <a:t> Lake à Ufa et jour de </a:t>
            </a:r>
            <a:r>
              <a:rPr lang="nl-BE" dirty="0" err="1"/>
              <a:t>repos</a:t>
            </a:r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69" y="3403996"/>
            <a:ext cx="4419286" cy="331446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05"/>
          <a:stretch/>
        </p:blipFill>
        <p:spPr>
          <a:xfrm>
            <a:off x="7219666" y="145103"/>
            <a:ext cx="4753970" cy="2178312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643DCDB1-4F48-47CA-163A-04760B62BCFD}"/>
              </a:ext>
            </a:extLst>
          </p:cNvPr>
          <p:cNvSpPr txBox="1">
            <a:spLocks/>
          </p:cNvSpPr>
          <p:nvPr/>
        </p:nvSpPr>
        <p:spPr>
          <a:xfrm>
            <a:off x="217369" y="871110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22 – Ufa à Kazan</a:t>
            </a:r>
          </a:p>
        </p:txBody>
      </p:sp>
    </p:spTree>
    <p:extLst>
      <p:ext uri="{BB962C8B-B14F-4D97-AF65-F5344CB8AC3E}">
        <p14:creationId xmlns:p14="http://schemas.microsoft.com/office/powerpoint/2010/main" val="35684897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D16490-FA63-95B6-7D58-8BD5827C1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 descr="Afbeelding met voertuig, Landvoertuig, buitenshuis, band&#10;&#10;Automatisch gegenereerde beschrijving">
            <a:extLst>
              <a:ext uri="{FF2B5EF4-FFF2-40B4-BE49-F238E27FC236}">
                <a16:creationId xmlns:a16="http://schemas.microsoft.com/office/drawing/2014/main" id="{D9098F1B-4187-41D8-C281-C3B208B0C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7" b="10564"/>
          <a:stretch/>
        </p:blipFill>
        <p:spPr>
          <a:xfrm>
            <a:off x="294216" y="135370"/>
            <a:ext cx="5801784" cy="2890982"/>
          </a:xfrm>
        </p:spPr>
      </p:pic>
      <p:pic>
        <p:nvPicPr>
          <p:cNvPr id="7" name="Afbeelding 6" descr="Afbeelding met voertuig, Landvoertuig, wiel, buitenshuis&#10;&#10;Automatisch gegenereerde beschrijving">
            <a:extLst>
              <a:ext uri="{FF2B5EF4-FFF2-40B4-BE49-F238E27FC236}">
                <a16:creationId xmlns:a16="http://schemas.microsoft.com/office/drawing/2014/main" id="{0F09B53E-EEB9-F1BF-B552-1D3319744C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>
          <a:xfrm>
            <a:off x="1783580" y="3106521"/>
            <a:ext cx="5486400" cy="3429000"/>
          </a:xfrm>
          <a:prstGeom prst="rect">
            <a:avLst/>
          </a:prstGeom>
        </p:spPr>
      </p:pic>
      <p:pic>
        <p:nvPicPr>
          <p:cNvPr id="9" name="Afbeelding 8" descr="Afbeelding met buitenshuis, hemel, motorfiets, weg&#10;&#10;Automatisch gegenereerde beschrijving">
            <a:extLst>
              <a:ext uri="{FF2B5EF4-FFF2-40B4-BE49-F238E27FC236}">
                <a16:creationId xmlns:a16="http://schemas.microsoft.com/office/drawing/2014/main" id="{29B0BA86-681B-B3F1-E732-AD04C3604A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3" b="21751"/>
          <a:stretch/>
        </p:blipFill>
        <p:spPr>
          <a:xfrm>
            <a:off x="6639984" y="135370"/>
            <a:ext cx="5143500" cy="40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513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308" y="1169843"/>
            <a:ext cx="5801784" cy="4351338"/>
          </a:xfrm>
        </p:spPr>
      </p:pic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62435" y="746716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24 – </a:t>
            </a:r>
            <a:r>
              <a:rPr lang="nl-BE" dirty="0" err="1"/>
              <a:t>Nizhny</a:t>
            </a:r>
            <a:r>
              <a:rPr lang="nl-BE" dirty="0"/>
              <a:t> Novgorod à </a:t>
            </a:r>
            <a:r>
              <a:rPr lang="nl-BE" dirty="0" err="1"/>
              <a:t>Zavidovo</a:t>
            </a:r>
            <a:endParaRPr lang="nl-BE" dirty="0"/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34058C78-9D3D-D1E8-9AA5-60EB6F0588EE}"/>
              </a:ext>
            </a:extLst>
          </p:cNvPr>
          <p:cNvSpPr txBox="1">
            <a:spLocks/>
          </p:cNvSpPr>
          <p:nvPr/>
        </p:nvSpPr>
        <p:spPr>
          <a:xfrm>
            <a:off x="262435" y="343197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23 – Kazan à </a:t>
            </a:r>
            <a:r>
              <a:rPr lang="nl-BE" dirty="0" err="1"/>
              <a:t>Nizhny</a:t>
            </a:r>
            <a:r>
              <a:rPr lang="nl-BE" dirty="0"/>
              <a:t> Novgorod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B67208D-83BF-0BC4-C8E6-E3E4AA1201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8" y="1169843"/>
            <a:ext cx="3950927" cy="526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56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17368" y="370906"/>
            <a:ext cx="8104595" cy="5096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25 – </a:t>
            </a:r>
            <a:r>
              <a:rPr lang="nl-BE" dirty="0" err="1"/>
              <a:t>Zavidovo</a:t>
            </a:r>
            <a:r>
              <a:rPr lang="nl-BE" dirty="0"/>
              <a:t> à St Petersburg et dernier jour de </a:t>
            </a:r>
            <a:r>
              <a:rPr lang="nl-BE" dirty="0" err="1"/>
              <a:t>repos</a:t>
            </a:r>
            <a:endParaRPr lang="nl-BE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69" y="2711345"/>
            <a:ext cx="5203128" cy="3902346"/>
          </a:xfrm>
        </p:spPr>
      </p:pic>
      <p:pic>
        <p:nvPicPr>
          <p:cNvPr id="2" name="Tijdelijke aanduiding voor inhoud 4">
            <a:extLst>
              <a:ext uri="{FF2B5EF4-FFF2-40B4-BE49-F238E27FC236}">
                <a16:creationId xmlns:a16="http://schemas.microsoft.com/office/drawing/2014/main" id="{B5DA159B-9B4F-9D2F-2BE5-7427B7A3A4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481" y="1008688"/>
            <a:ext cx="4121985" cy="5495981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66CF44-0210-9DDF-258E-9A49C03154A4}"/>
              </a:ext>
            </a:extLst>
          </p:cNvPr>
          <p:cNvSpPr txBox="1">
            <a:spLocks/>
          </p:cNvSpPr>
          <p:nvPr/>
        </p:nvSpPr>
        <p:spPr>
          <a:xfrm>
            <a:off x="217368" y="753882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27 – St Petersburg à </a:t>
            </a:r>
            <a:r>
              <a:rPr lang="nl-BE" dirty="0" err="1"/>
              <a:t>Hyvinkäa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491055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" r="28516"/>
          <a:stretch/>
        </p:blipFill>
        <p:spPr>
          <a:xfrm>
            <a:off x="8202304" y="187894"/>
            <a:ext cx="3766784" cy="4351338"/>
          </a:xfrm>
        </p:spPr>
      </p:pic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17369" y="370906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28 – </a:t>
            </a:r>
            <a:r>
              <a:rPr lang="nl-BE" dirty="0" err="1"/>
              <a:t>Hyvinkäa</a:t>
            </a:r>
            <a:r>
              <a:rPr lang="nl-BE" dirty="0"/>
              <a:t> à Tallinn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307" y="1951629"/>
            <a:ext cx="5249839" cy="3937379"/>
          </a:xfrm>
          <a:prstGeom prst="rect">
            <a:avLst/>
          </a:prstGeom>
        </p:spPr>
      </p:pic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3629307" y="1038000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/>
              <a:t>Circuit rally à </a:t>
            </a:r>
            <a:r>
              <a:rPr lang="nl-BE" sz="2000" dirty="0" err="1"/>
              <a:t>Finlande</a:t>
            </a:r>
            <a:endParaRPr lang="nl-BE" sz="2000" dirty="0"/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9436473" y="4482330"/>
            <a:ext cx="2755527" cy="731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l-BE" sz="2000" dirty="0"/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C7A64888-D63E-40E4-CA42-84340D45CCA0}"/>
              </a:ext>
            </a:extLst>
          </p:cNvPr>
          <p:cNvSpPr txBox="1">
            <a:spLocks/>
          </p:cNvSpPr>
          <p:nvPr/>
        </p:nvSpPr>
        <p:spPr>
          <a:xfrm>
            <a:off x="217369" y="747943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29 – Tallinn à Riga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96E5AE2-DF2F-7163-1019-9907B3FEA0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22" y="4039788"/>
            <a:ext cx="2929855" cy="219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400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BD5D76-6C98-7186-704B-2090E89ED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Les </a:t>
            </a:r>
            <a:r>
              <a:rPr lang="nl-BE" dirty="0" err="1"/>
              <a:t>véhicules</a:t>
            </a:r>
            <a:r>
              <a:rPr lang="nl-BE" dirty="0"/>
              <a:t> de </a:t>
            </a:r>
            <a:r>
              <a:rPr lang="nl-BE" dirty="0" err="1"/>
              <a:t>l’organisation</a:t>
            </a:r>
            <a:r>
              <a:rPr lang="nl-BE" dirty="0"/>
              <a:t>: 48h, 24h, 5 mécano/</a:t>
            </a:r>
            <a:r>
              <a:rPr lang="nl-BE" dirty="0" err="1"/>
              <a:t>poste</a:t>
            </a:r>
            <a:r>
              <a:rPr lang="nl-BE" dirty="0"/>
              <a:t> de controle, 2 team </a:t>
            </a:r>
            <a:r>
              <a:rPr lang="nl-BE" dirty="0" err="1"/>
              <a:t>medicale</a:t>
            </a:r>
            <a:r>
              <a:rPr lang="nl-BE" dirty="0"/>
              <a:t> et 2 ‘</a:t>
            </a:r>
            <a:r>
              <a:rPr lang="nl-BE" dirty="0" err="1"/>
              <a:t>balayeurs</a:t>
            </a:r>
            <a:r>
              <a:rPr lang="nl-BE" dirty="0"/>
              <a:t>’ (les </a:t>
            </a:r>
            <a:r>
              <a:rPr lang="nl-BE" dirty="0" err="1"/>
              <a:t>sweeps</a:t>
            </a:r>
            <a:r>
              <a:rPr lang="nl-BE" dirty="0"/>
              <a:t>)</a:t>
            </a:r>
          </a:p>
        </p:txBody>
      </p:sp>
      <p:pic>
        <p:nvPicPr>
          <p:cNvPr id="5" name="Tijdelijke aanduiding voor inhoud 4" descr="Afbeelding met gras, buitenshuis, hemel, wolk&#10;&#10;Automatisch gegenereerde beschrijving">
            <a:extLst>
              <a:ext uri="{FF2B5EF4-FFF2-40B4-BE49-F238E27FC236}">
                <a16:creationId xmlns:a16="http://schemas.microsoft.com/office/drawing/2014/main" id="{4518A1DE-EE03-3124-3E3D-10802B055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8" b="27952"/>
          <a:stretch/>
        </p:blipFill>
        <p:spPr>
          <a:xfrm>
            <a:off x="147782" y="2170545"/>
            <a:ext cx="11887200" cy="4386392"/>
          </a:xfrm>
        </p:spPr>
      </p:pic>
    </p:spTree>
    <p:extLst>
      <p:ext uri="{BB962C8B-B14F-4D97-AF65-F5344CB8AC3E}">
        <p14:creationId xmlns:p14="http://schemas.microsoft.com/office/powerpoint/2010/main" val="6141258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17369" y="370906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30 – Riga à </a:t>
            </a:r>
            <a:r>
              <a:rPr lang="nl-BE" dirty="0" err="1"/>
              <a:t>Mikolajki</a:t>
            </a:r>
            <a:endParaRPr lang="nl-BE" dirty="0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17369" y="815367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31 – </a:t>
            </a:r>
            <a:r>
              <a:rPr lang="nl-BE" dirty="0" err="1"/>
              <a:t>Mikolajki</a:t>
            </a:r>
            <a:r>
              <a:rPr lang="nl-BE" dirty="0"/>
              <a:t> à Bydgoszcz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6543F286-E2FF-3501-C14B-111061F52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69504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312104" y="1005633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32 – Bydgoszcz à Szczecin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9" y="218939"/>
            <a:ext cx="3472466" cy="4629955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312104" y="1414861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33 – Szczecin à Wolfsburg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23" y="1994252"/>
            <a:ext cx="6020769" cy="4515576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5FB58264-A7EF-8F26-E74D-918C2900B08C}"/>
              </a:ext>
            </a:extLst>
          </p:cNvPr>
          <p:cNvSpPr txBox="1">
            <a:spLocks/>
          </p:cNvSpPr>
          <p:nvPr/>
        </p:nvSpPr>
        <p:spPr>
          <a:xfrm>
            <a:off x="312104" y="165716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30 – Riga à </a:t>
            </a:r>
            <a:r>
              <a:rPr lang="nl-BE" dirty="0" err="1"/>
              <a:t>Mikolajki</a:t>
            </a:r>
            <a:endParaRPr lang="nl-BE" dirty="0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925A0CBB-7B28-98C1-51C5-16623DB50E95}"/>
              </a:ext>
            </a:extLst>
          </p:cNvPr>
          <p:cNvSpPr txBox="1">
            <a:spLocks/>
          </p:cNvSpPr>
          <p:nvPr/>
        </p:nvSpPr>
        <p:spPr>
          <a:xfrm>
            <a:off x="312104" y="574944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31 – </a:t>
            </a:r>
            <a:r>
              <a:rPr lang="nl-BE" dirty="0" err="1"/>
              <a:t>Mikolajki</a:t>
            </a:r>
            <a:r>
              <a:rPr lang="nl-BE" dirty="0"/>
              <a:t> à Bydgoszcz</a:t>
            </a:r>
          </a:p>
        </p:txBody>
      </p:sp>
    </p:spTree>
    <p:extLst>
      <p:ext uri="{BB962C8B-B14F-4D97-AF65-F5344CB8AC3E}">
        <p14:creationId xmlns:p14="http://schemas.microsoft.com/office/powerpoint/2010/main" val="8497722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0" t="7177" r="24481" b="24453"/>
          <a:stretch/>
        </p:blipFill>
        <p:spPr>
          <a:xfrm>
            <a:off x="10122794" y="3554569"/>
            <a:ext cx="1777285" cy="2975020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491" y="1223493"/>
            <a:ext cx="5366197" cy="402464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74" y="2878428"/>
            <a:ext cx="3159617" cy="236971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73" y="276894"/>
            <a:ext cx="3159617" cy="2369713"/>
          </a:xfrm>
          <a:prstGeom prst="rect">
            <a:avLst/>
          </a:prstGeom>
        </p:spPr>
      </p:pic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9637688" y="2669387"/>
            <a:ext cx="2324201" cy="1132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/>
              <a:t>Centre </a:t>
            </a:r>
            <a:r>
              <a:rPr lang="nl-BE" sz="2000" dirty="0" err="1"/>
              <a:t>d’essai</a:t>
            </a:r>
            <a:r>
              <a:rPr lang="nl-BE" sz="2000" dirty="0"/>
              <a:t> camions </a:t>
            </a:r>
            <a:r>
              <a:rPr lang="nl-BE" sz="2000" dirty="0" err="1"/>
              <a:t>éléctriques</a:t>
            </a:r>
            <a:endParaRPr lang="nl-BE" sz="2000" dirty="0"/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4409741" y="136187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 err="1"/>
              <a:t>Chez</a:t>
            </a:r>
            <a:r>
              <a:rPr lang="nl-BE" sz="2000" dirty="0"/>
              <a:t> VW à Wolfsburg</a:t>
            </a:r>
          </a:p>
        </p:txBody>
      </p:sp>
    </p:spTree>
    <p:extLst>
      <p:ext uri="{BB962C8B-B14F-4D97-AF65-F5344CB8AC3E}">
        <p14:creationId xmlns:p14="http://schemas.microsoft.com/office/powerpoint/2010/main" val="1394087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t="13879" b="7397"/>
          <a:stretch/>
        </p:blipFill>
        <p:spPr>
          <a:xfrm>
            <a:off x="0" y="953038"/>
            <a:ext cx="12192000" cy="53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186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69" y="3111534"/>
            <a:ext cx="4739404" cy="3554553"/>
          </a:xfrm>
          <a:prstGeom prst="rect">
            <a:avLst/>
          </a:prstGeom>
        </p:spPr>
      </p:pic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17369" y="370906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34 – Wolfsburg à Liège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510" y="1178401"/>
            <a:ext cx="5155021" cy="3866266"/>
          </a:xfrm>
          <a:prstGeom prst="rect">
            <a:avLst/>
          </a:prstGeom>
        </p:spPr>
      </p:pic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50" y="164250"/>
            <a:ext cx="4114720" cy="3086040"/>
          </a:xfrm>
        </p:spPr>
      </p:pic>
    </p:spTree>
    <p:extLst>
      <p:ext uri="{BB962C8B-B14F-4D97-AF65-F5344CB8AC3E}">
        <p14:creationId xmlns:p14="http://schemas.microsoft.com/office/powerpoint/2010/main" val="190277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45850" y="554140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35 – Liège à </a:t>
            </a:r>
            <a:r>
              <a:rPr lang="nl-BE" dirty="0" err="1"/>
              <a:t>Ypres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659" y="2610014"/>
            <a:ext cx="6371979" cy="4247986"/>
          </a:xfrm>
          <a:prstGeom prst="rect">
            <a:avLst/>
          </a:prstGeom>
        </p:spPr>
      </p:pic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426" y="142428"/>
            <a:ext cx="4668363" cy="3501272"/>
          </a:xfrm>
        </p:spPr>
      </p:pic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5968085" y="5823558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2000" dirty="0"/>
              <a:t>Test special à Mesen</a:t>
            </a:r>
          </a:p>
        </p:txBody>
      </p:sp>
      <p:pic>
        <p:nvPicPr>
          <p:cNvPr id="5" name="Afbeelding 4" descr="Afbeelding met wiel, band, buitenshuis, voertuig&#10;&#10;Automatisch gegenereerde beschrijving">
            <a:extLst>
              <a:ext uri="{FF2B5EF4-FFF2-40B4-BE49-F238E27FC236}">
                <a16:creationId xmlns:a16="http://schemas.microsoft.com/office/drawing/2014/main" id="{6AAA9076-1FD2-32CA-E982-53EBF46F48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23"/>
          <a:stretch/>
        </p:blipFill>
        <p:spPr>
          <a:xfrm>
            <a:off x="217369" y="1183656"/>
            <a:ext cx="4512193" cy="3360364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B4B200-1818-8DBC-5C59-1F765467B993}"/>
              </a:ext>
            </a:extLst>
          </p:cNvPr>
          <p:cNvSpPr txBox="1">
            <a:spLocks/>
          </p:cNvSpPr>
          <p:nvPr/>
        </p:nvSpPr>
        <p:spPr>
          <a:xfrm>
            <a:off x="245850" y="112159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34 – Wolfsburg à Liège</a:t>
            </a:r>
          </a:p>
        </p:txBody>
      </p:sp>
    </p:spTree>
    <p:extLst>
      <p:ext uri="{BB962C8B-B14F-4D97-AF65-F5344CB8AC3E}">
        <p14:creationId xmlns:p14="http://schemas.microsoft.com/office/powerpoint/2010/main" val="2858999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17369" y="370906"/>
            <a:ext cx="7574280" cy="50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Jour 36 – </a:t>
            </a:r>
            <a:r>
              <a:rPr lang="nl-BE" dirty="0" err="1"/>
              <a:t>Ypres</a:t>
            </a:r>
            <a:r>
              <a:rPr lang="nl-BE" dirty="0"/>
              <a:t> à Paris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9753"/>
          <a:stretch/>
        </p:blipFill>
        <p:spPr>
          <a:xfrm>
            <a:off x="217369" y="2446985"/>
            <a:ext cx="3357094" cy="419207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4920" y="962850"/>
            <a:ext cx="6487094" cy="4865321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8608467" y="2446985"/>
            <a:ext cx="41089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l-BE" sz="2000" dirty="0"/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0A97A468-37BB-F0A0-55DF-11ACB4535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06085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les pré-jours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Arrivée</a:t>
            </a:r>
            <a:r>
              <a:rPr lang="nl-BE" dirty="0"/>
              <a:t> à Peking </a:t>
            </a:r>
            <a:r>
              <a:rPr lang="nl-BE" dirty="0" err="1"/>
              <a:t>le</a:t>
            </a:r>
            <a:r>
              <a:rPr lang="nl-BE" dirty="0"/>
              <a:t> 29 </a:t>
            </a:r>
            <a:r>
              <a:rPr lang="nl-BE" dirty="0" err="1"/>
              <a:t>mai</a:t>
            </a:r>
            <a:r>
              <a:rPr lang="nl-BE" dirty="0"/>
              <a:t> 2019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662" y="1690688"/>
            <a:ext cx="3875484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72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6" t="25937" r="14797" b="34298"/>
          <a:stretch/>
        </p:blipFill>
        <p:spPr>
          <a:xfrm>
            <a:off x="6770255" y="173417"/>
            <a:ext cx="5132799" cy="3780447"/>
          </a:xfrm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 err="1"/>
              <a:t>Jeudi</a:t>
            </a:r>
            <a:r>
              <a:rPr lang="nl-BE" dirty="0"/>
              <a:t> 30 </a:t>
            </a:r>
            <a:r>
              <a:rPr lang="nl-BE" dirty="0" err="1"/>
              <a:t>mai</a:t>
            </a:r>
            <a:r>
              <a:rPr lang="nl-BE" dirty="0"/>
              <a:t>: briefing </a:t>
            </a:r>
            <a:r>
              <a:rPr lang="nl-BE" dirty="0" err="1"/>
              <a:t>police</a:t>
            </a:r>
            <a:r>
              <a:rPr lang="nl-BE" dirty="0"/>
              <a:t> </a:t>
            </a:r>
            <a:r>
              <a:rPr lang="nl-BE" dirty="0" err="1"/>
              <a:t>chinoise</a:t>
            </a:r>
            <a:endParaRPr lang="nl-BE" dirty="0"/>
          </a:p>
          <a:p>
            <a:pPr marL="0" indent="0">
              <a:buNone/>
            </a:pPr>
            <a:r>
              <a:rPr lang="nl-BE" dirty="0"/>
              <a:t>   et remise des permis de </a:t>
            </a:r>
            <a:r>
              <a:rPr lang="nl-BE" dirty="0" err="1"/>
              <a:t>conduire</a:t>
            </a:r>
            <a:endParaRPr lang="nl-BE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sz="4400" dirty="0">
                <a:latin typeface="Freestyle Script" panose="030804020302050B0404" pitchFamily="66" charset="0"/>
              </a:rPr>
              <a:t>‘</a:t>
            </a:r>
            <a:r>
              <a:rPr lang="nl-BE" sz="4400" dirty="0">
                <a:latin typeface="Script MT Bold" panose="03040602040607080904" pitchFamily="66" charset="0"/>
              </a:rPr>
              <a:t>The Chinese Traffic </a:t>
            </a:r>
            <a:r>
              <a:rPr lang="nl-BE" sz="4400" dirty="0" err="1">
                <a:latin typeface="Script MT Bold" panose="03040602040607080904" pitchFamily="66" charset="0"/>
              </a:rPr>
              <a:t>Police</a:t>
            </a:r>
            <a:r>
              <a:rPr lang="nl-BE" sz="4400" dirty="0">
                <a:latin typeface="Script MT Bold" panose="03040602040607080904" pitchFamily="66" charset="0"/>
              </a:rPr>
              <a:t> Briefing </a:t>
            </a:r>
          </a:p>
          <a:p>
            <a:pPr marL="0" indent="0">
              <a:buNone/>
            </a:pPr>
            <a:r>
              <a:rPr lang="nl-BE" sz="4400" dirty="0" err="1">
                <a:latin typeface="Script MT Bold" panose="03040602040607080904" pitchFamily="66" charset="0"/>
              </a:rPr>
              <a:t>about</a:t>
            </a:r>
            <a:r>
              <a:rPr lang="nl-BE" sz="4400" dirty="0">
                <a:latin typeface="Script MT Bold" panose="03040602040607080904" pitchFamily="66" charset="0"/>
              </a:rPr>
              <a:t> </a:t>
            </a:r>
            <a:r>
              <a:rPr lang="nl-BE" sz="4400" dirty="0" err="1">
                <a:latin typeface="Script MT Bold" panose="03040602040607080904" pitchFamily="66" charset="0"/>
              </a:rPr>
              <a:t>the</a:t>
            </a:r>
            <a:r>
              <a:rPr lang="nl-BE" sz="4400" dirty="0">
                <a:latin typeface="Script MT Bold" panose="03040602040607080904" pitchFamily="66" charset="0"/>
              </a:rPr>
              <a:t> Traffic &amp; Road Safety </a:t>
            </a:r>
            <a:r>
              <a:rPr lang="nl-BE" sz="4400" dirty="0" err="1">
                <a:latin typeface="Script MT Bold" panose="03040602040607080904" pitchFamily="66" charset="0"/>
              </a:rPr>
              <a:t>for</a:t>
            </a:r>
            <a:r>
              <a:rPr lang="nl-BE" sz="4400" dirty="0">
                <a:latin typeface="Script MT Bold" panose="03040602040607080904" pitchFamily="66" charset="0"/>
              </a:rPr>
              <a:t> </a:t>
            </a:r>
          </a:p>
          <a:p>
            <a:pPr marL="0" indent="0">
              <a:buNone/>
            </a:pPr>
            <a:r>
              <a:rPr lang="nl-BE" sz="4400" dirty="0" err="1">
                <a:latin typeface="Script MT Bold" panose="03040602040607080904" pitchFamily="66" charset="0"/>
              </a:rPr>
              <a:t>the</a:t>
            </a:r>
            <a:r>
              <a:rPr lang="nl-BE" sz="4400" dirty="0">
                <a:latin typeface="Script MT Bold" panose="03040602040607080904" pitchFamily="66" charset="0"/>
              </a:rPr>
              <a:t> </a:t>
            </a:r>
            <a:r>
              <a:rPr lang="nl-BE" sz="4400" dirty="0" err="1">
                <a:latin typeface="Script MT Bold" panose="03040602040607080904" pitchFamily="66" charset="0"/>
              </a:rPr>
              <a:t>Self-driving</a:t>
            </a:r>
            <a:r>
              <a:rPr lang="nl-BE" sz="4400" dirty="0">
                <a:latin typeface="Script MT Bold" panose="03040602040607080904" pitchFamily="66" charset="0"/>
              </a:rPr>
              <a:t> Group </a:t>
            </a:r>
            <a:r>
              <a:rPr lang="nl-BE" sz="4400" dirty="0" err="1">
                <a:latin typeface="Script MT Bold" panose="03040602040607080904" pitchFamily="66" charset="0"/>
              </a:rPr>
              <a:t>from</a:t>
            </a:r>
            <a:r>
              <a:rPr lang="nl-BE" sz="4400" dirty="0">
                <a:latin typeface="Script MT Bold" panose="03040602040607080904" pitchFamily="66" charset="0"/>
              </a:rPr>
              <a:t> </a:t>
            </a:r>
            <a:r>
              <a:rPr lang="nl-BE" sz="4400" dirty="0" err="1">
                <a:latin typeface="Script MT Bold" panose="03040602040607080904" pitchFamily="66" charset="0"/>
              </a:rPr>
              <a:t>Overseas</a:t>
            </a:r>
            <a:r>
              <a:rPr lang="nl-BE" sz="4400" dirty="0">
                <a:latin typeface="Script MT Bold" panose="03040602040607080904" pitchFamily="66" charset="0"/>
              </a:rPr>
              <a:t>’</a:t>
            </a:r>
            <a:r>
              <a:rPr lang="nl-BE" dirty="0">
                <a:latin typeface="Script MT Bold" panose="03040602040607080904" pitchFamily="66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74220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86507" y="201771"/>
            <a:ext cx="8301112" cy="586019"/>
          </a:xfrm>
        </p:spPr>
        <p:txBody>
          <a:bodyPr>
            <a:normAutofit/>
          </a:bodyPr>
          <a:lstStyle/>
          <a:p>
            <a:r>
              <a:rPr lang="nl-BE" dirty="0" err="1"/>
              <a:t>Vendredi</a:t>
            </a:r>
            <a:r>
              <a:rPr lang="nl-BE" dirty="0"/>
              <a:t> 31 </a:t>
            </a:r>
            <a:r>
              <a:rPr lang="nl-BE" dirty="0" err="1"/>
              <a:t>mai</a:t>
            </a:r>
            <a:r>
              <a:rPr lang="nl-BE" dirty="0"/>
              <a:t>: </a:t>
            </a:r>
            <a:r>
              <a:rPr lang="nl-BE" dirty="0" err="1"/>
              <a:t>récupération</a:t>
            </a:r>
            <a:r>
              <a:rPr lang="nl-BE" dirty="0"/>
              <a:t> des </a:t>
            </a:r>
            <a:r>
              <a:rPr lang="nl-BE" dirty="0" err="1"/>
              <a:t>véhicules</a:t>
            </a:r>
            <a:r>
              <a:rPr lang="nl-BE" dirty="0"/>
              <a:t> au </a:t>
            </a:r>
            <a:r>
              <a:rPr lang="nl-BE" dirty="0" err="1"/>
              <a:t>dépôt</a:t>
            </a:r>
            <a:endParaRPr lang="nl-BE" dirty="0"/>
          </a:p>
          <a:p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820" y="0"/>
            <a:ext cx="3167180" cy="6858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7" y="787790"/>
            <a:ext cx="4315265" cy="575368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772" y="3552091"/>
            <a:ext cx="3985847" cy="2989385"/>
          </a:xfrm>
          <a:prstGeom prst="rect">
            <a:avLst/>
          </a:prstGeom>
        </p:spPr>
      </p:pic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4995400" y="1072659"/>
            <a:ext cx="3598590" cy="1097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3123974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69388" y="376652"/>
            <a:ext cx="10515600" cy="4351338"/>
          </a:xfrm>
        </p:spPr>
        <p:txBody>
          <a:bodyPr/>
          <a:lstStyle/>
          <a:p>
            <a:r>
              <a:rPr lang="nl-BE" dirty="0"/>
              <a:t>Les premiers tours de </a:t>
            </a:r>
            <a:r>
              <a:rPr lang="nl-BE" dirty="0" err="1"/>
              <a:t>roues</a:t>
            </a:r>
            <a:r>
              <a:rPr lang="nl-BE" dirty="0"/>
              <a:t> </a:t>
            </a:r>
            <a:r>
              <a:rPr lang="nl-BE" dirty="0" err="1"/>
              <a:t>sur</a:t>
            </a:r>
            <a:r>
              <a:rPr lang="nl-BE" dirty="0"/>
              <a:t> les routes </a:t>
            </a:r>
            <a:r>
              <a:rPr lang="nl-BE" dirty="0" err="1"/>
              <a:t>chinoises</a:t>
            </a: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145" y="858129"/>
            <a:ext cx="3972365" cy="529648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88" y="1867486"/>
            <a:ext cx="5716172" cy="4287129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1674056" y="858129"/>
            <a:ext cx="3674502" cy="1097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214688960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1381</Words>
  <Application>Microsoft Office PowerPoint</Application>
  <PresentationFormat>Breedbeeld</PresentationFormat>
  <Paragraphs>205</Paragraphs>
  <Slides>52</Slides>
  <Notes>43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52</vt:i4>
      </vt:variant>
    </vt:vector>
  </HeadingPairs>
  <TitlesOfParts>
    <vt:vector size="58" baseType="lpstr">
      <vt:lpstr>Arial</vt:lpstr>
      <vt:lpstr>Calibri</vt:lpstr>
      <vt:lpstr>Calibri Light</vt:lpstr>
      <vt:lpstr>Freestyle Script</vt:lpstr>
      <vt:lpstr>Script MT Bold</vt:lpstr>
      <vt:lpstr>Kantoorthema</vt:lpstr>
      <vt:lpstr>PowerPoint-presentatie</vt:lpstr>
      <vt:lpstr>Avant propos</vt:lpstr>
      <vt:lpstr>La voiture: Bentley Speed Six</vt:lpstr>
      <vt:lpstr>Préparation de la voiture</vt:lpstr>
      <vt:lpstr>PowerPoint-presentatie</vt:lpstr>
      <vt:lpstr>les pré-jours</vt:lpstr>
      <vt:lpstr>PowerPoint-presentatie</vt:lpstr>
      <vt:lpstr>PowerPoint-presentatie</vt:lpstr>
      <vt:lpstr>PowerPoint-presentatie</vt:lpstr>
      <vt:lpstr>PowerPoint-presentatie</vt:lpstr>
      <vt:lpstr>PowerPoint-presentatie</vt:lpstr>
      <vt:lpstr>Les travaux publics continuent, même le dimanche</vt:lpstr>
      <vt:lpstr>PowerPoint-presentatie</vt:lpstr>
      <vt:lpstr>La rue sert comme atelier</vt:lpstr>
      <vt:lpstr>Premier ‘special test’ annulé</vt:lpstr>
      <vt:lpstr>Hohhot skyline</vt:lpstr>
      <vt:lpstr>Des cameras partout</vt:lpstr>
      <vt:lpstr>Quelques vues typiques en campagne Chinois</vt:lpstr>
      <vt:lpstr>PowerPoint-presentatie</vt:lpstr>
      <vt:lpstr>Traversée de la frontière</vt:lpstr>
      <vt:lpstr>PowerPoint-presentatie</vt:lpstr>
      <vt:lpstr>PowerPoint-presentatie</vt:lpstr>
      <vt:lpstr>Déviation due à des conditions mauvaises rapportés par le ‘scout 24h’</vt:lpstr>
      <vt:lpstr>Ihkhet camp site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3 roadbooks amendements chaque matin (juste avant le départ)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Les véhicules de l’organisation: 48h, 24h, 5 mécano/poste de controle, 2 team medicale et 2 ‘balayeurs’ (les sweeps)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Marcel Peumans</dc:creator>
  <cp:lastModifiedBy>Marcel Peumans</cp:lastModifiedBy>
  <cp:revision>44</cp:revision>
  <dcterms:created xsi:type="dcterms:W3CDTF">2019-08-23T19:06:26Z</dcterms:created>
  <dcterms:modified xsi:type="dcterms:W3CDTF">2023-10-27T16:47:33Z</dcterms:modified>
</cp:coreProperties>
</file>